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Okeechobee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Okeechobee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Okeechobee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Okeechobee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Okeechobee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Okeechobee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Okeechobee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Okeechobee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Okeechobee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Okeechobee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Okeechobee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954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3.8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Okeechobee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Okeechobee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Okeechobee County, past-30-day alcohol use was reported at 18.0%,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23.3% in 2008 to 11.4%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13.5% in 2008 to 4.5%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21.6% of high school students have ridden in a car with a driver who was under the influence of alcohol, and 29.3%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Okeechobee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Okeechobee County 2012-2018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2012-2018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Okeechobee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Okeechobee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Okeechobee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Okeechobee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Okeechobee County, 8.5%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11.0% in 2008 to 8.5%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5.3% in 2012 to 2.1%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3.0% reported the use of over-the-counter drugs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Okeechobee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Okeechobee County, 2008-2018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Okeechobee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Okeechobee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Okeechobee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Okeechobee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(3.0%)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(1.6%)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(9.9%)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(9.3%).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Okeechobee County, 42.8% of students have been socially bullied, 27.4% have been physically bullied, and 27.4%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Okeechobee County, 43.3%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Okeechobee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Okeechobee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Okeechobee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Okeechobee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Okeechobee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Okeechobee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Okeechobee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(44%)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(49%) and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(67%)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(62%)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Okeechobee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40.9% for lifetime use and 18.0% for past-30-day use, alcohol is the most commonly used drug among Okeechobee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(30.9% lifetime and 13.2% past-30-day) and marijuana (26.5% lifetime and 14.4%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20.6%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4.5% for cigarettes to 0.3%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Okeechobee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Okeechobee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17051</TotalTime>
  <Words>1380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Okeechobee County PowerPoint</dc:title>
  <dc:creator>Bert Rothenbach</dc:creator>
  <cp:lastModifiedBy>VanDyke, Misty N</cp:lastModifiedBy>
  <cp:revision>379</cp:revision>
  <cp:lastPrinted>2018-10-04T11:52:43Z</cp:lastPrinted>
  <dcterms:created xsi:type="dcterms:W3CDTF">2010-11-20T14:45:41Z</dcterms:created>
  <dcterms:modified xsi:type="dcterms:W3CDTF">2025-06-23T19:09:27Z</dcterms:modified>
</cp:coreProperties>
</file>