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Okaloosa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Okaloosa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Okaloosa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Okaloosa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Okaloosa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Okaloosa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Okaloosa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Okaloosa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Okaloosa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Okaloosa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Okaloosa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2,166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2.8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Okaloosa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Okaloosa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Okaloosa County, past-30-day alcohol use was reported at 14.7%,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15.0% in 2008 to 7.0%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11.9% in 2008 to 3.1%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13.8% of high school students have ridden in a car with a driver who was under the influence of alcohol, and 18.3%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Okaloosa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Okaloosa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Okaloosa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Okaloosa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Okaloosa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Okaloosa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Okaloosa County, 6.2%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11.0% in 2008 to 6.2%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4.3% in 2012 to 0.8%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Okaloosa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Okaloosa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Okaloosa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Okaloosa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Okaloosa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Okaloosa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(6.9%)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(4.9%).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Okaloosa County, 60.2% of students have been socially bullied, 33.9% have been physically bullied, and 29.1%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Okaloosa County, 44.2%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Okaloosa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Okaloosa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37.9% for lifetime use and 14.7% for past-30-day use, alcohol is the most commonly used drug among Okaloosa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(29.5% lifetime and 14.4% past-30-day) and marijuana (21.1% lifetime and 8.8%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3.1%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Okaloosa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Okaloosa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17040</TotalTime>
  <Words>1388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Okaloosa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2025-06-23T19:08:45Z</dcterms:modified>
</cp:coreProperties>
</file>