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Nassau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Nassau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Nassau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Nassau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Nassau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Nassau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Nassau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Nassau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Nassau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Nassau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Nassau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461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6.2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Nassau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Nassau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Nassau County, past-30-day alcohol use was reported at 15.1%,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16.2% in 2008 to 9.1%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9.5% in 2008 to 2.9%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10.9% of high school students have ridden in a car with a driver who was under the influence of alcohol, and 15.7%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Nassau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Nassau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Nassau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Nassau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Nassau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Nassau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Nassau County, 4.8%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9.0% in 2008 to 4.8%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4.8% in 2012 to 0.5%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1.8% reported the use of inhalants in the past 30 days, a rate higher than any other illicit drug (except marijuana and prescription pain relievers).</a:t>
            </a: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Nassau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Nassau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Nassau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Nassau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Nassau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Nassau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(2.1%),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(0.0%)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(6.7%)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Nassau County, 64.1% of students have been socially bullied, 37.4% have been physically bullied, and 28.4%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Nassau County, 34.2%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Nassau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(62%)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Nassau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34.1% for lifetime use and 15.1% for past-30-day use, alcohol is the most commonly used drug among Nassau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(27.8% lifetime and 15.8% past-30-day) and marijuana (16.6% lifetime and 7.8%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2.9% for cigarettes and prescription pain relievers to 0.0% for cocaine, heroin,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Nassau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Nassau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17041</TotalTime>
  <Words>1398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Nassau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2025-06-23T19:08:06Z</dcterms:modified>
</cp:coreProperties>
</file>