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Nassau County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Nassau County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Nassau County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Nassau County, 2008-2018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Nassau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Nassau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Nassau County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Nassau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Nassau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Nassau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Nassau County, 2008-2018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Nassau County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Nassau County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Nassau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Nassau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Nassau County, 2008-2018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Nassau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Nassau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461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6.2 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Nassau County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Nassau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Nassau County, past-30-day alcohol use was reported at 15.1%,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16.2% in 2008 to 9.1%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9.5% in 2008 to 2.9%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10.9% of high school students have ridden in a car with a driver who was under the influence of alcohol, and 15.7%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Nassau County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Nassau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Nassau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Nassau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Nassau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Nassau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Nassau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Nassau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Nassau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Nassau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Nassau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Nassau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143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Nassau County, 4.8%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9.0% in 2008 to 4.8%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4.8% in 2012 to 0.5%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1.8% reported the use of inhalants in the past 30 days, a rate higher than any other illicit drug (except marijuana and prescription pain relievers).</a:t>
            </a: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Nassau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Nassau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Nassau County, 2008-2018</a:t>
            </a:r>
          </a:p>
        </p:txBody>
      </p:sp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Nassau County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Nassau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Nassau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Nassau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Nassau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Nassau County, prevalence rates for </a:t>
            </a:r>
            <a:r>
              <a:rPr lang="en-US" sz="2700" i="1" dirty="0">
                <a:latin typeface="Gill Sans MT"/>
              </a:rPr>
              <a:t>Selling Drugs </a:t>
            </a:r>
            <a:r>
              <a:rPr lang="en-US" sz="2700" dirty="0">
                <a:latin typeface="Gill Sans MT"/>
              </a:rPr>
              <a:t>(2.1%),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(0.5%),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(0.6%),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(0.0%)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(6.7%) and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(8.6%).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Nassau County, 64.1% of students have been socially bullied, 37.4% have been physically bullied, and 28.4%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Nassau County, 34.2%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Nassau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Nassau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Nassau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Nassau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Nassau County students, 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Nassau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Nassau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Nassau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Nassau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Nassau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Nassau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Nassau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Nassau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(44%) and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(55%)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(57%)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(62%)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(60%)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(54%)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(55%)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Nassau County students,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34.1% for lifetime use and 15.1% for past-30-day use, alcohol is the most commonly used drug among Nassau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(27.8% lifetime and 15.8% past-30-day) and marijuana (16.6% lifetime and 7.8%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15.6%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2.9% for cigarettes and prescription pain relievers to 0.0% for cocaine, heroin, and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Nassau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Nassau County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Nassau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Nassau County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17041</TotalTime>
  <Words>1398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Nassau County PowerPoint</dc:title>
  <dc:creator>Bert Rothenbach</dc:creator>
  <cp:lastModifiedBy>VanDyke, Misty N</cp:lastModifiedBy>
  <cp:revision>376</cp:revision>
  <cp:lastPrinted>2018-10-04T11:52:43Z</cp:lastPrinted>
  <dcterms:created xsi:type="dcterms:W3CDTF">2010-11-20T14:45:41Z</dcterms:created>
  <dcterms:modified xsi:type="dcterms:W3CDTF">2025-06-23T19:08:06Z</dcterms:modified>
</cp:coreProperties>
</file>