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Monroe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Monroe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Monroe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Monroe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Monroe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Monroe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Monroe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Monroe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Monroe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Monroe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Monroe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774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4.5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Monroe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Monroe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Monroe County, past-30-day alcohol use was reported at 21.0%,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23.7% in 2008 to 8.5%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10.7% in 2008 to 1.2%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15.6% of high school students have ridden in a car with a driver who was under the influence of alcohol, and 32.7%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Monroe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Monroe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Monroe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Monroe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Monroe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Monroe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Monroe County, 4.0%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12.7% in 2008 to 4.0%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6.9% in 2012 to 1.8%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Monroe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Monroe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Monroe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Monroe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Monroe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Monroe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(1.2%),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(0.5%),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(5.9%).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Monroe County, 59.9% of students have been socially bullied, 30.7% have been physically bullied, and 27.2%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Monroe County, 37.6%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Monroe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Monroe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Monroe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(38%)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(48%)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Religiosity </a:t>
            </a:r>
            <a:r>
              <a:rPr lang="en-US" sz="2800" dirty="0">
                <a:latin typeface="Gill Sans MT" pitchFamily="34" charset="0"/>
              </a:rPr>
              <a:t>(37%)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(49%)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(64%)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Monroe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39.2% for lifetime use and 21.0% for past-30-day use, alcohol is the most commonly used drug among Monroe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(29.4% lifetime and 17.0% past-30-day) and marijuana (24.7% lifetime and 13.5%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20.4%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1.4% for over-the-counter drugs to 0.0% for heroin.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Monroe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Monroe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Monroe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17051</TotalTime>
  <Words>1377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Monroe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2025-06-23T19:07:22Z</dcterms:modified>
</cp:coreProperties>
</file>