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Miami-Dade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Miami-Dade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Miami-Dade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Miami-Dade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Miami-Dade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Miami-Dade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Miami-Dade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Miami-Dade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Miami-Dade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Miami-Dade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Miami-Dade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1,113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4.1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Miami-Dade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Miami-Dade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Miami-Dade County, past-30-day alcohol use was reported at 15.5%,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13.9% in 2008 to 8.8%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5.9% in 2008 to 2.2%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14.6% of high school students have ridden in a car with a driver who was under the influence of alcohol, and 20.6%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Miami-Dade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Miami-Dade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Miami-Dade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Miami-Dade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Miami-Dade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Miami-Dade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Miami-Dade County, 5.5%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7.4% in 2008 to 5.5%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4.0%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Miami-Dade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Miami-Dade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Miami-Dade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Miami-Dade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Miami-Dade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Miami-Dade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(3.0%),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(1.2%),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(2.1%),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(5.2%)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(5.0%).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Miami-Dade County, 53.3% of students have been socially bullied, 24.5% have been physically bullied, and 23.2%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Miami-Dade County, 42.4%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Miami-Dade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Miami-Dade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Miami-Dade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Miami-Dade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Miami-Dade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Miami-Dade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Miami-Dade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(38%)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Miami-Dade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36.1% for lifetime use and 15.5% for past-30-day use, alcohol is the most commonly used drug among Miami-Dade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(27.9% lifetime and 12.7% past-30-day) and marijuana (18.6% lifetime and 10.3%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12.7%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2.2%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Miami-Dade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Miami-Dade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17044</TotalTime>
  <Words>1361</Words>
  <Application>Microsoft Office PowerPoint</Application>
  <PresentationFormat>On-screen Show (4:3)</PresentationFormat>
  <Paragraphs>210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Miami-Dade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2025-06-23T19:06:11Z</dcterms:modified>
</cp:coreProperties>
</file>