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Martin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Martin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Martin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Martin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Martin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Martin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Martin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Martin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Martin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Martin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Martin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959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4.3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Martin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Martin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Martin County, past-30-day alcohol use was reported at 19.1%,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18.8% in 2008 to 10.1%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15.1% in 2008 to 3.8%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16.2% of high school students have ridden in a car with a driver who was under the influence of alcohol, and 23.1%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Martin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Martin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Martin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Martin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Martin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Martin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Martin County, 7.3%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11.2% in 2008 to 7.3%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2.9%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3.8%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Martin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Martin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Martin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Martin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Martin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Martin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 and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(7.2%).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Martin County, 58.9% of students have been socially bullied, 29.7% have been physically bullied, and 26.4%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Martin County, 36.7%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Martin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Martin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41.3% for lifetime use and 19.1% for past-30-day use, alcohol is the most commonly used drug among Martin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(36.8% lifetime and 23.5% past-30-day) and marijuana (24.0% lifetime and 15.0%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3.8% for cigarettes to 0.0% for club drugs and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Martin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Martin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1382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Martin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2025-06-23T19:05:31Z</dcterms:modified>
</cp:coreProperties>
</file>