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Marion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Marion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Marion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Marion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Marion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Marion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Marion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Marion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Marion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Marion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1,043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4.2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Marion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Marion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Marion County, past-30-day alcohol use was reported at 14.6%,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14.8% in 2008 to 6.0%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11.0% in 2008 to 4.6%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11.1% of high school students have ridden in a car with a driver who was under the influence of alcohol, and 22.9%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Marion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Marion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Marion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Marion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Marion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Marion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082675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Marion County, 6.5%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10.1% in 2008 to 6.5%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7.7% in 2012 to 1.3%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 (except marijuana and over-the-counter drugs).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Marion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Marion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Marion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Marion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Marion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Marion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(2.1%)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(1.1%)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(12.1%),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(9.1%),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(9.1%).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Marion County, 59.2% of students have been socially bullied, 32.0% have been physically bullied, and 26.7%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Marion County, 48.2%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Marion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Marion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Marion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(46%)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(55%)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Marion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39.9% for lifetime use and 14.6% for past-30-day use, alcohol is the most commonly used drug among Marion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(26.1% lifetime and 12.0% past-30-day) and marijuana (22.9% lifetime and 12.1%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11.1%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4.6% for cigarettes to 0.1%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Marion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Marion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Marion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17037</TotalTime>
  <Words>1383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Marion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2025-06-23T19:04:54Z</dcterms:modified>
</cp:coreProperties>
</file>