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Marion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Marion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Marion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Marion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Marion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Marion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Marion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Marion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Marion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Marion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Marion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1,043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4.2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Marion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Marion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Marion County, past-30-day alcohol use was reported at 14.6%,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14.8% in 2008 to 6.0%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11.0% in 2008 to 4.6%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11.1% of high school students have ridden in a car with a driver who was under the influence of alcohol, and 22.9%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Marion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Marion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Marion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Marion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Marion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Marion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082675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Marion County, 6.5%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10.1% in 2008 to 6.5%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7.7% in 2012 to 1.3%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2.6% reported the use of inhalants in the past 30 days, a rate higher than any other illicit drug (except marijuana and over-the-counter drugs).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Marion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Marion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Marion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Marion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Marion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Marion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(2.1%)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(1.1%)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(12.1%),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(9.1%),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(9.1%).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Marion County, 59.2% of students have been socially bullied, 32.0% have been physically bullied, and 26.7%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Marion County, 48.2%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Marion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Marion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Marion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(46%) and </a:t>
            </a:r>
            <a:r>
              <a:rPr lang="en-US" sz="2800" i="1" dirty="0">
                <a:latin typeface="Gill Sans MT" pitchFamily="34" charset="0"/>
              </a:rPr>
              <a:t>Religiosity </a:t>
            </a:r>
            <a:r>
              <a:rPr lang="en-US" sz="2800" dirty="0">
                <a:latin typeface="Gill Sans MT" pitchFamily="34" charset="0"/>
              </a:rPr>
              <a:t>(45%)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(60%)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Marion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39.9% for lifetime use and 14.6% for past-30-day use, alcohol is the most commonly used drug among Marion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(26.1% lifetime and 12.0% past-30-day) and marijuana (22.9% lifetime and 12.1%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11.1%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4.6% for cigarettes to 0.1% for methamphetamine.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Marion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Marion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Marion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17037</TotalTime>
  <Words>1383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Marion County PowerPoint</dc:title>
  <dc:creator>Bert Rothenbach</dc:creator>
  <cp:lastModifiedBy>VanDyke, Misty N</cp:lastModifiedBy>
  <cp:revision>376</cp:revision>
  <cp:lastPrinted>2018-10-04T11:52:43Z</cp:lastPrinted>
  <dcterms:created xsi:type="dcterms:W3CDTF">2010-11-20T14:45:41Z</dcterms:created>
  <dcterms:modified xsi:type="dcterms:W3CDTF">2025-06-23T19:04:54Z</dcterms:modified>
</cp:coreProperties>
</file>