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Manatee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Manatee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Manatee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Manatee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Manatee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Manatee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Manatee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Manatee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Manatee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Manatee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Manatee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1,147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4.0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Manatee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Manatee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Manatee County, past-30-day alcohol use was reported at 16.8%,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19.2% in 2008 to 5.7%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11.3% in 2008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16.3% of high school students have ridden in a car with a driver who was under the influence of alcohol, and 25.7%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Manatee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Manatee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Manatee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Manatee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Manatee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Manatee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Manatee County, 6.2%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8.5%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3.4% in 2012 to 0.6%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1.6% reported the use of inhalants in the past 30 days, a rate higher than any other illicit drug (except depressants).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Manatee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Manatee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Manatee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Manatee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Manatee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Manatee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(2.0%),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(0.2%)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(15.2%),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(5.5%),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Manatee County, 56.4% of students have been socially bullied, 28.4% have been physically bullied, and 25.3%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Manatee County, 41.7%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Manatee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Manatee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Manatee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(47%)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Manatee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38.4% for lifetime use and 16.8% for past-30-day use, alcohol is the most commonly used drug among Manatee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(33.8% lifetime and 18.4% past-30-day) and marijuana (21.8% lifetime and 10.0%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1.8% for cigarettes and depressants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Manatee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Manatee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Manatee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17037</TotalTime>
  <Words>1391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Manatee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2025-06-23T19:04:14Z</dcterms:modified>
</cp:coreProperties>
</file>