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>
                <a:latin typeface="Gill Sans MT" panose="020B0502020104020203" pitchFamily="34" charset="0"/>
              </a:rPr>
              <a:t>2018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FLORIDA YOUTH 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SUBSTANCE ABUSE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Manatee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Blacking out from drinking, among high school students, Manatee County 2014-2018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Manatee County 2014-2018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Manatee County, 2008-2018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Manatee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Manatee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Manatee County and Florida Statewide, 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Manatee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Manatee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Manatee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Manatee County, 2008-2018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vaporizer/e-cigarette use, Manatee County 2016-2018 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Manatee County 2016-2018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Manatee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Manatee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Manatee County, 2008-2018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Substance use before or during school in the past 12 months, Manatee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Manatee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was administered in February of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1,147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4.0 percentage points for prevalence rates for the combined middle school and high school sample.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among high school students, Manatee County 2012-2018 and Florida Statewide 2018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Manatee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Manatee County, past-30-day alcohol use was reported at 16.8%, compared to 15.3%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19.2% in 2008 to 5.7%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>
                <a:latin typeface="Gill Sans MT" pitchFamily="34" charset="0"/>
                <a:cs typeface="Times New Roman" pitchFamily="18" charset="0"/>
              </a:rPr>
              <a:t>Past-30-day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cigarette use declined from 11.3% in 2008 to 1.8%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16.3% of high school students have ridden in a car with a driver who was under the influence of alcohol, and 25.7%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Manatee County 2008-2018 and Florida Statewide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Manatee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Manatee County 2010-2018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Manatee County 2010-2018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Manatee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Manatee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Manatee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Manatee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Manatee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Manatee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Manatee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Manatee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Manatee County, 6.2% of surveyed students reported the use of any illicit drug other than marijuana in the past 30 days, compared to 5.8%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decreased from 8.5% in 2008 to 6.2%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3.4% in 2012 to 0.6%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1.6% reported the use of inhalants in the past 30 days, a rate higher than any other illicit drug (except depressants).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Bullying, Symptoms of Depression, and Gang Involvement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Manatee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Manatee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Other antisocial behaviors trend summary for Manatee County, 2008-2018</a:t>
            </a: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Manatee County middle and high school students, 2018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symptoms of depression for Manatee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Manatee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Manatee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Manatee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Manatee County, prevalence rates for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(1.2%),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(2.0%),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(0.2%) are 3.0% or less.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(15.2%), </a:t>
            </a:r>
            <a:r>
              <a:rPr lang="en-US" sz="2700" i="1" dirty="0">
                <a:latin typeface="Gill Sans MT"/>
              </a:rPr>
              <a:t>Carrying a Handgun </a:t>
            </a:r>
            <a:r>
              <a:rPr lang="en-US" sz="2700" dirty="0">
                <a:latin typeface="Gill Sans MT"/>
              </a:rPr>
              <a:t>(5.5%), and </a:t>
            </a:r>
            <a:r>
              <a:rPr lang="en-US" sz="2700" i="1" dirty="0">
                <a:latin typeface="Gill Sans MT"/>
              </a:rPr>
              <a:t>Attacking Someone with Intent to Harm </a:t>
            </a:r>
            <a:r>
              <a:rPr lang="en-US" sz="2700" dirty="0">
                <a:latin typeface="Gill Sans MT"/>
              </a:rPr>
              <a:t>(5.3%).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Manatee County, 56.4% of students have been socially bullied, 28.4% have been physically bullied, and 25.3%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Manatee County, 41.7% of 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Manatee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Manatee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Manatee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Manatee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2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Manatee County students, 2018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Manatee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Manatee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30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Manatee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Manatee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31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Manatee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Manatee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32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Manatee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Manatee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(41%) and </a:t>
            </a:r>
            <a:r>
              <a:rPr lang="en-US" sz="2800" i="1" dirty="0">
                <a:latin typeface="Gill Sans MT" pitchFamily="34" charset="0"/>
              </a:rPr>
              <a:t>Religiosity </a:t>
            </a:r>
            <a:r>
              <a:rPr lang="en-US" sz="2800" dirty="0">
                <a:latin typeface="Gill Sans MT" pitchFamily="34" charset="0"/>
              </a:rPr>
              <a:t>(42%)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Family Rewards for Prosocial Involvement </a:t>
            </a:r>
            <a:r>
              <a:rPr lang="en-US" sz="2800" dirty="0">
                <a:latin typeface="Gill Sans MT" pitchFamily="34" charset="0"/>
              </a:rPr>
              <a:t>(47%) and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(50%)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(61%) and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(59%)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(63%)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(61%)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Manatee County students, 2018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38.4% for lifetime use and 16.8% for past-30-day use, alcohol is the most commonly used drug among Manatee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(33.8% lifetime and 18.4% past-30-day) and marijuana (21.8% lifetime and 10.0%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17.2%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drug use categories, past-30-day prevalence ranges from 1.8% for cigarettes and depressants to 0.0% for heroin.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Substance Use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Manatee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Manatee County 2008-2018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Manatee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Manatee County 2008-2018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17037</TotalTime>
  <Words>1391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</vt:lpstr>
      <vt:lpstr>Calibri</vt:lpstr>
      <vt:lpstr>Franklin Gothic Medium</vt:lpstr>
      <vt:lpstr>Gill Sans MT</vt:lpstr>
      <vt:lpstr>Impact</vt:lpstr>
      <vt:lpstr>Wingdings</vt:lpstr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Manatee County PowerPoint</dc:title>
  <dc:creator>Bert Rothenbach</dc:creator>
  <cp:lastModifiedBy>VanDyke, Misty N</cp:lastModifiedBy>
  <cp:revision>377</cp:revision>
  <cp:lastPrinted>2018-10-04T11:52:43Z</cp:lastPrinted>
  <dcterms:created xsi:type="dcterms:W3CDTF">2010-11-20T14:45:41Z</dcterms:created>
  <dcterms:modified xsi:type="dcterms:W3CDTF">2025-06-23T19:04:14Z</dcterms:modified>
</cp:coreProperties>
</file>