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Madison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Madison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Madison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Madison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Madison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Madison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Madison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Madison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Madison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Madison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Madison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Madison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Madison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Madison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Madison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320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6.7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Madison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Madison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Madison County, past-30-day alcohol use was reported at 13.8%,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12.5% in 2008 to 9.7%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8.7% in 2008 to 6.5%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23.2% of high school students have ridden in a car with a driver who was under the influence of alcohol, and 20.9%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Madison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Madison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Madison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Madison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Madison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Madison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Madison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Madison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Madison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Madison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Madison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Madison County, 6.0%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9.2% in 2008 to 6.0%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4.2% in 2012 to 3.5%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4.4%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Madison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Madison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Madison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Madison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Madison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Madison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(2.8%),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(1.9%),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(2.6%),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(0.5%)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(14.0%),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(6.6%),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(6.3%).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Madison County, 49.0% of students have been socially bullied, 31.6% have been physically bullied, and 23.3%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Madison County, 39.2%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Madison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Madison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Madison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Madison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Madison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Madison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Madison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Madison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Opportunities for Prosocial Involvement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(50%) and </a:t>
            </a:r>
            <a:r>
              <a:rPr lang="en-US" sz="2800" i="1" dirty="0">
                <a:latin typeface="Gill Sans MT" pitchFamily="34" charset="0"/>
              </a:rPr>
              <a:t>Laws and Norms Favorable to Drug Use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Poor Family Management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Madison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32.1% for lifetime use and 13.8% for past-30-day use, alcohol is the most commonly used drug among Madison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(27.8% lifetime and 12.7% past-30-day), cigarettes (19.5% lifetime and 6.5% past-30-day), and marijuana (16.4% lifetime and 10.2%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15.9%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5.0% for inhalants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Madison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Madison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Madison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Madison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17050</TotalTime>
  <Words>1403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Madison County PowerPoint</dc:title>
  <dc:creator>Bert Rothenbach</dc:creator>
  <cp:lastModifiedBy>VanDyke, Misty N</cp:lastModifiedBy>
  <cp:revision>377</cp:revision>
  <cp:lastPrinted>2018-10-04T11:52:43Z</cp:lastPrinted>
  <dcterms:created xsi:type="dcterms:W3CDTF">2010-11-20T14:45:41Z</dcterms:created>
  <dcterms:modified xsi:type="dcterms:W3CDTF">2025-06-23T19:03:38Z</dcterms:modified>
</cp:coreProperties>
</file>