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Madison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Madison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Madison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Madison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Madison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Madison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Madison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Madison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Madison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Madison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Madison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320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6.7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Madison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Madison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Madison County, past-30-day alcohol use was reported at 13.8%,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12.5% in 2008 to 9.7%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8.7% in 2008 to 6.5%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23.2% of high school students have ridden in a car with a driver who was under the influence of alcohol, and 20.9%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Madison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Madison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Madison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Madison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Madison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Madison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Madison County, 6.0%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9.2% in 2008 to 6.0%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4.2% in 2012 to 3.5%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4.4%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Madison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Madison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Madison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Madison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Madison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Madison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(2.8%),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(1.9%),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(14.0%),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(6.6%),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Madison County, 49.0% of students have been socially bullied, 31.6% have been physically bullied, and 23.3%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Madison County, 39.2%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Madison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Madison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32.1% for lifetime use and 13.8% for past-30-day use, alcohol is the most commonly used drug among Madison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(27.8% lifetime and 12.7% past-30-day), cigarettes (19.5% lifetime and 6.5% past-30-day), and marijuana (16.4% lifetime and 10.2%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5.0% for inhalants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Madison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Madison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17050</TotalTime>
  <Words>1403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Madison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2025-06-23T19:03:38Z</dcterms:modified>
</cp:coreProperties>
</file>