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Liberty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Liberty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Liberty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Liberty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Liberty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Liberty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Liberty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Liberty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Liberty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Liberty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Liberty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230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7.6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Liberty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Liberty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Liberty County, past-30-day alcohol use was reported at 15.5%,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16.0% in 2008 to 6.1%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13.3% in 2008 to 4.9%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18.5% of high school students have ridden in a car with a driver who was under the influence of alcohol, and 9.1%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Liberty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Liberty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Liberty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Liberty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Liberty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Liberty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Liberty County, 3.7%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10.1% in 2008 to 3.7%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6.2% in 2012 to 0.0%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3.1%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Liberty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Liberty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Liberty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Liberty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Liberty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Liberty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(2.5%),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(0.3%),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(1.2%),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(0.7%)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(7.5%)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Liberty County, 51.2% of students have been socially bullied, 25.2% have been physically bullied, and 24.6%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Liberty County, 38.9%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Liberty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Liberty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Liberty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Liberty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Liberty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Liberty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Liberty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Liberty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(57%),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(57%),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Perceived Availability of Handguns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Liberty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30.6% for lifetime use and 15.5% for past-30-day use, alcohol is the most commonly used drug among Liberty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(24.5% lifetime and 11.6% past-30-day) and marijuana (18.8% lifetime and 6.4%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4.9% for cigarettes to 0.0% for club drugs, methamphetamine, cocaine, heroin,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Liberty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Liberty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Liberty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17042</TotalTime>
  <Words>1404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Liberty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2025-06-23T19:02:58Z</dcterms:modified>
</cp:coreProperties>
</file>