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Levy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Levy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Levy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Levy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Levy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Levy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Levy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Levy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Levy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Levy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Levy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699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Levy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Levy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Levy County, past-30-day alcohol use was reported at 19.5%,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15.0% in 2008 to 10.6%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10.2% in 2008 to 5.4%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21.9% of high school students have ridden in a car with a driver who was under the influence of alcohol, and 32.4%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Levy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Levy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Levy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Levy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Levy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Levy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Levy County, 7.4%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increased from 7.3%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9.1% in 2012 to 3.2%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Levy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Levy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Levy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Levy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Levy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Levy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(1.2%)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(10.5%).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Levy County, 59.2% of students have been socially bullied, 31.4% have been physically bullied, and 25.5%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Levy County, 42.8%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Levy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Levy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Levy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(51%),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(55%),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Levy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46.8% for lifetime use and 19.5% for past-30-day use, alcohol is the most commonly used drug among Levy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(34.5% lifetime and 14.5% past-30-day) and marijuana (26.3% lifetime and 14.5%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25.5%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5.4% for cigarettes to 0.2%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Levy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Levy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Levy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17038</TotalTime>
  <Words>1388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Levy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2025-06-23T19:02:11Z</dcterms:modified>
</cp:coreProperties>
</file>