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Leon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Leon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Leon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Leon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Leon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Leon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Leon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Leon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Leon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Leon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Leon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748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5.0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Leon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Leon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Leon County, past-30-day alcohol use was reported at 17.7%,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14.2% in 2008 to 7.3%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8.9% in 2008 to 2.2%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15.2% of high school students have ridden in a car with a driver who was under the influence of alcohol, and 26.5%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Leon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Leon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Leon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Leon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Leon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Leon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Leon County, 5.7%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6.8% in 2008 to 5.7%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3.0% in 2012 to 2.3%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3.5% reported the use of inhalants in the past 30 days, a rate higher than any other illicit drug.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Leon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Leon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Leon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Leon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Leon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Leon County, prevalence rates for </a:t>
            </a:r>
            <a:r>
              <a:rPr lang="en-US" sz="2700" i="1" dirty="0">
                <a:latin typeface="Gill Sans MT"/>
              </a:rPr>
              <a:t>Selling Drugs </a:t>
            </a:r>
            <a:r>
              <a:rPr lang="en-US" sz="2700" dirty="0">
                <a:latin typeface="Gill Sans MT"/>
              </a:rPr>
              <a:t>(2.5%),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(0.9%),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(2.2%),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(0.4%)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(12.9%)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(9.7%).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Leon County, 57.3% of students have been socially bullied, 25.7% have been physically bullied, and 25.4%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Leon County, 41.4%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Leon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Leon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Leon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Leon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Leon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Leon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Leon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(47%)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(52%) and </a:t>
            </a:r>
            <a:r>
              <a:rPr lang="en-US" sz="2800" i="1" dirty="0">
                <a:latin typeface="Gill Sans MT" pitchFamily="34" charset="0"/>
              </a:rPr>
              <a:t>Family Opportunities for Prosocial Involvement </a:t>
            </a:r>
            <a:r>
              <a:rPr lang="en-US" sz="2800" dirty="0">
                <a:latin typeface="Gill Sans MT" pitchFamily="34" charset="0"/>
              </a:rPr>
              <a:t>(54%)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(53%)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(51%)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Leon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36.5% for lifetime use and 17.7% for past-30-day use, alcohol is the most commonly used drug among Leon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(20.2% lifetime and 13.0% past-30-day) and marijuana (20.3% lifetime and 10.0%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13.7%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2.5% for inhalants to 0.0% for heroin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Leon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Leon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17043</TotalTime>
  <Words>1387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Leon County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2025-06-23T19:01:33Z</dcterms:modified>
</cp:coreProperties>
</file>