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Lee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Lee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Lee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Lee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Lee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Lee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Lee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Lee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Lee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Lee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788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4.9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Lee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Lee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Lee County, past-30-day alcohol use was reported at 18.1%,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15.9% in 2008 to 8.1%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12.6% in 2008 to 1.8%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15.5% of high school students have ridden in a car with a driver who was under the influence of alcohol, and 22.6%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Lee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Lee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Lee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Lee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Lee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Lee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Lee County, 6.0%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11.8% in 2008 to 6.0%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6.3% in 2012 to 1.9%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3.2%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Lee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Lee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Lee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Lee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Lee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(1.8%),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(6.8%)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(6.1%).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Lee County, 59.7% of students have been socially bullied, 31.0% have been physically bullied, and 27.4%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Lee County, 41.7%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Lee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(40%)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(71%)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Lee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42.0% for lifetime use and 18.1% for past-30-day use, alcohol is the most commonly used drug among Lee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(34.3% lifetime and 18.3% past-30-day) and marijuana (22.5% lifetime and 10.0%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16.0%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2.1% for inhalants to 0.4% for club drugs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Lee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Lee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17037</TotalTime>
  <Words>1382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Lee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2025-06-23T18:59:52Z</dcterms:modified>
</cp:coreProperties>
</file>