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Lake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Lake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Lake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Lake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Lake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Lake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Lake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Lake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Lake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Lake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Lake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1,209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Lake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Lake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Lake County, past-30-day alcohol use was reported at 15.1%,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15.6% in 2008 to 5.3%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11.9% in 2008 to 2.5%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13.2% of high school students have ridden in a car with a driver who was under the influence of alcohol, and 18.4%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Lake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Lake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Lake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Lake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Lake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Lake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Lake County, 5.5%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9.7% in 2008 to 5.5%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5.8% in 2012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Lake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Lake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Lake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Lake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Lake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Lake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(0.5%),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Lake County, 60.4% of students have been socially bullied, 34.8% have been physically bullied, and 28.5%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Lake County, 45.0%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Lake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Lake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Lake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Lake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38.0% for lifetime use and 15.1% for past-30-day use, alcohol is the most commonly used drug among Lake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(26.8% lifetime and 11.4% past-30-day) and marijuana (18.8% lifetime and 9.0%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2.5%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Lake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Lake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Lake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17071</TotalTime>
  <Words>1379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Lake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2025-06-23T18:59:04Z</dcterms:modified>
</cp:coreProperties>
</file>