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Lafayette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Lafayette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Lafayette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Lafayette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Lafayette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Lafayette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Lafayette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Lafayette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Lafayette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Lafayette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Lafayette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220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Lafayette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Lafayette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Lafayette County, past-30-day alcohol use was reported at 23.2%,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increased from 12.9% in 2008 to 14.7%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12.0%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26.7% of high school students have ridden in a car with a driver who was under the influence of alcohol, and 26.3%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Lafayette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Lafayette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Lafayette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Lafayette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Lafayette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Lafayette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Lafayette County, 7.7%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8.8% in 2008 to 7.7%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5.9% in 2012 to 0.7%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3.9%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Lafayette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Lafayette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Lafayette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Lafayette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Lafayette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Lafayette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(1.2%),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(14.6%).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Lafayette County, 60.0% of students have been socially bullied, 34.5% have been physically bullied, and 23.4%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Lafayette County, 47.2%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Lafayette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Lafayette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Lafayette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40.6% for lifetime use and 23.2% for past-30-day use, alcohol is the most commonly used drug among Lafayette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(35.1% lifetime and 19.1% past-30-day), cigarettes (26.0% lifetime and 7.4% past-30-day), and marijuana (18.7% lifetime and 8.5%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32.0%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2.9% for over-the-counter drugs to 0.0% for methamphetamine, cocaine, heroin,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Lafayette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Lafayette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17050</TotalTime>
  <Words>1405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Lafayette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2025-06-23T18:58:24Z</dcterms:modified>
</cp:coreProperties>
</file>