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Lafayette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Lafayette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Lafayette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Lafayette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Lafayette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Lafayette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Lafayette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Lafayette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Lafayette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Lafayette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Lafayette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Lafayette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Lafayette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Lafayette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Lafayette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Lafayette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Lafayette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Lafayette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220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7.5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Lafayette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Lafayette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Lafayette County, past-30-day alcohol use was reported at 23.2%,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increased from 12.9% in 2008 to 14.7%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>
                <a:latin typeface="Gill Sans MT" pitchFamily="34" charset="0"/>
                <a:cs typeface="Times New Roman" pitchFamily="18" charset="0"/>
              </a:rPr>
              <a:t>Past-30-day </a:t>
            </a:r>
            <a:r>
              <a:rPr lang="en-US" sz="2800" dirty="0">
                <a:latin typeface="Gill Sans MT" pitchFamily="34" charset="0"/>
                <a:cs typeface="Times New Roman" pitchFamily="18" charset="0"/>
              </a:rPr>
              <a:t>cigarette use declined from 12.0% in 2008 to 7.4%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26.7% of high school students have ridden in a car with a driver who was under the influence of alcohol, and 26.3%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Lafayette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Lafayette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Lafayette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Lafayette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Lafayette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Lafayette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Lafayette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Lafayette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Lafayette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Lafayette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Lafayette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Lafayette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Lafayette County, 7.7%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8.8% in 2008 to 7.7%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5.9% in 2012 to 0.7%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3.9% reported the use of inhalants in the past 30 days, a rate higher than any other illicit drug.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Lafayette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Lafayette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Lafayette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Lafayette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Lafayette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Lafayette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Lafayette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Lafayette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Lafayette County, prevalence rates for </a:t>
            </a:r>
            <a:r>
              <a:rPr lang="en-US" sz="2700" i="1" dirty="0">
                <a:latin typeface="Gill Sans MT"/>
              </a:rPr>
              <a:t>Selling Drugs </a:t>
            </a:r>
            <a:r>
              <a:rPr lang="en-US" sz="2700" dirty="0">
                <a:latin typeface="Gill Sans MT"/>
              </a:rPr>
              <a:t>(1.7%),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(1.1%),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(1.2%),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(0.0%)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(9.9%) and </a:t>
            </a:r>
            <a:r>
              <a:rPr lang="en-US" sz="2700" i="1" dirty="0">
                <a:latin typeface="Gill Sans MT"/>
              </a:rPr>
              <a:t>Carrying a Handgun </a:t>
            </a:r>
            <a:r>
              <a:rPr lang="en-US" sz="2700" dirty="0">
                <a:latin typeface="Gill Sans MT"/>
              </a:rPr>
              <a:t>(14.6%).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Lafayette County, 60.0% of students have been socially bullied, 34.5% have been physically bullied, and 23.4%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Lafayette County, 47.2%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Lafayette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Lafayette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Lafayette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Lafayette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Lafayette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Lafayette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Lafayette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Lafayette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Lafayette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Lafayette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Lafayette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Lafayette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Lafayette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(51%) and </a:t>
            </a:r>
            <a:r>
              <a:rPr lang="en-US" sz="2800" i="1" dirty="0">
                <a:latin typeface="Gill Sans MT" pitchFamily="34" charset="0"/>
              </a:rPr>
              <a:t>Family Rewards for Prosocial Involvement </a:t>
            </a:r>
            <a:r>
              <a:rPr lang="en-US" sz="2800" dirty="0">
                <a:latin typeface="Gill Sans MT" pitchFamily="34" charset="0"/>
              </a:rPr>
              <a:t>(52%)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(45%) and </a:t>
            </a:r>
            <a:r>
              <a:rPr lang="en-US" sz="2800" i="1" dirty="0">
                <a:latin typeface="Gill Sans MT" pitchFamily="34" charset="0"/>
              </a:rPr>
              <a:t>School Opportunities for Prosocial Involvement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(60%) and </a:t>
            </a:r>
            <a:r>
              <a:rPr lang="en-US" sz="2800" i="1" dirty="0">
                <a:latin typeface="Gill Sans MT" pitchFamily="34" charset="0"/>
              </a:rPr>
              <a:t>Poor Academic Performance </a:t>
            </a:r>
            <a:r>
              <a:rPr lang="en-US" sz="2800" dirty="0">
                <a:latin typeface="Gill Sans MT" pitchFamily="34" charset="0"/>
              </a:rPr>
              <a:t>(54%)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Perceived Availability of Handguns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Lafayette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40.6% for lifetime use and 23.2% for past-30-day use, alcohol is the most commonly used drug among Lafayette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(35.1% lifetime and 19.1% past-30-day), cigarettes (26.0% lifetime and 7.4% past-30-day), and marijuana (18.7% lifetime and 8.5%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32.0%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2.9% for over-the-counter drugs to 0.0% for methamphetamine, cocaine, heroin,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Lafayette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Lafayette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Lafayette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Lafayette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17050</TotalTime>
  <Words>1405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Lafayette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2025-06-23T18:58:24Z</dcterms:modified>
</cp:coreProperties>
</file>