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Jefferson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Jefferson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Jefferson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Jefferson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Jefferson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Jefferson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Jefferson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Jefferson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Jefferson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Jefferson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Jefferson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13.5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Jefferson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Jefferson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Jefferson County, past-30-day alcohol use was reported at 16.8%,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11.8% in 2008 to 3.4%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7.0% in 2008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22.2% of high school students have ridden in a car with a driver who was under the influence of alcohol, and 35.9%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Jefferson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Jefferson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Jefferson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Jefferson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Jefferson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Jefferson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Jefferson County, 3.0%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increased from 0.9% in 2008 to 3.0%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2.5% in 2012 to 0.0%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 and over-the-counter drugs).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Jefferson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Jefferson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Jefferson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Jefferson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Jefferson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Jefferson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(1.0%),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(26.1%) and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(13.8%).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Jefferson County, 51.8% of students have been socially bullied, 31.0% have been physically bullied, and 19.7%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Jefferson County, 49.2%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Jefferson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Jefferson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Jefferson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(40%)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(73%)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(71%)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Jefferson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36.4% for lifetime use and 16.8% for past-30-day use, alcohol is the most commonly used drug among Jefferson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(25.8% lifetime and 4.4% past-30-day) and marijuana (29.0% lifetime and 8.8%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8.6%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3.4% for cigarettes to 0.0% for club drugs; LSD, PCP, or mushrooms; methamphetamine; cocaine; heroin; depressants; prescription pain relievers;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Jefferson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Jefferson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Jefferson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17044</TotalTime>
  <Words>1406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Jefferson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2025-06-23T18:57:21Z</dcterms:modified>
</cp:coreProperties>
</file>