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Jackson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Jackson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Jackson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Jackson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Jackson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Jackson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Jackson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Jackson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Jackson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Jackson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Jackson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653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Jackson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Jackson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Jackson County, past-30-day alcohol use was reported at 16.3%,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2008 to 8.7%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12.7% in 2008 to 6.4%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17.2% of high school students have ridden in a car with a driver who was under the influence of alcohol, and 17.3%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Jackson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Jackson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Jackson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Jackson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Jackson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Jackson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Jackson County, 7.1%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10.0% in 2008 to 7.1%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4.4%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Jackson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Jackson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Jackson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Jackson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Jackson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Jackson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(11.3%),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Jackson County, 56.1% of students have been socially bullied, 31.2% have been physically bullied, and 23.5%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Jackson County, 38.5%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Jackson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Jackson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Jackson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Jackson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35.4% for lifetime use and 16.3% for past-30-day use, alcohol is the most commonly used drug among Jackson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(33.3% lifetime and 18.6% past-30-day), cigarettes (21.2% lifetime and 6.4% past-30-day), and marijuana (16.9% lifetime and 7.1%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2.8% for inhalants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Jackson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Jackson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Jackson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17041</TotalTime>
  <Words>1400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Jackson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2025-06-23T18:56:24Z</dcterms:modified>
</cp:coreProperties>
</file>