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Indian River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Indian River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Indian River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Indian River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Indian River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Indian River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Indian River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Indian River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Indian River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Indian River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Indian River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973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4.2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Indian River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Indian River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Indian River County, past-30-day alcohol use was reported at 16.5%,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19.7% in 2008 to 8.8%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8.7% in 2008 to 2.7%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15.9% of high school students have ridden in a car with a driver who was under the influence of alcohol, and 19.4%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Indian River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Indian River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Indian River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Indian River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Indian River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Indian River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Indian River County, 4.2%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8.7% in 2008 to 4.2%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1.0%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Indian River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Indian River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Indian River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Indian River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Indian River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Indian River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Indian River County, 57.4% of students have been socially bullied, 30.3% have been physically bullied, and 28.2%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Indian River County, 39.2%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Indian River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(50%),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(50%),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and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Indian River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34.7% for lifetime use and 16.5% for past-30-day use, alcohol is the most commonly used drug among Indian River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(28.1% lifetime and 15.9% past-30-day) and marijuana (16.8% lifetime and 9.0%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2.7% for cigarettes to 0.0% for club drugs, methamphetamine, heroin,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Indian River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Indian River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17044</TotalTime>
  <Words>1457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Indian River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2025-06-23T18:55:23Z</dcterms:modified>
</cp:coreProperties>
</file>