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Holmes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Holmes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Holmes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Holmes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Holmes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Holmes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Holmes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Holmes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Holmes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Holmes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Holmes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510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5.1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Holmes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Holmes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Holmes County, past-30-day alcohol use was reported at 16.0%,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15.2% in 2008 to 7.0%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14.6% in 2008 to 4.8%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17.1% of high school students have ridden in a car with a driver who was under the influence of alcohol, and 15.8%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Holmes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Holmes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Holmes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Holmes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Holmes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Holmes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Holmes County, 6.9%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10.6% in 2008 to 6.9%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4.3% in 2012 to 2.0%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2.8%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Holmes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Holmes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Holmes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Holmes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Holmes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Holmes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(2.6%),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(0.9%),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(1.8%),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(1.0%)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(9.5%)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(9.6%).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Holmes County, 49.3% of students have been socially bullied, 29.2% have been physically bullied, and 24.4%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Holmes County, 39.7%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Holmes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Holmes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Holmes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Holmes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Holmes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Holmes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Holmes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Opportunities for Prosocial Involvement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Holmes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32.0% for lifetime use and 16.0% for past-30-day use, alcohol is the most commonly used drug among Holmes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(28.2% lifetime and 12.6% past-30-day), marijuana (13.7% lifetime and 7.9% past-30-day), and cigarettes (18.1% lifetime and 4.8%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15.5%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2.6% for depressants to 0.0%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Holmes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Holmes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17040</TotalTime>
  <Words>1400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Holmes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2025-06-23T18:49:21Z</dcterms:modified>
</cp:coreProperties>
</file>