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Hillsborough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Hillsborough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Hillsborough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Hillsborough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Hillsborough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Hillsborough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Hillsborough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Hillsborough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Hillsborough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Hillsborough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Hillsborough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1,231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Hillsborough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Hillsborough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Hillsborough County, past-30-day alcohol use was reported at 12.9%,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13.1%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8.1%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14.7% of high school students have ridden in a car with a driver who was under the influence of alcohol, and 24.5%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Hillsborough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Hillsborough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Hillsborough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Hillsborough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Hillsborough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Hillsborough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Hillsborough County, 7.4%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10.4%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5.4% in 2012 to 1.1%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Hillsborough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Hillsborough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Hillsborough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Hillsborough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Hillsborough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Hillsborough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Hillsborough County, 57.7% of students have been socially bullied, 30.0% have been physically bullied, and 25.9%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Hillsborough County, 39.3%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Hillsborough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Hillsborough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33.0% for lifetime use and 12.9% for past-30-day use, alcohol is the most commonly used drug among Hillsborough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(24.5% lifetime and 12.0% past-30-day) and marijuana (19.5% lifetime and 11.7%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2.0% for inhalants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Hillsborough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Hillsborough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17046</TotalTime>
  <Words>1376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Hillsborough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2025-06-23T18:48:25Z</dcterms:modified>
</cp:coreProperties>
</file>