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Highlands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Highlands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Highlands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Highlands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Highlands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Highlands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Highlands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Highlands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Highlands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Highlands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Highlands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826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Highlands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Highlands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Highlands County, past-30-day alcohol use was reported at 14.8%,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19.9% in 2008 to 7.8%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13.5% in 2008 to 2.8%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13.2% of high school students have ridden in a car with a driver who was under the influence of alcohol, and 21.8%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Highlands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Highlands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Highlands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Highlands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Highlands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Highlands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Highlands County, 5.7%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9.0%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5.8% in 2012 to 1.7%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Highlands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Highlands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Highlands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Highlands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Highlands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Highlands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Highlands County, 56.5% of students have been socially bullied, 29.3% have been physically bullied, and 24.1%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Highlands County, 42.8%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Highlands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(58%),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(58%),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Highlands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31.6% for lifetime use and 14.8% for past-30-day use, alcohol is the most commonly used drug among Highlands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(27.3% lifetime and 13.5% past-30-day) and marijuana (17.5% lifetime and 10.6%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2.8% for cigarettes to 0.0% for club drugs, methamphetamine,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Highlands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Highlands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17036</TotalTime>
  <Words>1390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Highlands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2025-06-23T18:47:32Z</dcterms:modified>
</cp:coreProperties>
</file>