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Hernando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Hernando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Hernando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Hernando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Hernando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Hernando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Hernando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Hernando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Hernando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Hernando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Hernando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948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4.3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Hernando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Hernando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Hernando County, past-30-day alcohol use was reported at 14.7%,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16.4% in 2008 to 5.8%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11.3% in 2008 to 4.7%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13.1% of high school students have ridden in a car with a driver who was under the influence of alcohol, and 23.4%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Hernando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Hernando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Hernando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Hernando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Hernando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Hernando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Hernando County, 6.8%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8.8% in 2008 to 6.8%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7.6% in 2012 to 1.5%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3.4%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Hernando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Hernando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Hernando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Hernando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Hernando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Hernando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(7.5%)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(6.8%).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Hernando County, 56.1% of students have been socially bullied, 29.7% have been physically bullied, and 30.8%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Hernando County, 40.1%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Hernando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Hernando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Hernando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Hernando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Hernando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Hernando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Hernando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Hernando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(41%)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(31%)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(53%)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(53%)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(65%)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Hernando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35.5% for lifetime use and 14.7% for past-30-day use, alcohol is the most commonly used drug among Hernando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(29.5% lifetime and 14.4% past-30-day) and marijuana (22.5% lifetime and 12.8%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16.7%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4.7% for cigarettes to 0.0% for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Hernando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Hernando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Hernando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17052</TotalTime>
  <Words>1376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Hernando County PowerPoint</dc:title>
  <dc:creator>Bert Rothenbach</dc:creator>
  <cp:lastModifiedBy>VanDyke, Misty N</cp:lastModifiedBy>
  <cp:revision>378</cp:revision>
  <cp:lastPrinted>2018-10-04T11:52:43Z</cp:lastPrinted>
  <dcterms:created xsi:type="dcterms:W3CDTF">2010-11-20T14:45:41Z</dcterms:created>
  <dcterms:modified xsi:type="dcterms:W3CDTF">2025-06-23T18:46:34Z</dcterms:modified>
</cp:coreProperties>
</file>