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Hendry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Hendry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Hendry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Hendry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Hendry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Hendry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Hendry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Hendry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Hendry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Hendry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Hendry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Hendry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Hendry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Hendry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Hendry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863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4.1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Hendry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Hendry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Hendry County, past-30-day alcohol use was reported at 11.2%,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15.4% in 2008 to 7.4%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8.3% in 2008 to 2.9%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14.5% of high school students have ridden in a car with a driver who was under the influence of alcohol, and 19.5%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Hendry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Hendry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Hendry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Hendry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Hendry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Hendry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Hendry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Hendry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Hendry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Hendry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Hendry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Hendry County, 5.3%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9.0% in 2008 to 5.3%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4.0% in 2012 to 1.0%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1.8% reported the use of over-the-counter drugs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Hendry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Hendry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Hendry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Hendry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Hendry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Hendry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(2.5%)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(1.2%)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(8.7%),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(7.4%),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(7.2%).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Hendry County, 42.3% of students have been socially bullied, 22.8% have been physically bullied, and 17.6%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Hendry County, 43.0%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Hendry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Hendry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Hendry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Hendry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Hendry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Hendry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Hendry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(37%)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(50%)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(59%), </a:t>
            </a:r>
            <a:r>
              <a:rPr lang="en-US" sz="2800" i="1" dirty="0">
                <a:latin typeface="Gill Sans MT" pitchFamily="34" charset="0"/>
              </a:rPr>
              <a:t>Poor Family Management </a:t>
            </a:r>
            <a:r>
              <a:rPr lang="en-US" sz="2800" dirty="0">
                <a:latin typeface="Gill Sans MT" pitchFamily="34" charset="0"/>
              </a:rPr>
              <a:t>(55%), and </a:t>
            </a:r>
            <a:r>
              <a:rPr lang="en-US" sz="2800" i="1" dirty="0">
                <a:latin typeface="Gill Sans MT" pitchFamily="34" charset="0"/>
              </a:rPr>
              <a:t>Poor Academic Performance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(54%) and </a:t>
            </a:r>
            <a:r>
              <a:rPr lang="en-US" sz="2800" i="1" dirty="0">
                <a:latin typeface="Gill Sans MT" pitchFamily="34" charset="0"/>
              </a:rPr>
              <a:t>Community Disorganization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Hendry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30.3% for lifetime use and 11.2% for past-30-day use, alcohol is the most commonly used drug among Hendry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(20.5% lifetime and 8.5% past-30-day) and marijuana (17.9% lifetime and 10.1%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11.3%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2.9% for cigarettes to 0.3% for heroin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Hendry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Hendry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Hendry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Hendry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17050</TotalTime>
  <Words>1392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Hendry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2025-06-23T18:45:22Z</dcterms:modified>
</cp:coreProperties>
</file>