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6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61" r:id="rId11"/>
    <p:sldId id="303" r:id="rId12"/>
    <p:sldId id="262" r:id="rId13"/>
    <p:sldId id="302" r:id="rId14"/>
    <p:sldId id="295" r:id="rId15"/>
    <p:sldId id="293" r:id="rId16"/>
    <p:sldId id="263" r:id="rId17"/>
    <p:sldId id="278" r:id="rId18"/>
    <p:sldId id="279" r:id="rId19"/>
    <p:sldId id="280" r:id="rId20"/>
    <p:sldId id="281" r:id="rId21"/>
    <p:sldId id="264" r:id="rId22"/>
    <p:sldId id="296" r:id="rId23"/>
    <p:sldId id="290" r:id="rId24"/>
    <p:sldId id="265" r:id="rId25"/>
    <p:sldId id="282" r:id="rId26"/>
    <p:sldId id="305" r:id="rId27"/>
    <p:sldId id="301" r:id="rId28"/>
    <p:sldId id="297" r:id="rId29"/>
    <p:sldId id="289" r:id="rId30"/>
    <p:sldId id="266" r:id="rId31"/>
    <p:sldId id="283" r:id="rId32"/>
    <p:sldId id="284" r:id="rId33"/>
    <p:sldId id="298" r:id="rId34"/>
    <p:sldId id="299" r:id="rId3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Hardee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Hardee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Hardee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Hardee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among middle school students, Hardee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04800" y="1828800"/>
            <a:ext cx="8610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3200" dirty="0">
                <a:latin typeface="Gill Sans MT" pitchFamily="34" charset="0"/>
                <a:cs typeface="Times New Roman" pitchFamily="18" charset="0"/>
              </a:rPr>
              <a:t>In Hardee County, past-30-day alcohol use was reported at 10.9%, compared to 7.3%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3200" dirty="0">
                <a:latin typeface="Gill Sans MT" pitchFamily="34" charset="0"/>
                <a:cs typeface="Times New Roman" pitchFamily="18" charset="0"/>
              </a:rPr>
              <a:t>Binge drinking declined from 9.6% in 2008 to 6.0%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32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3200" dirty="0">
                <a:latin typeface="Gill Sans MT" pitchFamily="34" charset="0"/>
                <a:cs typeface="Times New Roman" pitchFamily="18" charset="0"/>
              </a:rPr>
              <a:t>cigarette use declined from 8.5% in 2008 to 0.9%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Hardee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Hardee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Hardee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Hardee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The final sample size was 355 across grades 6 through 8. Because no Hardee County students in grades 10 through 12 participated in the survey, only middle school results are included in this presentation.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6.2 percentage points for prevalence rates for the middle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Hardee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rates, among middle school students, for Hardee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Hardee County, 4.6% of surveyed students reported the use of any illicit drug other than marijuana in the past 30 days, compared to 5.5%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8.2% in 2008 to 4.6%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2.0%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behavior, among middle school students, for Hardee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Hardee County middle students,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depression, among middle school students, for Hardee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among middle school students, Hardee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Hardee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equal to or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(8.1%)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Hardee County, 54.7% of students have been socially bullied, 35.6% have been physically bullied, and 18.4%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Hardee County, 48.6%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Hardee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Hardee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Hardee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Hardee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85775" y="1905000"/>
            <a:ext cx="84296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32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3200" i="1" dirty="0">
                <a:latin typeface="Gill Sans MT" pitchFamily="34" charset="0"/>
              </a:rPr>
              <a:t>School Rewards for Prosocial Involvement </a:t>
            </a:r>
            <a:r>
              <a:rPr lang="en-US" sz="3200" dirty="0">
                <a:latin typeface="Gill Sans MT" pitchFamily="34" charset="0"/>
              </a:rPr>
              <a:t>(38%) and </a:t>
            </a:r>
            <a:r>
              <a:rPr lang="en-US" sz="3200" i="1" dirty="0">
                <a:latin typeface="Gill Sans MT" pitchFamily="34" charset="0"/>
              </a:rPr>
              <a:t>Family Rewards for Prosocial Involvement </a:t>
            </a:r>
            <a:r>
              <a:rPr lang="en-US" sz="3200" dirty="0">
                <a:latin typeface="Gill Sans MT" pitchFamily="34" charset="0"/>
              </a:rPr>
              <a:t>(44%) scales.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57200" y="1905000"/>
            <a:ext cx="8382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32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3200" i="1" dirty="0">
                <a:latin typeface="Gill Sans MT" pitchFamily="34" charset="0"/>
              </a:rPr>
              <a:t>Lack of Commitment to School </a:t>
            </a:r>
            <a:r>
              <a:rPr lang="en-US" sz="3200" dirty="0">
                <a:latin typeface="Gill Sans MT" pitchFamily="34" charset="0"/>
              </a:rPr>
              <a:t>(72%) and </a:t>
            </a:r>
            <a:r>
              <a:rPr lang="en-US" sz="3200" i="1" dirty="0">
                <a:latin typeface="Gill Sans MT" pitchFamily="34" charset="0"/>
              </a:rPr>
              <a:t>Poor Academic Performance </a:t>
            </a:r>
            <a:r>
              <a:rPr lang="en-US" sz="3200" dirty="0">
                <a:latin typeface="Gill Sans MT" pitchFamily="34" charset="0"/>
              </a:rPr>
              <a:t>(54%) scales.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Hardee County middle school students, 2018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Hardee County middle school students, 2018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76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26.9% for lifetime use and 10.9% for past-30-day use, alcohol is the most commonly used drug among Hardee County middle school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(14.8% lifetime and 4.4% past-30-day) and marijuana (7.4% lifetime and 3.0%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2.0% for inhalants to 0.0% for club drugs and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646026"/>
            <a:ext cx="8686800" cy="1459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Hardee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Hardee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Hardee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17226</TotalTime>
  <Words>1048</Words>
  <Application>Microsoft Office PowerPoint</Application>
  <PresentationFormat>On-screen Show (4:3)</PresentationFormat>
  <Paragraphs>155</Paragraphs>
  <Slides>34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Hardee County PowerPoint</dc:title>
  <dc:creator>Bert Rothenbach</dc:creator>
  <cp:lastModifiedBy>VanDyke, Misty N</cp:lastModifiedBy>
  <cp:revision>390</cp:revision>
  <cp:lastPrinted>2018-10-04T11:52:43Z</cp:lastPrinted>
  <dcterms:created xsi:type="dcterms:W3CDTF">2010-11-20T14:45:41Z</dcterms:created>
  <dcterms:modified xsi:type="dcterms:W3CDTF">2025-06-23T18:44:25Z</dcterms:modified>
</cp:coreProperties>
</file>