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Hamilton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Hamilton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Hamilton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Hamilton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Hamilton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Hamilton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Hamilton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Hamilton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Hamilton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Hamilton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Hamilton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251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7.2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Hamilton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Hamilton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Hamilton County, past-30-day alcohol use was reported at 20.0%,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21.2% in 2008 to 10.2%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10.0% in 2008 to 6.1%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16.1% of high school students have ridden in a car with a driver who was under the influence of alcohol, and 26.3%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Hamilton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Hamilton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Hamilton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Hamilton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Hamilton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Hamilton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Hamilton County, 6.5%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9.8% in 2008 to 6.5%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10.7% in 2012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Hamilton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Hamilton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Hamilton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Hamilton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Hamilton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Hamilton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(2.4%),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(14.9%)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(10.8%).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Hamilton County, 51.6% of students have been socially bullied, 30.9% have been physically bullied, and 21.8%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Hamilton County, 37.2%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Hamilton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(52%),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(51%),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Hamilton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35.3% for lifetime use and 20.0% for past-30-day use, alcohol is the most commonly used drug among Hamilton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(23.0% lifetime and 10.3% past-30-day) and marijuana (16.9% lifetime and 10.2%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6.1% for cigarettes to 0.0% for LSD, PCP, or mushrooms; heroin; amphetamines;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Hamilton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Hamilton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17044</TotalTime>
  <Words>1402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Hamilton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2025-06-23T18:43:39Z</dcterms:modified>
</cp:coreProperties>
</file>