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Gulf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Gulf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Gulf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Gulf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Gulf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Gulf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Gulf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Gulf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Gulf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Gulf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Gulf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380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5.6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Gulf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Gulf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Gulf County, past-30-day alcohol use was reported at 21.5%,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22.6% in 2008 to 13.7%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18.4% in 2008 to 5.7%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17.1% of high school students have ridden in a car with a driver who was under the influence of alcohol, and 32.2%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Gulf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Gulf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Gulf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Gulf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Gulf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Gulf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07315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Gulf County, 8.2%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10.4% in 2008 to 8.2%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3.7% in 2012 to 1.1%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2.0% reported the use of inhalants in the past 30 days, a rate higher than any other illicit drug (except marijuana and over-the-counter drugs).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Gulf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Gulf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Gulf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Gulf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Gulf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Gulf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(2.2%),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(7.5%)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(7.6%).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Gulf County, 59.4% of students have been socially bullied, 30.5% have been physically bullied, and 26.8%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Gulf County, 44.0%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Gulf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Gulf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Gulf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Gulf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41.9% for lifetime use and 21.5% for past-30-day use, alcohol is the most commonly used drug among Gulf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(40.4% lifetime and 22.0% past-30-day) and marijuana (29.0% lifetime and 17.1%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26.1%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5.7% for cigarettes to 0.2%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Gulf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Gulf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Gulf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17065</TotalTime>
  <Words>1387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Gulf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2025-06-23T18:39:33Z</dcterms:modified>
</cp:coreProperties>
</file>