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Glades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Glades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Glades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Glades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Glades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Glades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Glades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Glades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Glades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Glades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Glades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Glades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Glades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Glades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Glades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232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7.3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Glades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Glades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Glades County, past-30-day alcohol use was reported at 18.2%,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15.3% in 2008 to 5.7%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12.7% in 2008 to 3.7%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14.5% of high school students have ridden in a car with a driver who was under the influence of alcohol, and 32.9%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Glades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Glades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Glades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Glades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Glades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Glades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Glades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Glades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Glades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Glades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Glades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Glades County, 4.8%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8.4% in 2008 to 4.8%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1.1% in 2012 to 0.0%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2.5%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Glades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Glades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Glades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Glades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Glades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Glades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(2.4%),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(1.4%),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(0.8%)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(12.4%)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(9.4%).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Glades County, 50.4% of students have been socially bullied, 27.6% have been physically bullied, and 18.9%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Glades County, 43.6%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Glades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Glades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Glades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Glades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Glades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Glades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Glades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(41%)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Opportunities for Prosocial Involvement </a:t>
            </a:r>
            <a:r>
              <a:rPr lang="en-US" sz="2800" dirty="0">
                <a:latin typeface="Gill Sans MT" pitchFamily="34" charset="0"/>
              </a:rPr>
              <a:t>(49%)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(72%) and </a:t>
            </a:r>
            <a:r>
              <a:rPr lang="en-US" sz="2800" i="1" dirty="0">
                <a:latin typeface="Gill Sans MT" pitchFamily="34" charset="0"/>
              </a:rPr>
              <a:t>Community Disorganization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Community Disorganization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Lack of Commitment to </a:t>
            </a:r>
            <a:r>
              <a:rPr lang="en-US" sz="2800" i="1">
                <a:latin typeface="Gill Sans MT" pitchFamily="34" charset="0"/>
              </a:rPr>
              <a:t>School </a:t>
            </a:r>
            <a:r>
              <a:rPr lang="en-US" sz="2800">
                <a:latin typeface="Gill Sans MT" pitchFamily="34" charset="0"/>
              </a:rPr>
              <a:t>(45%)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Glades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32.9% for lifetime use and 18.2% for past-30-day use, alcohol is the most commonly used drug among Glades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(21.0% lifetime and 6.4% past-30-day) and marijuana (11.5% lifetime and 4.6%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15.7%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3.7% for cigarettes to 0.0% for club drugs; LSD, PCP, or mushrooms; methamphetamine; heroin; prescription pain relievers;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Glades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Glades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Glades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Glades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17046</TotalTime>
  <Words>1401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Glades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2025-06-23T18:38:56Z</dcterms:modified>
</cp:coreProperties>
</file>