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>
                <a:latin typeface="Gill Sans MT" panose="020B0502020104020203" pitchFamily="34" charset="0"/>
              </a:rPr>
              <a:t>2018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FLORIDA YOUTH 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SUBSTANCE ABUSE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Gilchrist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Blacking out from drinking, among high school students, Gilchrist County 2014-2018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Gilchrist County 2014-2018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Gilchrist County, 2008-2018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Gilchrist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Gilchrist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Gilchrist County and Florida Statewide, 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Gilchrist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Gilchrist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Gilchrist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Gilchrist County, 2008-2018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vaporizer/e-cigarette use, Gilchrist County 2016-2018 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Gilchrist County 2016-2018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Gilchrist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Gilchrist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Gilchrist County, 2008-2018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Substance use before or during school in the past 12 months, Gilchrist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Gilchrist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was administered in February of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443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5.3 percentage points for prevalence rates for the combined middle school and high school sample.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among high school students, Gilchrist County 2012-2018 and Florida Statewide 2018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Gilchrist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Gilchrist County, past-30-day alcohol use was reported at 18.8%, compared to 15.3%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30.6% in 2008 to 11.2%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>
                <a:latin typeface="Gill Sans MT" pitchFamily="34" charset="0"/>
                <a:cs typeface="Times New Roman" pitchFamily="18" charset="0"/>
              </a:rPr>
              <a:t>Past-30-day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cigarette use declined from 20.7% in 2008 to 5.6%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13.7% of high school students have ridden in a car with a driver who was under the influence of alcohol, and 19.9%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Gilchrist County 2008-2018 and Florida Statewide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Gilchrist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Gilchrist County 2010-2018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Gilchrist County 2010-2018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Gilchrist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Gilchrist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Gilchrist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Gilchrist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Gilchrist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Gilchrist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Gilchrist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Gilchrist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Gilchrist County, 6.1% of surveyed students reported the use of any illicit drug other than marijuana in the past 30 days, compared to 5.8%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decreased from 14.1% in 2008 to 6.1%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7.7% in 2012 to 0.9%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3.9% 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Bullying, Symptoms of Depression, and Gang Involvement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Gilchrist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Gilchrist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Other antisocial behaviors trend summary for Gilchrist County, 2008-2018</a:t>
            </a: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Gilchrist County middle and high school students, 2018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symptoms of depression for Gilchrist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Gilchrist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Gilchrist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Gilchrist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Gilchrist County, prevalence rates for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(1.7%),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(2.1%),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(0.7%) are 3.0% or less.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Carrying a Handgun</a:t>
            </a:r>
            <a:r>
              <a:rPr lang="en-US" sz="2700" dirty="0">
                <a:latin typeface="Gill Sans MT"/>
              </a:rPr>
              <a:t> (12.1%) and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(8.5%).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Gilchrist County, 59.9% of students have been socially bullied, 33.2% have been physically bullied, and 32.4%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Gilchrist County, 43.1% of 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Gilchrist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Gilchrist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Gilchrist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Gilchrist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Gilchrist County students, 2018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Gilchrist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Gilchrist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30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Gilchrist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Gilchrist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31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Gilchrist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Gilchrist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32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Gilchrist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Gilchrist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(52%) and </a:t>
            </a:r>
            <a:r>
              <a:rPr lang="en-US" sz="2800" i="1" dirty="0">
                <a:latin typeface="Gill Sans MT" pitchFamily="34" charset="0"/>
              </a:rPr>
              <a:t>Family Rewards for Prosocial Involvement </a:t>
            </a:r>
            <a:r>
              <a:rPr lang="en-US" sz="2800" dirty="0">
                <a:latin typeface="Gill Sans MT" pitchFamily="34" charset="0"/>
              </a:rPr>
              <a:t>(48%)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Opportunities for Prosocial Involvement </a:t>
            </a:r>
            <a:r>
              <a:rPr lang="en-US" sz="2800" dirty="0">
                <a:latin typeface="Gill Sans MT" pitchFamily="34" charset="0"/>
              </a:rPr>
              <a:t>(59%) and</a:t>
            </a:r>
            <a:r>
              <a:rPr lang="en-US" sz="2800" i="1" dirty="0">
                <a:latin typeface="Gill Sans MT" pitchFamily="34" charset="0"/>
              </a:rPr>
              <a:t> Family Rewards for Prosocial Involvement </a:t>
            </a:r>
            <a:r>
              <a:rPr lang="en-US" sz="2800" dirty="0">
                <a:latin typeface="Gill Sans MT" pitchFamily="34" charset="0"/>
              </a:rPr>
              <a:t>(49%)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(62%) and </a:t>
            </a:r>
            <a:r>
              <a:rPr lang="en-US" sz="2800" i="1" dirty="0">
                <a:latin typeface="Gill Sans MT" pitchFamily="34" charset="0"/>
              </a:rPr>
              <a:t>Laws and Norms Favorable to Drug Use </a:t>
            </a:r>
            <a:r>
              <a:rPr lang="en-US" sz="2800" dirty="0">
                <a:latin typeface="Gill Sans MT" pitchFamily="34" charset="0"/>
              </a:rPr>
              <a:t>(52%)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(55%) and </a:t>
            </a:r>
            <a:r>
              <a:rPr lang="en-US" sz="2800" i="1" dirty="0">
                <a:latin typeface="Gill Sans MT" pitchFamily="34" charset="0"/>
              </a:rPr>
              <a:t>Perceived Availability of Handguns </a:t>
            </a:r>
            <a:r>
              <a:rPr lang="en-US" sz="2800" dirty="0">
                <a:latin typeface="Gill Sans MT" pitchFamily="34" charset="0"/>
              </a:rPr>
              <a:t>(49%)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Gilchrist County students, 2018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43.4% for lifetime use and 18.8% for past-30-day use, alcohol is the most commonly used drug among Gilchrist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(33.8% lifetime and 18.1% past-30-day) and marijuana (21.8% lifetime and 11.4%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16.4%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drug use categories, past-30-day prevalence ranges from 5.6% for cigarettes to 0.0% for methamphetamine.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Substance Use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Gilchrist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Gilchrist County 2008-2018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Gilchrist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Gilchrist County 2008-2018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17036</TotalTime>
  <Words>1389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</vt:lpstr>
      <vt:lpstr>Calibri</vt:lpstr>
      <vt:lpstr>Franklin Gothic Medium</vt:lpstr>
      <vt:lpstr>Gill Sans MT</vt:lpstr>
      <vt:lpstr>Impact</vt:lpstr>
      <vt:lpstr>Wingdings</vt:lpstr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Gilchrist County PowerPoint</dc:title>
  <dc:creator>Bert Rothenbach</dc:creator>
  <cp:lastModifiedBy>VanDyke, Misty N</cp:lastModifiedBy>
  <cp:revision>375</cp:revision>
  <cp:lastPrinted>2018-10-04T11:52:43Z</cp:lastPrinted>
  <dcterms:created xsi:type="dcterms:W3CDTF">2010-11-20T14:45:41Z</dcterms:created>
  <dcterms:modified xsi:type="dcterms:W3CDTF">2025-06-23T18:38:18Z</dcterms:modified>
</cp:coreProperties>
</file>