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Gilchrist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Gilchrist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Gilchrist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Gilchrist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Gilchrist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Gilchrist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Gilchrist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Gilchrist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Gilchrist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Gilchrist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Gilchrist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443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5.3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Gilchrist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Gilchrist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Gilchrist County, past-30-day alcohol use was reported at 18.8%,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30.6% in 2008 to 11.2%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20.7% in 2008 to 5.6%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13.7% of high school students have ridden in a car with a driver who was under the influence of alcohol, and 19.9%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Gilchrist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Gilchrist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Gilchrist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Gilchrist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Gilchrist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Gilchrist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Gilchrist County, 6.1%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14.1% in 2008 to 6.1%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7.7% in 2012 to 0.9%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3.9%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Gilchrist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Gilchrist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Gilchrist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Gilchrist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Gilchrist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Gilchrist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(1.7%),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(2.1%),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(0.7%)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Carrying a Handgun</a:t>
            </a:r>
            <a:r>
              <a:rPr lang="en-US" sz="2700" dirty="0">
                <a:latin typeface="Gill Sans MT"/>
              </a:rPr>
              <a:t> (12.1%) and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(8.5%).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Gilchrist County, 59.9% of students have been socially bullied, 33.2% have been physically bullied, and 32.4%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Gilchrist County, 43.1%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Gilchrist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Gilchrist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Gilchrist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Gilchrist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Gilchrist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Gilchrist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Gilchrist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Gilchrist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(52%)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(59%) and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(62%) and </a:t>
            </a:r>
            <a:r>
              <a:rPr lang="en-US" sz="2800" i="1" dirty="0">
                <a:latin typeface="Gill Sans MT" pitchFamily="34" charset="0"/>
              </a:rPr>
              <a:t>Laws and Norms Favorable to Drug Use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Perceived Availability of Handguns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Gilchrist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43.4% for lifetime use and 18.8% for past-30-day use, alcohol is the most commonly used drug among Gilchrist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(33.8% lifetime and 18.1% past-30-day) and marijuana (21.8% lifetime and 11.4%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16.4%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5.6% for cigarettes to 0.0% for methamphetamine.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Gilchrist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Gilchrist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Gilchrist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17036</TotalTime>
  <Words>1389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Gilchrist County PowerPoint</dc:title>
  <dc:creator>Bert Rothenbach</dc:creator>
  <cp:lastModifiedBy>VanDyke, Misty N</cp:lastModifiedBy>
  <cp:revision>375</cp:revision>
  <cp:lastPrinted>2018-10-04T11:52:43Z</cp:lastPrinted>
  <dcterms:created xsi:type="dcterms:W3CDTF">2010-11-20T14:45:41Z</dcterms:created>
  <dcterms:modified xsi:type="dcterms:W3CDTF">2025-06-23T18:38:18Z</dcterms:modified>
</cp:coreProperties>
</file>