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Gadsden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Gadsden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Gadsden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Gadsden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Gadsden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Gadsden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Gadsden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Gadsden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Gadsden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Gadsden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Gadsden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506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Gadsden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Gadsden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Gadsden County, past-30-day alcohol use was reported at 10.2%,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10.8% in 2008 to 7.4%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10.5% in 2008 to 2.0%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22.6% of high school students have ridden in a car with a driver who was under the influence of alcohol, and 30.8%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Gadsden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Gadsden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Gadsden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Gadsden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Gadsden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Gadsden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Gadsden County, 6.7%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6.8% in 2008 to 6.7%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increased from 0.0% in 2012 to 0.5%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4.6%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Gadsden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Gadsden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Gadsden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Gadsden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Gadsden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Gadsden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(4.0%)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(3.8%) are 4.0%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(26.6%)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(12.8%).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Gadsden County, 44.8% of students have been socially bullied, 22.4% have been physically bullied, and 18.5%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Gadsden County, 45.2%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Gadsden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Gadsden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Gadsden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(52%),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(52%),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Poor Family Management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Poor Family Management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Gadsden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22.7% for lifetime use and 10.2% for past-30-day use, alcohol is the most commonly used drug among Gadsden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marijuana (16.5% lifetime and 10.0% past-30-day) and vaping/e-cigarettes (11.9% lifetime and 3.8%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7.9%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3.4% for inhalants to 0.0%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Gadsden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Gadsden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Gadsden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17038</TotalTime>
  <Words>1382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Gadsden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2025-06-23T18:37:36Z</dcterms:modified>
</cp:coreProperties>
</file>