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Franklin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Franklin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Franklin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Franklin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Franklin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Franklin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Franklin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Franklin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Franklin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Franklin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Franklin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Franklin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Franklin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Franklin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Franklin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Franklin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Franklin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Franklin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133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10.6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Franklin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Franklin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Franklin County, past-30-day alcohol use was reported at 15.6%,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increased from 13.9% in 2008 to 14.8%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cigarette use increased from 5.9% in 2008 to 7.0%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31.2% of high school students have ridden in a car with a driver who was under the influence of alcohol, and 36.2%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Franklin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Franklin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Franklin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Franklin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Franklin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Franklin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Franklin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Franklin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Franklin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Franklin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Franklin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Franklin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Franklin County, 7.3%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7.4% in 2008 to 7.3%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9.2% in 2012 to 6.7%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3.4% reported the use of over-the-counter drugs in the past 30 days, a rate higher than any other illicit drug.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Franklin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Franklin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Franklin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Franklin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Franklin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Franklin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Franklin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Franklin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Franklin County, prevalence rates for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(1.9%)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(1.8%)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(14.1%)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(11.9%).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Franklin County, 48.2% of students have been socially bullied, 30.2% have been physically bullied, and 27.1%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Franklin County, 40.3%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Franklin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Franklin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Franklin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Franklin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Franklin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Franklin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Franklin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Franklin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Franklin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Franklin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Franklin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Franklin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Franklin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Family Opportunities for Prosocial Involvement </a:t>
            </a:r>
            <a:r>
              <a:rPr lang="en-US" sz="2800" dirty="0">
                <a:latin typeface="Gill Sans MT" pitchFamily="34" charset="0"/>
              </a:rPr>
              <a:t>(34%)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(21%)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Opportunities for Prosocial Involvement </a:t>
            </a:r>
            <a:r>
              <a:rPr lang="en-US" sz="2800" dirty="0">
                <a:latin typeface="Gill Sans MT" pitchFamily="34" charset="0"/>
              </a:rPr>
              <a:t>(44%)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(41%)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(72%) and </a:t>
            </a:r>
            <a:r>
              <a:rPr lang="en-US" sz="2800" i="1" dirty="0">
                <a:latin typeface="Gill Sans MT" pitchFamily="34" charset="0"/>
              </a:rPr>
              <a:t>Poor Academic Performance </a:t>
            </a:r>
            <a:r>
              <a:rPr lang="en-US" sz="2800" dirty="0">
                <a:latin typeface="Gill Sans MT" pitchFamily="34" charset="0"/>
              </a:rPr>
              <a:t>(64%)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(72%) and </a:t>
            </a:r>
            <a:r>
              <a:rPr lang="en-US" sz="2800" i="1" dirty="0">
                <a:latin typeface="Gill Sans MT" pitchFamily="34" charset="0"/>
              </a:rPr>
              <a:t>Community Disorganization </a:t>
            </a:r>
            <a:r>
              <a:rPr lang="en-US" sz="2800" dirty="0">
                <a:latin typeface="Gill Sans MT" pitchFamily="34" charset="0"/>
              </a:rPr>
              <a:t>(63%)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Franklin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34.0% for lifetime use and 15.6% for past-30-day use, alcohol is the most commonly used drug among Franklin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(30.0% lifetime and 16.6% past-30-day) and marijuana (22.3% lifetime and 10.7%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14.6%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7.0% for cigarettes to 0.0% for heroin and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Franklin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Franklin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Franklin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Franklin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17036</TotalTime>
  <Words>1378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Franklin County PowerPoint</dc:title>
  <dc:creator>Bert Rothenbach</dc:creator>
  <cp:lastModifiedBy>VanDyke, Misty N</cp:lastModifiedBy>
  <cp:revision>376</cp:revision>
  <cp:lastPrinted>2018-10-04T11:52:43Z</cp:lastPrinted>
  <dcterms:created xsi:type="dcterms:W3CDTF">2010-11-20T14:45:41Z</dcterms:created>
  <dcterms:modified xsi:type="dcterms:W3CDTF">2025-06-23T18:36:58Z</dcterms:modified>
</cp:coreProperties>
</file>