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Franklin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Franklin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Franklin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Franklin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Franklin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Franklin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Franklin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Franklin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Franklin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Franklin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Franklin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133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10.6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Franklin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Franklin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Franklin County, past-30-day alcohol use was reported at 15.6%,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increased from 13.9% in 2008 to 14.8%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increased from 5.9% in 2008 to 7.0%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31.2% of high school students have ridden in a car with a driver who was under the influence of alcohol, and 36.2%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Franklin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Franklin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Franklin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Franklin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Franklin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Franklin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Franklin County, 7.3%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7.4% in 2008 to 7.3%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9.2% in 2012 to 6.7%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over-the-counter drugs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Franklin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Franklin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Franklin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Franklin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Franklin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Franklin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(1.8%)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(14.1%)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(11.9%).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Franklin County, 48.2% of students have been socially bullied, 30.2% have been physically bullied, and 27.1%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Franklin County, 40.3%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Franklin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Franklin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Franklin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(34%)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(21%)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(44%)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(72%)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(64%)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(72%)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Franklin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34.0% for lifetime use and 15.6% for past-30-day use, alcohol is the most commonly used drug among Franklin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(30.0% lifetime and 16.6% past-30-day) and marijuana (22.3% lifetime and 10.7%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14.6%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7.0% for cigarettes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Franklin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Franklin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Franklin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17036</TotalTime>
  <Words>1378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Franklin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2025-06-23T18:36:58Z</dcterms:modified>
</cp:coreProperties>
</file>