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Flagler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Flagler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Flagler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Flagler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Flagler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Flagler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Flagler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Flagler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Flagler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Flagler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Flagler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998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Flagler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Flagler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Flagler County, past-30-day alcohol use was reported at 17.3%,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18.9% in 2008 to 7.4%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12.9% in 2008 to 3.0%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15.1% of high school students have ridden in a car with a driver who was under the influence of alcohol, and 28.4%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Flagler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Flagler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Flagler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Flagler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Flagler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Flagler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Flagler County, 6.5%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11.4% in 2008 to 6.5%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9.7% in 2012 to 1.9%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3.6%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Flagler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Flagler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Flagler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Flagler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Flagler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Flagler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(2.3%)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(0.9%)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(8.6%).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Flagler County, 65.8% of students have been socially bullied, 39.6% have been physically bullied, and 33.8%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Flagler County, 49.5%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Flagler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Flagler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Flagler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(34%)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(68%)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Flagler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39.4% for lifetime use and 17.3% for past-30-day use, alcohol is the most commonly used drug among Flagler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(32.6% lifetime and 13.8% past-30-day) and marijuana (25.5% lifetime and 16.5%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3.0%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Flagler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Flagler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Flagler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17049</TotalTime>
  <Words>1371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Flagler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2025-06-23T18:36:13Z</dcterms:modified>
</cp:coreProperties>
</file>