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Escambia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Escambia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Escambia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Escambia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Escambia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Escambia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Escambia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Escambia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Escambia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Escambia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Escambia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1,266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3.8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Escambia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Escambia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Escambia County, past-30-day alcohol use was reported at 17.2%,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14.3% in 2008 to 7.6%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11.5% in 2008 to 4.4%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18.6% of high school students have ridden in a car with a driver who was under the influence of alcohol, and 23.2%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Escambia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Escambia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Escambia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Escambia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Escambia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Escambia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Escambia County, 7.6%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10.6% in 2008 to 7.6%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4.6% in 2012 to 0.9%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Escambia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Escambia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Escambia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Escambia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Escambia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Escambia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(1.9%)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(1.2%)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(11.1%)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(9.3%).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Escambia County, 57.1% of students have been socially bullied, 30.7% have been physically bullied, and 27.2%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Escambia County, 49.2%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Escambia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Escambia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33.4% for lifetime use and 17.2% for past-30-day use, alcohol is the most commonly used drug among Escambia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(25.8% lifetime and 12.7% past-30-day) and marijuana (19.4% lifetime and 11.1%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4.4%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Escambia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Escambia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17046</TotalTime>
  <Words>1374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Escambia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2025-06-23T18:35:24Z</dcterms:modified>
</cp:coreProperties>
</file>