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Duval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Duval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Duval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Duval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Duval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Duval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Duval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Duval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Duval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Duval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Duval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1,132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Duval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Duval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Duval County, past-30-day alcohol use was reported at 13.9%,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13.0% in 2008 to 7.6%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6.7% in 2008 to 3.6%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15.2% of high school students have ridden in a car with a driver who was under the influence of alcohol, and 29.0%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Duval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Duval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Duval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Duval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Duval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Duval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Duval County, 8.3%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8.5% in 2008 to 8.3%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3.1% in 2012 to 0.8%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Duval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Duval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Duval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Duval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Duval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Duval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(13.7%)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(9.5%).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Duval County, 54.9% of students have been socially bullied, 31.0% have been physically bullied, and 27.3%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Duval County, 44.7%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Duval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Duval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33.3% for lifetime use and 13.9% for past-30-day use, alcohol is the most commonly used drug among Duval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(21.0% lifetime and 9.9% past-30-day) and marijuana (20.5% lifetime and 12.4%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3.6%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Duval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Duval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17056</TotalTime>
  <Words>1378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Duval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2025-06-23T18:34:46Z</dcterms:modified>
</cp:coreProperties>
</file>