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Dixie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Dixie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Dixie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Dixie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Dixie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Dixie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Dixie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Dixie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Dixie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Dixie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Dixie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348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6.0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Dixie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Dixie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Dixie County, past-30-day alcohol use was reported at 22.6%,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24.1% in 2008 to 12.1%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17.9% in 2008 to 12.4%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29.6% of high school students have ridden in a car with a driver who was under the influence of alcohol, and 31.0%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Dixie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Dixie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Dixie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Dixie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Dixie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Dixie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Dixie County, 6.8%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13.6% in 2008 to 6.8%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8.0% in 2012 to 1.2%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Dixie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Dixie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Dixie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Dixie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Dixie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Dixie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(2.1%)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(10.4%)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(13.3%).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Dixie County, 51.6% of students have been socially bullied, 26.1% have been physically bullied, and 24.2%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Dixie County, 44.0%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Dixie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Dixie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Dixie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(39%)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(65%) and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Dixie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42.3% for lifetime use and 22.6% for past-30-day use, alcohol is the most commonly used drug among Dixie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(31.0% lifetime and 12.7% past-30-day), cigarettes (29.2% lifetime and 12.4% past-30-day), and marijuana (23.8% lifetime and 16.2%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27.0%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1.9% for prescription pain relievers to 0.3% for club drugs; LSD, PCP, or mushrooms; and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Dixie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Dixie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Dixie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17035</TotalTime>
  <Words>1396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Dixie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2025-06-23T18:34:06Z</dcterms:modified>
</cp:coreProperties>
</file>