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 varScale="1">
        <p:scale>
          <a:sx n="121" d="100"/>
          <a:sy n="121" d="100"/>
        </p:scale>
        <p:origin x="1603" y="1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6/23/2025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>
                <a:latin typeface="Gill Sans MT" panose="020B0502020104020203" pitchFamily="34" charset="0"/>
              </a:rPr>
              <a:t>2018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FLORIDA YOUTH 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SUBSTANCE ABUSE</a:t>
            </a:r>
            <a:br>
              <a:rPr lang="en-US" sz="4300" b="1" dirty="0">
                <a:latin typeface="Gill Sans MT" panose="020B0502020104020203" pitchFamily="34" charset="0"/>
              </a:rPr>
            </a:br>
            <a:r>
              <a:rPr lang="en-US" sz="4300" b="1" dirty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Columbia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Blacking out from drinking, among high school students, Columbia County 2014-2018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2014-2018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6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Columbia County, 2008-2018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Columbia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Columbia County and Florida Statewide, 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Columbia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10</a:t>
            </a: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Cigarette trends summary for Columbia County, 2008-2018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11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vaporizer/e-cigarette use, Columbia County 2016-2018 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2016-2018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12</a:t>
            </a: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Columbia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13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Columbia County, 2008-2018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14</a:t>
            </a: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Substance use before or during school in the past 12 months, Columbia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was administered in February of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738 across 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4.7 percentage points for prevalence rates for the combined middle school and high school sample.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15</a:t>
            </a: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influence, among high school students, Columbia County 2012-2018 and Florida Statewide 2018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>
                <a:solidFill>
                  <a:srgbClr val="000000"/>
                </a:solidFill>
                <a:cs typeface="Arial" charset="0"/>
              </a:rPr>
              <a:t>.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>
                <a:solidFill>
                  <a:sysClr val="window" lastClr="FFFFFF"/>
                </a:solidFill>
                <a:latin typeface="Franklin Gothic Medium" pitchFamily="34" charset="0"/>
              </a:rPr>
              <a:t>Columbia 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Columbia County, past-30-day alcohol use was reported at 14.6%, compared to 15.3%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Binge drinking declined from 16.2% in 2008 to 7.5%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cigarette use declined from 11.6% in 2008 to 3.2%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the past 30 days, 16.0% of high school students have ridden in a car with a driver who was under the influence of alcohol, and 22.5% 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16</a:t>
            </a: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Columbia County 2008-2018 and Florida Statewide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17</a:t>
            </a: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Columbia County 2010-2018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2010-2018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18</a:t>
            </a: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Columbia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19</a:t>
            </a: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Columbia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20</a:t>
            </a: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Columbia County 2008-2018 and Florida Statewide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21</a:t>
            </a: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Columbia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143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Columbia County, 5.0% of surveyed students reported the use of any illicit drug other than marijuana in the past 30 days, compared to 5.8% 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decreased from 9.2% in 2008 to 5.0%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high school students, past-30-day synthetic marijuana use decreased from 5.6% in 2012 to 1.8% in 2018.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Among middle school students, 1.4% reported the use of inhalants in the past 30 days, a rate higher than any other illicit drug (except marijuana and prescription pain relievers).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Bullying, Symptoms of Depression, and Gang Involvement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22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Columbia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23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Other antisocial behaviors trend summary for Columbia County, 2008-2018</a:t>
            </a: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24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Columbia County middle and high school students, 2018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25</a:t>
            </a: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symptoms of depression for Columbia County and Florida Statewide, 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26</a:t>
            </a: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Gang involvement, Columbia County and Florida Statewide,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Columbia County, prevalence rates for </a:t>
            </a:r>
            <a:r>
              <a:rPr lang="en-US" sz="2700" i="1" dirty="0">
                <a:latin typeface="Gill Sans MT"/>
              </a:rPr>
              <a:t>Selling Drugs </a:t>
            </a:r>
            <a:r>
              <a:rPr lang="en-US" sz="2700" dirty="0">
                <a:latin typeface="Gill Sans MT"/>
              </a:rPr>
              <a:t>(2.5%),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(1.7%), </a:t>
            </a:r>
            <a:r>
              <a:rPr lang="en-US" sz="2700" i="1" dirty="0">
                <a:latin typeface="Gill Sans MT"/>
              </a:rPr>
              <a:t>Being Arrested </a:t>
            </a:r>
            <a:r>
              <a:rPr lang="en-US" sz="2700" dirty="0">
                <a:latin typeface="Gill Sans MT"/>
              </a:rPr>
              <a:t>(1.9%), and </a:t>
            </a:r>
            <a:r>
              <a:rPr lang="en-US" sz="2700" i="1" dirty="0">
                <a:latin typeface="Gill Sans MT"/>
              </a:rPr>
              <a:t>Taking a Handgun to School </a:t>
            </a:r>
            <a:r>
              <a:rPr lang="en-US" sz="2700" dirty="0">
                <a:latin typeface="Gill Sans MT"/>
              </a:rPr>
              <a:t>(1.4%) are 3.0% or less.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Higher 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>
                <a:latin typeface="Gill Sans MT"/>
              </a:rPr>
              <a:t>(10.6%) and </a:t>
            </a:r>
            <a:r>
              <a:rPr lang="en-US" sz="2700" i="1" dirty="0">
                <a:latin typeface="Gill Sans MT"/>
              </a:rPr>
              <a:t>Carrying a Handgun </a:t>
            </a:r>
            <a:r>
              <a:rPr lang="en-US" sz="2700" dirty="0">
                <a:latin typeface="Gill Sans MT"/>
              </a:rPr>
              <a:t>(9.9%).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Columbia County, 61.9% of students have been socially bullied, 31.7% have been physically bullied, and 31.1% have been cyber bullied.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Columbia County, 46.6% of 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>
                <a:latin typeface="Gill Sans MT" pitchFamily="34" charset="0"/>
              </a:rPr>
              <a:t>2018 Results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27</a:t>
            </a: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28</a:t>
            </a: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Columbia County students, 2018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29</a:t>
            </a: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30</a:t>
            </a: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31</a:t>
            </a: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32</a:t>
            </a: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Columbia County 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chemeClr val="bg1"/>
                </a:solidFill>
                <a:latin typeface="Franklin Gothic Medium" pitchFamily="34" charset="0"/>
              </a:rPr>
              <a:t>Columbia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>
                <a:latin typeface="Gill Sans MT" pitchFamily="34" charset="0"/>
              </a:rPr>
              <a:t>Family Rewards for Prosocial Involvement </a:t>
            </a:r>
            <a:r>
              <a:rPr lang="en-US" sz="2800" dirty="0">
                <a:latin typeface="Gill Sans MT" pitchFamily="34" charset="0"/>
              </a:rPr>
              <a:t>(54%),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(54%),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(53%)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lowest rates of protection for the</a:t>
            </a:r>
            <a:r>
              <a:rPr lang="en-US" sz="2800" i="1" dirty="0">
                <a:latin typeface="Gill Sans MT" pitchFamily="34" charset="0"/>
              </a:rPr>
              <a:t> Family Rewards for Prosocial Involvement </a:t>
            </a:r>
            <a:r>
              <a:rPr lang="en-US" sz="2800" dirty="0">
                <a:latin typeface="Gill Sans MT" pitchFamily="34" charset="0"/>
              </a:rPr>
              <a:t>(53%) and </a:t>
            </a:r>
            <a:r>
              <a:rPr lang="en-US" sz="2800" i="1" dirty="0">
                <a:latin typeface="Gill Sans MT" pitchFamily="34" charset="0"/>
              </a:rPr>
              <a:t>Family Opportunities for Prosocial Involvement </a:t>
            </a:r>
            <a:r>
              <a:rPr lang="en-US" sz="2800" dirty="0">
                <a:latin typeface="Gill Sans MT" pitchFamily="34" charset="0"/>
              </a:rPr>
              <a:t>(55%)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(59%)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(63%)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(57%) and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(58%)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Columbia County students, 2018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36.8% for lifetime use and 14.6% for past-30-day use, alcohol is the most commonly used drug among Columbia County 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vaping/e-cigarettes (28.4% lifetime and 12.5% past-30-day) and marijuana (19.7% lifetime and 9.6% past-30-day) as the most commonly used drugs.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16.9% of high school students reported blacking out after drinking on one or more occasions.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drug use categories, past-30-day prevalence ranges from 3.2% for cigarettes to 0.0% for heroin and steroids.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2008-2018 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Substance Use and Driving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Columbia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Columbia County 2008-2018 and Florida Statewide 2018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Columbia County 2008-2018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17043</TotalTime>
  <Words>1399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Arial</vt:lpstr>
      <vt:lpstr>Calibri</vt:lpstr>
      <vt:lpstr>Franklin Gothic Medium</vt:lpstr>
      <vt:lpstr>Gill Sans MT</vt:lpstr>
      <vt:lpstr>Impact</vt:lpstr>
      <vt:lpstr>Wingdings</vt:lpstr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Columbia County PowerPoint</dc:title>
  <dc:creator>Bert Rothenbach</dc:creator>
  <cp:lastModifiedBy>VanDyke, Misty N</cp:lastModifiedBy>
  <cp:revision>377</cp:revision>
  <cp:lastPrinted>2018-10-04T11:52:43Z</cp:lastPrinted>
  <dcterms:created xsi:type="dcterms:W3CDTF">2010-11-20T14:45:41Z</dcterms:created>
  <dcterms:modified xsi:type="dcterms:W3CDTF">2025-06-23T18:32:34Z</dcterms:modified>
</cp:coreProperties>
</file>