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Columbia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Columbia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Columbia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Columbia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Columbia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Columbia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Columbia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Columbia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Columbia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Columbia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Columbia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738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4.7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Columbia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Columbia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Columbia County, past-30-day alcohol use was reported at 14.6%,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16.2% in 2008 to 7.5%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11.6% in 2008 to 3.2%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16.0% of high school students have ridden in a car with a driver who was under the influence of alcohol, and 22.5%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Columbia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Columbia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Columbia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Columbia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Columbia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Columbia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143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Columbia County, 5.0%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9.2% in 2008 to 5.0%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5.6% in 2012 to 1.8%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1.4% reported the use of inhalants in the past 30 days, a rate higher than any other illicit drug (except marijuana and prescription pain relievers).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Columbia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Columbia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Columbia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Columbia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Columbia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Columbia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(2.5%),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(1.7%),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(1.9%),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(1.4%)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(10.6%)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(9.9%).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Columbia County, 61.9% of students have been socially bullied, 31.7% have been physically bullied, and 31.1%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Columbia County, 46.6%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Columbia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Columbia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Columbia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Columbia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Columbia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Columbia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Columbia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Columbia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(54%),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(54%), and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Columbia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36.8% for lifetime use and 14.6% for past-30-day use, alcohol is the most commonly used drug among Columbia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(28.4% lifetime and 12.5% past-30-day) and marijuana (19.7% lifetime and 9.6%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16.9%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3.2% for cigarettes to 0.0%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Columbia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Columbia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Columbia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17043</TotalTime>
  <Words>1399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Columbia County PowerPoint</dc:title>
  <dc:creator>Bert Rothenbach</dc:creator>
  <cp:lastModifiedBy>VanDyke, Misty N</cp:lastModifiedBy>
  <cp:revision>377</cp:revision>
  <cp:lastPrinted>2018-10-04T11:52:43Z</cp:lastPrinted>
  <dcterms:created xsi:type="dcterms:W3CDTF">2010-11-20T14:45:41Z</dcterms:created>
  <dcterms:modified xsi:type="dcterms:W3CDTF">2025-06-23T18:32:34Z</dcterms:modified>
</cp:coreProperties>
</file>