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Collier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Collier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Collier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Collier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Collier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Collier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Collier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Collier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Collier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Collier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Collier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914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Collier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Collier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Collier County, past-30-day alcohol use was reported at 15.2%,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18.6% in 2008 to 8.1%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10.5% in 2008 to 2.0%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15.4% of high school students have ridden in a car with a driver who was under the influence of alcohol, and 19.2%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Collier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Collier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Collier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Collier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Collier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Collier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Collier County, 7.2%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10.2% in 2008 to 7.2%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6.5% in 2012 to 2.4%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Collier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Collier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Collier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Collier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Collier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Collier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Collier County, 59.5% of students have been socially bullied, 35.8% have been physically bullied, and 27.5%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Collier County, 40.4%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Collier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Collier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34.7% for lifetime use and 15.2% for past-30-day use, alcohol is the most commonly used drug among Collier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(29.6% lifetime and 16.3% past-30-day) and marijuana (16.0% lifetime and 8.9%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2.4% for inhalants to 0.3% for club drugs,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Collier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Collier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17054</TotalTime>
  <Words>1393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Collier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2025-06-23T18:31:52Z</dcterms:modified>
</cp:coreProperties>
</file>