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Clay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Clay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Clay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Clay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Clay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Clay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Clay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Clay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Clay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Clay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Clay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1,394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3.6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Clay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Clay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Clay County, past-30-day alcohol use was reported at 16.2%,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16.8% in 2008 to 6.7%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13.2% in 2008 to 3.6%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13.0% of high school students have ridden in a car with a driver who was under the influence of alcohol, and 25.3%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Clay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Clay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Clay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Clay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Clay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Clay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Clay County, 5.2%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10.2% in 2008 to 5.2%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0.8% in 2012 to 0.6%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1.6%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Clay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Clay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Clay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Clay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Clay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Clay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(7.7%)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Clay County, 61.1% of students have been socially bullied, 32.1% have been physically bullied, and 30.5%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Clay County, 40.2%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Clay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Clay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Clay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(51%)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Clay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39.1% for lifetime use and 16.2% for past-30-day use, alcohol is the most commonly used drug among Clay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(31.2% lifetime and 16.9% past-30-day) and marijuana (21.4% lifetime and 11.3%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3.6%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Clay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Clay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Clay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17043</TotalTime>
  <Words>1384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Clay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2025-06-23T18:31:15Z</dcterms:modified>
</cp:coreProperties>
</file>