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105400"/>
            <a:ext cx="7010400" cy="762000"/>
          </a:xfrm>
        </p:spPr>
        <p:txBody>
          <a:bodyPr/>
          <a:lstStyle/>
          <a:p>
            <a:pPr algn="l" defTabSz="912813" eaLnBrk="1" hangingPunct="1">
              <a:spcBef>
                <a:spcPts val="0"/>
              </a:spcBef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South Florida</a:t>
            </a:r>
          </a:p>
          <a:p>
            <a:pPr algn="l" defTabSz="912813" eaLnBrk="1" hangingPunct="1">
              <a:spcBef>
                <a:spcPts val="0"/>
              </a:spcBef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Behavioral Health Network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South Florida BHN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South Florida BHN, 2008-2018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South Florida BHN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South Florida BHN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South Florida BHN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South Florida BHN,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South Florida BHN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South Florida BHN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South Florida BHN, 2008-2018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South Florida BHN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1,887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3.2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South Florida BHN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South Florida BHN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South Florida BHN, past-30-day alcohol use was reported at 15.7%,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14.3% in 2010 to 8.8%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6.4% in 2010 to 2.2%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14.6% of high school students have ridden in a car with a driver who was under the influence of alcohol, and 20.9%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South Florida BHN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South Florida BHN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South Florida BHN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South Florida BHN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South Florida BHN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South Florida BHN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South Florida BHN, 5.5%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9.4% in 2010 to 5.5%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Rx pain reliever use decreased from 2.1% in 2008 to 0.6%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3.9%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South Florida BHN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South Florida BHN, 2008-2018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South Florida BHN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South Florida BHN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South Florida BHN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South Florida BHN,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(3.0%),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(1.2%),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(2.0%),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(4.8%)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(5.0%).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South Florida BHN, 53.5% of students have been socially bullied, 24.6% have been physically bullied, and 23.3%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South Florida BHN, 42.3%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South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South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South Florida BHN students, 2018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South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South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South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South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(38%)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(45%)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South Florida BHN students, 2018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36.1% for lifetime use and 15.7% for past-30-day use, alcohol is the most commonly used drug among South Florida BHN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(27.9% lifetime and 12.8% past-30-day) and marijuana (18.8% lifetime and 10.4%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12.9%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2.2%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South Florida BHN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South Florida BHN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 Florida BHN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17087</TotalTime>
  <Words>1448</Words>
  <Application>Microsoft Office PowerPoint</Application>
  <PresentationFormat>On-screen Show (4:3)</PresentationFormat>
  <Paragraphs>212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South Florida Behavioral Health Network Community Based Care Presentation</dc:title>
  <dc:creator>Bert Rothenbach</dc:creator>
  <cp:lastModifiedBy>VanDyke, Misty N</cp:lastModifiedBy>
  <cp:revision>383</cp:revision>
  <cp:lastPrinted>2018-10-04T11:52:43Z</cp:lastPrinted>
  <dcterms:created xsi:type="dcterms:W3CDTF">2010-11-20T14:45:41Z</dcterms:created>
  <dcterms:modified xsi:type="dcterms:W3CDTF">2025-06-17T15:30:59Z</dcterms:modified>
</cp:coreProperties>
</file>