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105400"/>
            <a:ext cx="7010400" cy="762000"/>
          </a:xfrm>
        </p:spPr>
        <p:txBody>
          <a:bodyPr/>
          <a:lstStyle/>
          <a:p>
            <a:pPr algn="l" defTabSz="912813" eaLnBrk="1" hangingPunct="1">
              <a:spcBef>
                <a:spcPts val="0"/>
              </a:spcBef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Southeast Florida</a:t>
            </a:r>
          </a:p>
          <a:p>
            <a:pPr algn="l" defTabSz="912813" eaLnBrk="1" hangingPunct="1">
              <a:spcBef>
                <a:spcPts val="0"/>
              </a:spcBef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Behavioral Health Network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SE Florida BHN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SE Florida BHN, 2008-2018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SE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SE Florida BHN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SE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SE Florida BHN,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SE Florida BHN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SE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SE Florida BHN, 2008-2018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SE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5,233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SE Florida BHN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SE Florida BHN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SE Florida BHN, past-30-day alcohol use was reported at 15.5%,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16.2% in 2008 to 6.3%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8.9% in 2008 to 1.7%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14.3% of high school students have ridden in a car with a driver who was under the influence of alcohol, and 23.2%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SE Florida BHN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SE Florida BHN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SE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SE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SE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SE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SE Florida BHN, 5.3%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9.4% in 2010 to 5.3%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3.4% in 2012 to 0.5%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3.5%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SE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SE Florida BHN, 2008-2018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966788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SE Florida BHN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SE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SE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 Florida BHN,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(2.7%),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 Florida BHN, 53.7% of students have been socially bullied, 27.0% have been physically bullied, and 24.2%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 Florida BHN, 40.4%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SE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SE Florida BHN students,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SE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</a:t>
            </a:r>
            <a:r>
              <a:rPr lang="en-US" sz="2800">
                <a:latin typeface="Gill Sans MT" pitchFamily="34" charset="0"/>
              </a:rPr>
              <a:t>the </a:t>
            </a:r>
            <a:r>
              <a:rPr lang="en-US" sz="2800" i="1">
                <a:latin typeface="Gill Sans MT" pitchFamily="34" charset="0"/>
              </a:rPr>
              <a:t>Transitions and Mobility </a:t>
            </a:r>
            <a:r>
              <a:rPr lang="en-US" sz="2800">
                <a:latin typeface="Gill Sans MT" pitchFamily="34" charset="0"/>
              </a:rPr>
              <a:t>(56%) 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(58%) scales.</a:t>
            </a:r>
            <a:endParaRPr lang="en-US" sz="2800" dirty="0">
              <a:latin typeface="Gill Sans MT" pitchFamily="34" charset="0"/>
            </a:endParaRP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SE Florida BHN students, 2018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38.7% for lifetime use and 15.5% for past-30-day use, alcohol is the most commonly used drug among SE Florida BHN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(28.8% lifetime and 15.2% past-30-day) and marijuana (21.7% lifetime and 13.2%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2.0% for inhalants to 0.1%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SE Florida BHN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SE Florida BHN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 Florida BHN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17287</TotalTime>
  <Words>1451</Words>
  <Application>Microsoft Office PowerPoint</Application>
  <PresentationFormat>On-screen Show (4:3)</PresentationFormat>
  <Paragraphs>212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Southeast Florida Behavioral Health Network Community Based Care Presentation</dc:title>
  <dc:creator>Bert Rothenbach</dc:creator>
  <cp:lastModifiedBy>VanDyke, Misty N</cp:lastModifiedBy>
  <cp:revision>383</cp:revision>
  <cp:lastPrinted>2018-10-04T11:52:43Z</cp:lastPrinted>
  <dcterms:created xsi:type="dcterms:W3CDTF">2010-11-20T14:45:41Z</dcterms:created>
  <dcterms:modified xsi:type="dcterms:W3CDTF">2025-06-17T15:30:15Z</dcterms:modified>
</cp:coreProperties>
</file>