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Lutheran Services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Lutheran Services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Lutheran Services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Lutheran Services, 2008-2018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Lutheran Services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Lutheran Services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Lutheran Services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Lutheran Services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Lutheran Services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Lutheran Services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Lutheran Services, 2008-2018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Lutheran Services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Lutheran Services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Lutheran Services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Lutheran Services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Lutheran Services, 2008-2018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Lutheran Services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Lutheran Services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18,559 </a:t>
            </a:r>
            <a:r>
              <a:rPr lang="en-US" sz="2800" dirty="0">
                <a:latin typeface="Gill Sans MT" pitchFamily="34" charset="0"/>
              </a:rPr>
              <a:t>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1.1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Lutheran Services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Lutheran Services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Lutheran Services, past-30-day alcohol use was reported at 15.6%,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15.7% in 2008 to 7.1%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10.3% in 2008 to 3.4%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14.8% of high school students have ridden in a car with a driver who was under the influence of alcohol, and 25.1%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Lutheran Services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Lutheran Services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Lutheran Services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Lutheran Services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Lutheran Services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Lutheran Services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Lutheran Services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Lutheran Services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Lutheran Services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Lutheran Services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Lutheran Services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Lutheran Services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Lutheran Services, 6.4%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9.6% in 2010 to 6.4%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5.3% in 2012 to 1.1%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5.1% reported the use of inhalants in the past 30 days, a rate higher than any other illicit drug.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Lutheran Services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Lutheran Services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Lutheran Services, 2008-2018</a:t>
            </a: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Lutheran Services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Lutheran Services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Lutheran Services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Lutheran Services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Lutheran Services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Lutheran Services,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(1.6%),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(2.4%),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(0.8%)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(10.5%),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(7.0%), and </a:t>
            </a:r>
            <a:r>
              <a:rPr lang="en-US" sz="2700" i="1" dirty="0">
                <a:latin typeface="Gill Sans MT"/>
              </a:rPr>
              <a:t>Carrying a Handgun</a:t>
            </a:r>
            <a:r>
              <a:rPr lang="en-US" sz="2700" dirty="0">
                <a:latin typeface="Gill Sans MT"/>
              </a:rPr>
              <a:t> (7.0%).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Lutheran Services, 58.4% of students have been socially bullied, 31.8% have been physically bullied, and 28.9%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Lutheran Services, 42.7%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Lutheran Services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Lutheran Services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Lutheran Services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Lutheran Services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Lutheran Services students, 2018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Lutheran Services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Lutheran Services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Lutheran Services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Lutheran Services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Lutheran Services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Lutheran Services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Lutheran Services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Lutheran Services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(43%)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(52%)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(61%)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</a:t>
            </a:r>
            <a:r>
              <a:rPr lang="en-US" sz="2800" i="1">
                <a:latin typeface="Gill Sans MT" pitchFamily="34" charset="0"/>
              </a:rPr>
              <a:t>Mobility </a:t>
            </a:r>
            <a:r>
              <a:rPr lang="en-US" sz="2800">
                <a:latin typeface="Gill Sans MT" pitchFamily="34" charset="0"/>
              </a:rPr>
              <a:t>(60%) </a:t>
            </a:r>
            <a:r>
              <a:rPr lang="en-US" sz="2800" dirty="0">
                <a:latin typeface="Gill Sans MT" pitchFamily="34" charset="0"/>
              </a:rPr>
              <a:t>and </a:t>
            </a:r>
            <a:r>
              <a:rPr lang="en-US" sz="2800" i="1" dirty="0">
                <a:latin typeface="Gill Sans MT" pitchFamily="34" charset="0"/>
              </a:rPr>
              <a:t>Lack of Commitment to </a:t>
            </a:r>
            <a:r>
              <a:rPr lang="en-US" sz="2800" i="1">
                <a:latin typeface="Gill Sans MT" pitchFamily="34" charset="0"/>
              </a:rPr>
              <a:t>School </a:t>
            </a:r>
            <a:r>
              <a:rPr lang="en-US" sz="2800">
                <a:latin typeface="Gill Sans MT" pitchFamily="34" charset="0"/>
              </a:rPr>
              <a:t>(59%) </a:t>
            </a:r>
            <a:r>
              <a:rPr lang="en-US" sz="2800" dirty="0">
                <a:latin typeface="Gill Sans MT" pitchFamily="34" charset="0"/>
              </a:rPr>
              <a:t>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Lutheran Services students, 2018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36.8% for lifetime use and 15.6% for past-30-day use, alcohol is the most commonly used drug among Lutheran Services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(26.8% lifetime and 13.2% past-30-day) and marijuana (21.3% lifetime and 12.0%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14.9%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3.4% for cigarettes to 0.1%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Lutheran Services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Lutheran Services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Lutheran Services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Lutheran Services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17198</TotalTime>
  <Words>1382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Lutheran Services Community Based Care Presentation</dc:title>
  <dc:creator>Bert Rothenbach</dc:creator>
  <cp:lastModifiedBy>VanDyke, Misty N</cp:lastModifiedBy>
  <cp:revision>381</cp:revision>
  <cp:lastPrinted>2018-10-04T11:52:43Z</cp:lastPrinted>
  <dcterms:created xsi:type="dcterms:W3CDTF">2010-11-20T14:45:41Z</dcterms:created>
  <dcterms:modified xsi:type="dcterms:W3CDTF">2025-06-17T15:29:11Z</dcterms:modified>
</cp:coreProperties>
</file>