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Central Florida Cares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Central Florida Cares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Central Florida Cares, 2008-2018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Cares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Central Florida Cares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Central Florida Cares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Central Florida Cares, 2008-2018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Central Florida Cares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Central Florida Cares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Central Florida Cares, 2008-2018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Central Florida Cares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4,212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2.1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Central Florida Cares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Central Florida Cares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Cares, past-30-day alcohol use was reported at 13.5%,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13.2% in 2008 to 5.9%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8.7% in 2010 to 1.9%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11.4% of high school students have ridden in a car with a driver who was under the influence of alcohol, and 17.8%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Central Florida Cares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Central Florida Cares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Central Florida Cares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Central Florida Cares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Central Florida Cares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Central Florida Cares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Central Florida Cares, 5.2%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9.7% in 2010 to 5.2%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3.7% in 2012 to 0.9%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2.4%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Central Florida Cares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Central Florida Cares, 2008-2018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Central Florida Cares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Central Florida Cares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Central Florida Cares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Cares,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2.0%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(7.4%)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Cares, 56.4% of students have been socially bullied, 27.9% have been physically bullied, and 24.9%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Central Florida Cares, 43.3%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Central Florida Cares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Central Florida Cares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Central Florida Cares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34.6% for lifetime use and 13.5% for past-30-day use, alcohol is the most commonly used drug among Central Florida Cares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(24.9% lifetime and 12.5% past-30-day) and marijuana (16.8% lifetime and 8.5%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1.9%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Central Florida Cares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Central Florida Cares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18817</TotalTime>
  <Words>1443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Central Florida Cares Community Based Care Presentation</dc:title>
  <dc:creator>Bert Rothenbach</dc:creator>
  <cp:lastModifiedBy>VanDyke, Misty N</cp:lastModifiedBy>
  <cp:revision>381</cp:revision>
  <cp:lastPrinted>2018-10-04T11:52:43Z</cp:lastPrinted>
  <dcterms:created xsi:type="dcterms:W3CDTF">2010-11-20T14:45:41Z</dcterms:created>
  <dcterms:modified xsi:type="dcterms:W3CDTF">2025-06-17T15:27:54Z</dcterms:modified>
</cp:coreProperties>
</file>