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105400"/>
            <a:ext cx="7010400" cy="762000"/>
          </a:xfrm>
        </p:spPr>
        <p:txBody>
          <a:bodyPr/>
          <a:lstStyle/>
          <a:p>
            <a:pPr algn="l" defTabSz="912813" eaLnBrk="1" hangingPunct="1">
              <a:spcBef>
                <a:spcPts val="0"/>
              </a:spcBef>
            </a:pP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Central Florida</a:t>
            </a:r>
          </a:p>
          <a:p>
            <a:pPr algn="l" defTabSz="912813" eaLnBrk="1" hangingPunct="1">
              <a:spcBef>
                <a:spcPts val="0"/>
              </a:spcBef>
            </a:pP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Behavioral Health Network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Central Florida BHN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Central Florida BHN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Central Florida BHN,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Central Florida BHN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Central Florida BHN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Central Florida BHN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Central Florida BHN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Central Florida BHN,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Central Florida BHN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Central Florida BHN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Central Florida BHN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Central Florida BHN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Central Florida BHN, 2008-2018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Central Florida BHN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12,024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1.2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Central Florida BHN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Central Florida BHN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Central Florida BHN, past-30-day alcohol use was reported at 15.8%,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15.5% in 2008 to 7.0%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10.7% in 2008 to 2.4%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15.5% of high school students have ridden in a car with a driver who was under the influence of alcohol, and 23.8%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Central Florida BHN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Central Florida BHN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Central Florida BHN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Central Florida BHN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Central Florida BHN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Central Florida BHN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Central Florida BHN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Central Florida BHN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Central Florida BHN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Central Florida BHN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Central Florida BHN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Central Florida BHN, 6.3%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9.7% in 2008 to 6.3%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5.3% in 2012 to 1.5%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2.8%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Central Florida BHN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Central Florida BHN, 2008-2018</a:t>
            </a:r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Central Florida BHN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Central Florida BHN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Central Florida BHN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Central Florida BHN,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(1.5%),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(2.4%),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(0.5%)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The highest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(9.0%)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(6.2%).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Central Florida BHN, 57.7% of students have been socially bullied, 30.9% have been physically bullied, and 26.6%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Central Florida BHN, 41.4%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Central Florida BHN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Central Florida BHN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Central Florida BHN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Central Florida BHN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Central Florida BHN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Central Florida BHN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Central Florida BHN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Central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(46%)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(44%)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(49%)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(49%)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(60%)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(60%)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(61%)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(59%)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Central Florida BHN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36.8% for lifetime use and xx15.8% for past-30-day use, alcohol is the most commonly used drug among Central Florida BHN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(29.2% lifetime and 15.8% past-30-day) and marijuana (21.3% lifetime and 11.5%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15.7%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2.4% for cigarettes to 0.2% for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Central Florida BHN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Central Florida BHN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Central Florida BHN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Central Florida BHN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17185</TotalTime>
  <Words>1446</Words>
  <Application>Microsoft Office PowerPoint</Application>
  <PresentationFormat>On-screen Show (4:3)</PresentationFormat>
  <Paragraphs>212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Central Florida Behavioral Health Network Community Based Care Presentation</dc:title>
  <dc:creator>Bert Rothenbach</dc:creator>
  <cp:lastModifiedBy>VanDyke, Misty N</cp:lastModifiedBy>
  <cp:revision>379</cp:revision>
  <cp:lastPrinted>2018-10-04T11:52:43Z</cp:lastPrinted>
  <dcterms:created xsi:type="dcterms:W3CDTF">2010-11-20T14:45:41Z</dcterms:created>
  <dcterms:modified xsi:type="dcterms:W3CDTF">2025-06-17T15:27:07Z</dcterms:modified>
</cp:coreProperties>
</file>