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rdoll, Teresa" initials="BT" lastIdx="7" clrIdx="0">
    <p:extLst>
      <p:ext uri="{19B8F6BF-5375-455C-9EA6-DF929625EA0E}">
        <p15:presenceInfo xmlns:p15="http://schemas.microsoft.com/office/powerpoint/2012/main" userId="S-1-5-21-1210076395-888231931-1413245497-85818" providerId="AD"/>
      </p:ext>
    </p:extLst>
  </p:cmAuthor>
  <p:cmAuthor id="2" name="Robles, Carla" initials="RC" lastIdx="2" clrIdx="1">
    <p:extLst>
      <p:ext uri="{19B8F6BF-5375-455C-9EA6-DF929625EA0E}">
        <p15:presenceInfo xmlns:p15="http://schemas.microsoft.com/office/powerpoint/2012/main" userId="S-1-5-21-1210076395-888231931-1413245497-21539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9900FF"/>
    <a:srgbClr val="CC0066"/>
    <a:srgbClr val="FF9900"/>
    <a:srgbClr val="E6004D"/>
    <a:srgbClr val="FF9933"/>
    <a:srgbClr val="990033"/>
    <a:srgbClr val="FFCC66"/>
    <a:srgbClr val="993366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9431" autoAdjust="0"/>
  </p:normalViewPr>
  <p:slideViewPr>
    <p:cSldViewPr>
      <p:cViewPr varScale="1">
        <p:scale>
          <a:sx n="111" d="100"/>
          <a:sy n="111" d="100"/>
        </p:scale>
        <p:origin x="230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4" tIns="46578" rIns="93154" bIns="4657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2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4" tIns="46578" rIns="93154" bIns="4657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2" y="4415791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4" tIns="46578" rIns="93154" bIns="4657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4" tIns="46578" rIns="93154" bIns="4657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2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4" tIns="46578" rIns="93154" bIns="4657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2FD987A-7FD6-4585-AC47-A65D5A1A0B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9391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77B240-8BC7-4734-B20C-E6B0748AD713}" type="datetime1">
              <a:rPr lang="en-US"/>
              <a:pPr>
                <a:defRPr/>
              </a:pPr>
              <a:t>1/13/2026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49EC71-5290-402B-84A8-8385200851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818AF-1A72-40D8-918E-1C3BD2809E4C}" type="datetime1">
              <a:rPr lang="en-US"/>
              <a:pPr>
                <a:defRPr/>
              </a:pPr>
              <a:t>1/13/2026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88952C-81DC-4D5B-B4C3-05A25D7D8B1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ED9D64-D49A-4ED9-98F7-1B484649FB85}" type="datetime1">
              <a:rPr lang="en-US"/>
              <a:pPr>
                <a:defRPr/>
              </a:pPr>
              <a:t>1/13/2026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D25FED-F370-413D-A8C6-7D2983D407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255BD2-2862-4376-92ED-4607E1208576}" type="datetime1">
              <a:rPr lang="en-US"/>
              <a:pPr>
                <a:defRPr/>
              </a:pPr>
              <a:t>1/13/2026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134369-C93E-4830-93DA-98B0CC9FD7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5B1400-BDDC-452A-9109-D738A916FD07}" type="datetime1">
              <a:rPr lang="en-US"/>
              <a:pPr>
                <a:defRPr/>
              </a:pPr>
              <a:t>1/13/2026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10AAC2-FAC9-4E00-900A-27AC83C759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CA9924-C9C7-4408-A7D6-3BE392B0D5D5}" type="datetime1">
              <a:rPr lang="en-US"/>
              <a:pPr>
                <a:defRPr/>
              </a:pPr>
              <a:t>1/13/2026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C86B0-8FB9-4640-A164-43D48CDEA6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EA9CE8-1214-4476-9A8D-C1D04D919565}" type="datetime1">
              <a:rPr lang="en-US"/>
              <a:pPr>
                <a:defRPr/>
              </a:pPr>
              <a:t>1/13/2026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965B65-8AFB-4859-87AD-14A682FECD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09AE2B-1A54-48B3-91FD-11271F997FB4}" type="datetime1">
              <a:rPr lang="en-US"/>
              <a:pPr>
                <a:defRPr/>
              </a:pPr>
              <a:t>1/13/2026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6897E4-520B-4376-8B82-41E8F4306B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BB00B6-DF81-4EA3-8D08-13514AC68F90}" type="datetime1">
              <a:rPr lang="en-US"/>
              <a:pPr>
                <a:defRPr/>
              </a:pPr>
              <a:t>1/13/2026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B1FBBB-9943-4AE8-9730-B4CA627742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8B97FD-3F92-452A-922F-C5DF584E1041}" type="datetime1">
              <a:rPr lang="en-US"/>
              <a:pPr>
                <a:defRPr/>
              </a:pPr>
              <a:t>1/13/2026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D10EB7-E239-45B4-8093-3A2AE4127A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DB69A5-C664-42BA-9F78-A95D884A65D7}" type="datetime1">
              <a:rPr lang="en-US"/>
              <a:pPr>
                <a:defRPr/>
              </a:pPr>
              <a:t>1/13/2026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115C9E-5EC6-4D27-A714-22277D8393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C11ABC87-884B-4DB7-8EA6-50840CA7183B}" type="datetime1">
              <a:rPr lang="en-US"/>
              <a:pPr>
                <a:defRPr/>
              </a:pPr>
              <a:t>1/13/2026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6BAB3A7-CD6E-4CED-876B-7FB275B589F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reeform 5"/>
          <p:cNvSpPr>
            <a:spLocks/>
          </p:cNvSpPr>
          <p:nvPr/>
        </p:nvSpPr>
        <p:spPr bwMode="auto">
          <a:xfrm>
            <a:off x="4155170" y="3486019"/>
            <a:ext cx="525463" cy="465137"/>
          </a:xfrm>
          <a:custGeom>
            <a:avLst/>
            <a:gdLst>
              <a:gd name="T0" fmla="*/ 212725 w 331"/>
              <a:gd name="T1" fmla="*/ 327025 h 293"/>
              <a:gd name="T2" fmla="*/ 228600 w 331"/>
              <a:gd name="T3" fmla="*/ 312737 h 293"/>
              <a:gd name="T4" fmla="*/ 220663 w 331"/>
              <a:gd name="T5" fmla="*/ 274637 h 293"/>
              <a:gd name="T6" fmla="*/ 220663 w 331"/>
              <a:gd name="T7" fmla="*/ 258762 h 293"/>
              <a:gd name="T8" fmla="*/ 198438 w 331"/>
              <a:gd name="T9" fmla="*/ 236537 h 293"/>
              <a:gd name="T10" fmla="*/ 206375 w 331"/>
              <a:gd name="T11" fmla="*/ 220662 h 293"/>
              <a:gd name="T12" fmla="*/ 206375 w 331"/>
              <a:gd name="T13" fmla="*/ 198437 h 293"/>
              <a:gd name="T14" fmla="*/ 198438 w 331"/>
              <a:gd name="T15" fmla="*/ 236537 h 293"/>
              <a:gd name="T16" fmla="*/ 174625 w 331"/>
              <a:gd name="T17" fmla="*/ 236537 h 293"/>
              <a:gd name="T18" fmla="*/ 174625 w 331"/>
              <a:gd name="T19" fmla="*/ 228600 h 293"/>
              <a:gd name="T20" fmla="*/ 168275 w 331"/>
              <a:gd name="T21" fmla="*/ 212725 h 293"/>
              <a:gd name="T22" fmla="*/ 152400 w 331"/>
              <a:gd name="T23" fmla="*/ 250825 h 293"/>
              <a:gd name="T24" fmla="*/ 160338 w 331"/>
              <a:gd name="T25" fmla="*/ 288925 h 293"/>
              <a:gd name="T26" fmla="*/ 106363 w 331"/>
              <a:gd name="T27" fmla="*/ 304800 h 293"/>
              <a:gd name="T28" fmla="*/ 92075 w 331"/>
              <a:gd name="T29" fmla="*/ 288925 h 293"/>
              <a:gd name="T30" fmla="*/ 98425 w 331"/>
              <a:gd name="T31" fmla="*/ 274637 h 293"/>
              <a:gd name="T32" fmla="*/ 106363 w 331"/>
              <a:gd name="T33" fmla="*/ 258762 h 293"/>
              <a:gd name="T34" fmla="*/ 106363 w 331"/>
              <a:gd name="T35" fmla="*/ 242887 h 293"/>
              <a:gd name="T36" fmla="*/ 114300 w 331"/>
              <a:gd name="T37" fmla="*/ 228600 h 293"/>
              <a:gd name="T38" fmla="*/ 106363 w 331"/>
              <a:gd name="T39" fmla="*/ 220662 h 293"/>
              <a:gd name="T40" fmla="*/ 114300 w 331"/>
              <a:gd name="T41" fmla="*/ 212725 h 293"/>
              <a:gd name="T42" fmla="*/ 106363 w 331"/>
              <a:gd name="T43" fmla="*/ 204787 h 293"/>
              <a:gd name="T44" fmla="*/ 76200 w 331"/>
              <a:gd name="T45" fmla="*/ 212725 h 293"/>
              <a:gd name="T46" fmla="*/ 76200 w 331"/>
              <a:gd name="T47" fmla="*/ 190500 h 293"/>
              <a:gd name="T48" fmla="*/ 30163 w 331"/>
              <a:gd name="T49" fmla="*/ 182562 h 293"/>
              <a:gd name="T50" fmla="*/ 68263 w 331"/>
              <a:gd name="T51" fmla="*/ 174625 h 293"/>
              <a:gd name="T52" fmla="*/ 22225 w 331"/>
              <a:gd name="T53" fmla="*/ 152400 h 293"/>
              <a:gd name="T54" fmla="*/ 7938 w 331"/>
              <a:gd name="T55" fmla="*/ 114300 h 293"/>
              <a:gd name="T56" fmla="*/ 0 w 331"/>
              <a:gd name="T57" fmla="*/ 0 h 293"/>
              <a:gd name="T58" fmla="*/ 114300 w 331"/>
              <a:gd name="T59" fmla="*/ 7937 h 293"/>
              <a:gd name="T60" fmla="*/ 168275 w 331"/>
              <a:gd name="T61" fmla="*/ 7937 h 293"/>
              <a:gd name="T62" fmla="*/ 228600 w 331"/>
              <a:gd name="T63" fmla="*/ 7937 h 293"/>
              <a:gd name="T64" fmla="*/ 296863 w 331"/>
              <a:gd name="T65" fmla="*/ 7937 h 293"/>
              <a:gd name="T66" fmla="*/ 373063 w 331"/>
              <a:gd name="T67" fmla="*/ 7937 h 293"/>
              <a:gd name="T68" fmla="*/ 449263 w 331"/>
              <a:gd name="T69" fmla="*/ 7937 h 293"/>
              <a:gd name="T70" fmla="*/ 525463 w 331"/>
              <a:gd name="T71" fmla="*/ 15875 h 293"/>
              <a:gd name="T72" fmla="*/ 525463 w 331"/>
              <a:gd name="T73" fmla="*/ 122237 h 293"/>
              <a:gd name="T74" fmla="*/ 525463 w 331"/>
              <a:gd name="T75" fmla="*/ 220662 h 293"/>
              <a:gd name="T76" fmla="*/ 525463 w 331"/>
              <a:gd name="T77" fmla="*/ 334962 h 293"/>
              <a:gd name="T78" fmla="*/ 525463 w 331"/>
              <a:gd name="T79" fmla="*/ 465137 h 293"/>
              <a:gd name="T80" fmla="*/ 449263 w 331"/>
              <a:gd name="T81" fmla="*/ 465137 h 293"/>
              <a:gd name="T82" fmla="*/ 350838 w 331"/>
              <a:gd name="T83" fmla="*/ 465137 h 293"/>
              <a:gd name="T84" fmla="*/ 304800 w 331"/>
              <a:gd name="T85" fmla="*/ 465137 h 293"/>
              <a:gd name="T86" fmla="*/ 236538 w 331"/>
              <a:gd name="T87" fmla="*/ 465137 h 293"/>
              <a:gd name="T88" fmla="*/ 122238 w 331"/>
              <a:gd name="T89" fmla="*/ 465137 h 293"/>
              <a:gd name="T90" fmla="*/ 106363 w 331"/>
              <a:gd name="T91" fmla="*/ 457200 h 293"/>
              <a:gd name="T92" fmla="*/ 114300 w 331"/>
              <a:gd name="T93" fmla="*/ 433387 h 293"/>
              <a:gd name="T94" fmla="*/ 130175 w 331"/>
              <a:gd name="T95" fmla="*/ 433387 h 293"/>
              <a:gd name="T96" fmla="*/ 130175 w 331"/>
              <a:gd name="T97" fmla="*/ 419100 h 293"/>
              <a:gd name="T98" fmla="*/ 152400 w 331"/>
              <a:gd name="T99" fmla="*/ 411162 h 293"/>
              <a:gd name="T100" fmla="*/ 152400 w 331"/>
              <a:gd name="T101" fmla="*/ 403224 h 293"/>
              <a:gd name="T102" fmla="*/ 152400 w 331"/>
              <a:gd name="T103" fmla="*/ 381000 h 293"/>
              <a:gd name="T104" fmla="*/ 190500 w 331"/>
              <a:gd name="T105" fmla="*/ 350837 h 293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31"/>
              <a:gd name="T160" fmla="*/ 0 h 293"/>
              <a:gd name="T161" fmla="*/ 331 w 331"/>
              <a:gd name="T162" fmla="*/ 293 h 293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31" h="293">
                <a:moveTo>
                  <a:pt x="134" y="211"/>
                </a:moveTo>
                <a:lnTo>
                  <a:pt x="139" y="211"/>
                </a:lnTo>
                <a:lnTo>
                  <a:pt x="134" y="211"/>
                </a:lnTo>
                <a:lnTo>
                  <a:pt x="134" y="206"/>
                </a:lnTo>
                <a:lnTo>
                  <a:pt x="139" y="206"/>
                </a:lnTo>
                <a:lnTo>
                  <a:pt x="134" y="206"/>
                </a:lnTo>
                <a:lnTo>
                  <a:pt x="144" y="206"/>
                </a:lnTo>
                <a:lnTo>
                  <a:pt x="134" y="206"/>
                </a:lnTo>
                <a:lnTo>
                  <a:pt x="134" y="201"/>
                </a:lnTo>
                <a:lnTo>
                  <a:pt x="139" y="201"/>
                </a:lnTo>
                <a:lnTo>
                  <a:pt x="144" y="201"/>
                </a:lnTo>
                <a:lnTo>
                  <a:pt x="144" y="197"/>
                </a:lnTo>
                <a:lnTo>
                  <a:pt x="149" y="197"/>
                </a:lnTo>
                <a:lnTo>
                  <a:pt x="144" y="197"/>
                </a:lnTo>
                <a:lnTo>
                  <a:pt x="144" y="192"/>
                </a:lnTo>
                <a:lnTo>
                  <a:pt x="144" y="187"/>
                </a:lnTo>
                <a:lnTo>
                  <a:pt x="139" y="177"/>
                </a:lnTo>
                <a:lnTo>
                  <a:pt x="139" y="173"/>
                </a:lnTo>
                <a:lnTo>
                  <a:pt x="139" y="168"/>
                </a:lnTo>
                <a:lnTo>
                  <a:pt x="139" y="163"/>
                </a:lnTo>
                <a:lnTo>
                  <a:pt x="144" y="163"/>
                </a:lnTo>
                <a:lnTo>
                  <a:pt x="139" y="163"/>
                </a:lnTo>
                <a:lnTo>
                  <a:pt x="144" y="163"/>
                </a:lnTo>
                <a:lnTo>
                  <a:pt x="139" y="163"/>
                </a:lnTo>
                <a:lnTo>
                  <a:pt x="134" y="153"/>
                </a:lnTo>
                <a:lnTo>
                  <a:pt x="120" y="153"/>
                </a:lnTo>
                <a:lnTo>
                  <a:pt x="125" y="149"/>
                </a:lnTo>
                <a:lnTo>
                  <a:pt x="134" y="153"/>
                </a:lnTo>
                <a:lnTo>
                  <a:pt x="130" y="149"/>
                </a:lnTo>
                <a:lnTo>
                  <a:pt x="125" y="149"/>
                </a:lnTo>
                <a:lnTo>
                  <a:pt x="130" y="149"/>
                </a:lnTo>
                <a:lnTo>
                  <a:pt x="125" y="149"/>
                </a:lnTo>
                <a:lnTo>
                  <a:pt x="130" y="144"/>
                </a:lnTo>
                <a:lnTo>
                  <a:pt x="130" y="139"/>
                </a:lnTo>
                <a:lnTo>
                  <a:pt x="125" y="134"/>
                </a:lnTo>
                <a:lnTo>
                  <a:pt x="130" y="139"/>
                </a:lnTo>
                <a:lnTo>
                  <a:pt x="134" y="139"/>
                </a:lnTo>
                <a:lnTo>
                  <a:pt x="134" y="129"/>
                </a:lnTo>
                <a:lnTo>
                  <a:pt x="134" y="125"/>
                </a:lnTo>
                <a:lnTo>
                  <a:pt x="130" y="125"/>
                </a:lnTo>
                <a:lnTo>
                  <a:pt x="130" y="129"/>
                </a:lnTo>
                <a:lnTo>
                  <a:pt x="130" y="125"/>
                </a:lnTo>
                <a:lnTo>
                  <a:pt x="125" y="129"/>
                </a:lnTo>
                <a:lnTo>
                  <a:pt x="120" y="134"/>
                </a:lnTo>
                <a:lnTo>
                  <a:pt x="125" y="134"/>
                </a:lnTo>
                <a:lnTo>
                  <a:pt x="120" y="134"/>
                </a:lnTo>
                <a:lnTo>
                  <a:pt x="125" y="139"/>
                </a:lnTo>
                <a:lnTo>
                  <a:pt x="125" y="149"/>
                </a:lnTo>
                <a:lnTo>
                  <a:pt x="120" y="149"/>
                </a:lnTo>
                <a:lnTo>
                  <a:pt x="115" y="144"/>
                </a:lnTo>
                <a:lnTo>
                  <a:pt x="115" y="149"/>
                </a:lnTo>
                <a:lnTo>
                  <a:pt x="110" y="149"/>
                </a:lnTo>
                <a:lnTo>
                  <a:pt x="115" y="149"/>
                </a:lnTo>
                <a:lnTo>
                  <a:pt x="110" y="149"/>
                </a:lnTo>
                <a:lnTo>
                  <a:pt x="106" y="149"/>
                </a:lnTo>
                <a:lnTo>
                  <a:pt x="106" y="144"/>
                </a:lnTo>
                <a:lnTo>
                  <a:pt x="106" y="149"/>
                </a:lnTo>
                <a:lnTo>
                  <a:pt x="106" y="144"/>
                </a:lnTo>
                <a:lnTo>
                  <a:pt x="106" y="139"/>
                </a:lnTo>
                <a:lnTo>
                  <a:pt x="110" y="144"/>
                </a:lnTo>
                <a:lnTo>
                  <a:pt x="106" y="139"/>
                </a:lnTo>
                <a:lnTo>
                  <a:pt x="106" y="134"/>
                </a:lnTo>
                <a:lnTo>
                  <a:pt x="110" y="139"/>
                </a:lnTo>
                <a:lnTo>
                  <a:pt x="106" y="134"/>
                </a:lnTo>
                <a:lnTo>
                  <a:pt x="110" y="134"/>
                </a:lnTo>
                <a:lnTo>
                  <a:pt x="106" y="134"/>
                </a:lnTo>
                <a:lnTo>
                  <a:pt x="101" y="134"/>
                </a:lnTo>
                <a:lnTo>
                  <a:pt x="96" y="139"/>
                </a:lnTo>
                <a:lnTo>
                  <a:pt x="91" y="144"/>
                </a:lnTo>
                <a:lnTo>
                  <a:pt x="91" y="149"/>
                </a:lnTo>
                <a:lnTo>
                  <a:pt x="91" y="158"/>
                </a:lnTo>
                <a:lnTo>
                  <a:pt x="96" y="158"/>
                </a:lnTo>
                <a:lnTo>
                  <a:pt x="96" y="163"/>
                </a:lnTo>
                <a:lnTo>
                  <a:pt x="91" y="168"/>
                </a:lnTo>
                <a:lnTo>
                  <a:pt x="91" y="173"/>
                </a:lnTo>
                <a:lnTo>
                  <a:pt x="91" y="177"/>
                </a:lnTo>
                <a:lnTo>
                  <a:pt x="96" y="177"/>
                </a:lnTo>
                <a:lnTo>
                  <a:pt x="101" y="182"/>
                </a:lnTo>
                <a:lnTo>
                  <a:pt x="101" y="187"/>
                </a:lnTo>
                <a:lnTo>
                  <a:pt x="101" y="197"/>
                </a:lnTo>
                <a:lnTo>
                  <a:pt x="96" y="197"/>
                </a:lnTo>
                <a:lnTo>
                  <a:pt x="77" y="192"/>
                </a:lnTo>
                <a:lnTo>
                  <a:pt x="67" y="187"/>
                </a:lnTo>
                <a:lnTo>
                  <a:pt x="67" y="192"/>
                </a:lnTo>
                <a:lnTo>
                  <a:pt x="62" y="187"/>
                </a:lnTo>
                <a:lnTo>
                  <a:pt x="67" y="187"/>
                </a:lnTo>
                <a:lnTo>
                  <a:pt x="62" y="182"/>
                </a:lnTo>
                <a:lnTo>
                  <a:pt x="62" y="177"/>
                </a:lnTo>
                <a:lnTo>
                  <a:pt x="58" y="177"/>
                </a:lnTo>
                <a:lnTo>
                  <a:pt x="58" y="182"/>
                </a:lnTo>
                <a:lnTo>
                  <a:pt x="62" y="177"/>
                </a:lnTo>
                <a:lnTo>
                  <a:pt x="62" y="173"/>
                </a:lnTo>
                <a:lnTo>
                  <a:pt x="58" y="177"/>
                </a:lnTo>
                <a:lnTo>
                  <a:pt x="58" y="182"/>
                </a:lnTo>
                <a:lnTo>
                  <a:pt x="58" y="173"/>
                </a:lnTo>
                <a:lnTo>
                  <a:pt x="62" y="173"/>
                </a:lnTo>
                <a:lnTo>
                  <a:pt x="58" y="173"/>
                </a:lnTo>
                <a:lnTo>
                  <a:pt x="62" y="173"/>
                </a:lnTo>
                <a:lnTo>
                  <a:pt x="67" y="173"/>
                </a:lnTo>
                <a:lnTo>
                  <a:pt x="62" y="173"/>
                </a:lnTo>
                <a:lnTo>
                  <a:pt x="67" y="168"/>
                </a:lnTo>
                <a:lnTo>
                  <a:pt x="67" y="163"/>
                </a:lnTo>
                <a:lnTo>
                  <a:pt x="62" y="163"/>
                </a:lnTo>
                <a:lnTo>
                  <a:pt x="62" y="158"/>
                </a:lnTo>
                <a:lnTo>
                  <a:pt x="67" y="158"/>
                </a:lnTo>
                <a:lnTo>
                  <a:pt x="62" y="158"/>
                </a:lnTo>
                <a:lnTo>
                  <a:pt x="67" y="158"/>
                </a:lnTo>
                <a:lnTo>
                  <a:pt x="67" y="153"/>
                </a:lnTo>
                <a:lnTo>
                  <a:pt x="72" y="153"/>
                </a:lnTo>
                <a:lnTo>
                  <a:pt x="67" y="153"/>
                </a:lnTo>
                <a:lnTo>
                  <a:pt x="72" y="153"/>
                </a:lnTo>
                <a:lnTo>
                  <a:pt x="67" y="149"/>
                </a:lnTo>
                <a:lnTo>
                  <a:pt x="67" y="144"/>
                </a:lnTo>
                <a:lnTo>
                  <a:pt x="72" y="144"/>
                </a:lnTo>
                <a:lnTo>
                  <a:pt x="67" y="144"/>
                </a:lnTo>
                <a:lnTo>
                  <a:pt x="67" y="139"/>
                </a:lnTo>
                <a:lnTo>
                  <a:pt x="72" y="139"/>
                </a:lnTo>
                <a:lnTo>
                  <a:pt x="67" y="139"/>
                </a:lnTo>
                <a:lnTo>
                  <a:pt x="72" y="139"/>
                </a:lnTo>
                <a:lnTo>
                  <a:pt x="67" y="139"/>
                </a:lnTo>
                <a:lnTo>
                  <a:pt x="72" y="139"/>
                </a:lnTo>
                <a:lnTo>
                  <a:pt x="67" y="139"/>
                </a:lnTo>
                <a:lnTo>
                  <a:pt x="67" y="134"/>
                </a:lnTo>
                <a:lnTo>
                  <a:pt x="72" y="134"/>
                </a:lnTo>
                <a:lnTo>
                  <a:pt x="67" y="134"/>
                </a:lnTo>
                <a:lnTo>
                  <a:pt x="72" y="134"/>
                </a:lnTo>
                <a:lnTo>
                  <a:pt x="67" y="134"/>
                </a:lnTo>
                <a:lnTo>
                  <a:pt x="72" y="134"/>
                </a:lnTo>
                <a:lnTo>
                  <a:pt x="67" y="134"/>
                </a:lnTo>
                <a:lnTo>
                  <a:pt x="67" y="129"/>
                </a:lnTo>
                <a:lnTo>
                  <a:pt x="67" y="134"/>
                </a:lnTo>
                <a:lnTo>
                  <a:pt x="67" y="129"/>
                </a:lnTo>
                <a:lnTo>
                  <a:pt x="62" y="134"/>
                </a:lnTo>
                <a:lnTo>
                  <a:pt x="62" y="129"/>
                </a:lnTo>
                <a:lnTo>
                  <a:pt x="67" y="129"/>
                </a:lnTo>
                <a:lnTo>
                  <a:pt x="62" y="129"/>
                </a:lnTo>
                <a:lnTo>
                  <a:pt x="53" y="134"/>
                </a:lnTo>
                <a:lnTo>
                  <a:pt x="48" y="134"/>
                </a:lnTo>
                <a:lnTo>
                  <a:pt x="62" y="129"/>
                </a:lnTo>
                <a:lnTo>
                  <a:pt x="62" y="125"/>
                </a:lnTo>
                <a:lnTo>
                  <a:pt x="58" y="120"/>
                </a:lnTo>
                <a:lnTo>
                  <a:pt x="58" y="115"/>
                </a:lnTo>
                <a:lnTo>
                  <a:pt x="48" y="115"/>
                </a:lnTo>
                <a:lnTo>
                  <a:pt x="48" y="120"/>
                </a:lnTo>
                <a:lnTo>
                  <a:pt x="43" y="120"/>
                </a:lnTo>
                <a:lnTo>
                  <a:pt x="48" y="120"/>
                </a:lnTo>
                <a:lnTo>
                  <a:pt x="43" y="115"/>
                </a:lnTo>
                <a:lnTo>
                  <a:pt x="48" y="115"/>
                </a:lnTo>
                <a:lnTo>
                  <a:pt x="34" y="115"/>
                </a:lnTo>
                <a:lnTo>
                  <a:pt x="19" y="115"/>
                </a:lnTo>
                <a:lnTo>
                  <a:pt x="29" y="110"/>
                </a:lnTo>
                <a:lnTo>
                  <a:pt x="38" y="115"/>
                </a:lnTo>
                <a:lnTo>
                  <a:pt x="48" y="115"/>
                </a:lnTo>
                <a:lnTo>
                  <a:pt x="48" y="110"/>
                </a:lnTo>
                <a:lnTo>
                  <a:pt x="38" y="110"/>
                </a:lnTo>
                <a:lnTo>
                  <a:pt x="43" y="110"/>
                </a:lnTo>
                <a:lnTo>
                  <a:pt x="38" y="110"/>
                </a:lnTo>
                <a:lnTo>
                  <a:pt x="29" y="110"/>
                </a:lnTo>
                <a:lnTo>
                  <a:pt x="24" y="105"/>
                </a:lnTo>
                <a:lnTo>
                  <a:pt x="19" y="101"/>
                </a:lnTo>
                <a:lnTo>
                  <a:pt x="14" y="101"/>
                </a:lnTo>
                <a:lnTo>
                  <a:pt x="14" y="96"/>
                </a:lnTo>
                <a:lnTo>
                  <a:pt x="10" y="96"/>
                </a:lnTo>
                <a:lnTo>
                  <a:pt x="10" y="91"/>
                </a:lnTo>
                <a:lnTo>
                  <a:pt x="5" y="86"/>
                </a:lnTo>
                <a:lnTo>
                  <a:pt x="5" y="81"/>
                </a:lnTo>
                <a:lnTo>
                  <a:pt x="5" y="77"/>
                </a:lnTo>
                <a:lnTo>
                  <a:pt x="5" y="72"/>
                </a:lnTo>
                <a:lnTo>
                  <a:pt x="5" y="67"/>
                </a:lnTo>
                <a:lnTo>
                  <a:pt x="5" y="43"/>
                </a:lnTo>
                <a:lnTo>
                  <a:pt x="0" y="38"/>
                </a:lnTo>
                <a:lnTo>
                  <a:pt x="0" y="19"/>
                </a:lnTo>
                <a:lnTo>
                  <a:pt x="0" y="14"/>
                </a:lnTo>
                <a:lnTo>
                  <a:pt x="0" y="0"/>
                </a:lnTo>
                <a:lnTo>
                  <a:pt x="19" y="0"/>
                </a:lnTo>
                <a:lnTo>
                  <a:pt x="34" y="0"/>
                </a:lnTo>
                <a:lnTo>
                  <a:pt x="38" y="5"/>
                </a:lnTo>
                <a:lnTo>
                  <a:pt x="43" y="5"/>
                </a:lnTo>
                <a:lnTo>
                  <a:pt x="48" y="5"/>
                </a:lnTo>
                <a:lnTo>
                  <a:pt x="72" y="5"/>
                </a:lnTo>
                <a:lnTo>
                  <a:pt x="77" y="5"/>
                </a:lnTo>
                <a:lnTo>
                  <a:pt x="82" y="5"/>
                </a:lnTo>
                <a:lnTo>
                  <a:pt x="86" y="5"/>
                </a:lnTo>
                <a:lnTo>
                  <a:pt x="96" y="5"/>
                </a:lnTo>
                <a:lnTo>
                  <a:pt x="101" y="5"/>
                </a:lnTo>
                <a:lnTo>
                  <a:pt x="106" y="5"/>
                </a:lnTo>
                <a:lnTo>
                  <a:pt x="110" y="5"/>
                </a:lnTo>
                <a:lnTo>
                  <a:pt x="115" y="5"/>
                </a:lnTo>
                <a:lnTo>
                  <a:pt x="120" y="5"/>
                </a:lnTo>
                <a:lnTo>
                  <a:pt x="125" y="5"/>
                </a:lnTo>
                <a:lnTo>
                  <a:pt x="130" y="5"/>
                </a:lnTo>
                <a:lnTo>
                  <a:pt x="144" y="5"/>
                </a:lnTo>
                <a:lnTo>
                  <a:pt x="149" y="5"/>
                </a:lnTo>
                <a:lnTo>
                  <a:pt x="154" y="5"/>
                </a:lnTo>
                <a:lnTo>
                  <a:pt x="163" y="5"/>
                </a:lnTo>
                <a:lnTo>
                  <a:pt x="168" y="5"/>
                </a:lnTo>
                <a:lnTo>
                  <a:pt x="182" y="5"/>
                </a:lnTo>
                <a:lnTo>
                  <a:pt x="187" y="5"/>
                </a:lnTo>
                <a:lnTo>
                  <a:pt x="192" y="5"/>
                </a:lnTo>
                <a:lnTo>
                  <a:pt x="201" y="5"/>
                </a:lnTo>
                <a:lnTo>
                  <a:pt x="216" y="5"/>
                </a:lnTo>
                <a:lnTo>
                  <a:pt x="221" y="5"/>
                </a:lnTo>
                <a:lnTo>
                  <a:pt x="225" y="5"/>
                </a:lnTo>
                <a:lnTo>
                  <a:pt x="235" y="5"/>
                </a:lnTo>
                <a:lnTo>
                  <a:pt x="240" y="5"/>
                </a:lnTo>
                <a:lnTo>
                  <a:pt x="245" y="5"/>
                </a:lnTo>
                <a:lnTo>
                  <a:pt x="259" y="5"/>
                </a:lnTo>
                <a:lnTo>
                  <a:pt x="264" y="5"/>
                </a:lnTo>
                <a:lnTo>
                  <a:pt x="273" y="5"/>
                </a:lnTo>
                <a:lnTo>
                  <a:pt x="283" y="5"/>
                </a:lnTo>
                <a:lnTo>
                  <a:pt x="293" y="5"/>
                </a:lnTo>
                <a:lnTo>
                  <a:pt x="297" y="5"/>
                </a:lnTo>
                <a:lnTo>
                  <a:pt x="302" y="5"/>
                </a:lnTo>
                <a:lnTo>
                  <a:pt x="326" y="5"/>
                </a:lnTo>
                <a:lnTo>
                  <a:pt x="331" y="5"/>
                </a:lnTo>
                <a:lnTo>
                  <a:pt x="331" y="10"/>
                </a:lnTo>
                <a:lnTo>
                  <a:pt x="331" y="14"/>
                </a:lnTo>
                <a:lnTo>
                  <a:pt x="331" y="29"/>
                </a:lnTo>
                <a:lnTo>
                  <a:pt x="331" y="38"/>
                </a:lnTo>
                <a:lnTo>
                  <a:pt x="331" y="43"/>
                </a:lnTo>
                <a:lnTo>
                  <a:pt x="331" y="53"/>
                </a:lnTo>
                <a:lnTo>
                  <a:pt x="331" y="77"/>
                </a:lnTo>
                <a:lnTo>
                  <a:pt x="331" y="101"/>
                </a:lnTo>
                <a:lnTo>
                  <a:pt x="331" y="110"/>
                </a:lnTo>
                <a:lnTo>
                  <a:pt x="331" y="125"/>
                </a:lnTo>
                <a:lnTo>
                  <a:pt x="331" y="129"/>
                </a:lnTo>
                <a:lnTo>
                  <a:pt x="331" y="134"/>
                </a:lnTo>
                <a:lnTo>
                  <a:pt x="331" y="139"/>
                </a:lnTo>
                <a:lnTo>
                  <a:pt x="331" y="149"/>
                </a:lnTo>
                <a:lnTo>
                  <a:pt x="331" y="173"/>
                </a:lnTo>
                <a:lnTo>
                  <a:pt x="331" y="177"/>
                </a:lnTo>
                <a:lnTo>
                  <a:pt x="331" y="182"/>
                </a:lnTo>
                <a:lnTo>
                  <a:pt x="331" y="201"/>
                </a:lnTo>
                <a:lnTo>
                  <a:pt x="331" y="211"/>
                </a:lnTo>
                <a:lnTo>
                  <a:pt x="331" y="221"/>
                </a:lnTo>
                <a:lnTo>
                  <a:pt x="331" y="235"/>
                </a:lnTo>
                <a:lnTo>
                  <a:pt x="331" y="259"/>
                </a:lnTo>
                <a:lnTo>
                  <a:pt x="331" y="278"/>
                </a:lnTo>
                <a:lnTo>
                  <a:pt x="331" y="288"/>
                </a:lnTo>
                <a:lnTo>
                  <a:pt x="331" y="293"/>
                </a:lnTo>
                <a:lnTo>
                  <a:pt x="326" y="293"/>
                </a:lnTo>
                <a:lnTo>
                  <a:pt x="317" y="293"/>
                </a:lnTo>
                <a:lnTo>
                  <a:pt x="297" y="293"/>
                </a:lnTo>
                <a:lnTo>
                  <a:pt x="293" y="293"/>
                </a:lnTo>
                <a:lnTo>
                  <a:pt x="288" y="293"/>
                </a:lnTo>
                <a:lnTo>
                  <a:pt x="283" y="293"/>
                </a:lnTo>
                <a:lnTo>
                  <a:pt x="254" y="293"/>
                </a:lnTo>
                <a:lnTo>
                  <a:pt x="249" y="293"/>
                </a:lnTo>
                <a:lnTo>
                  <a:pt x="245" y="293"/>
                </a:lnTo>
                <a:lnTo>
                  <a:pt x="240" y="293"/>
                </a:lnTo>
                <a:lnTo>
                  <a:pt x="235" y="293"/>
                </a:lnTo>
                <a:lnTo>
                  <a:pt x="221" y="293"/>
                </a:lnTo>
                <a:lnTo>
                  <a:pt x="216" y="293"/>
                </a:lnTo>
                <a:lnTo>
                  <a:pt x="211" y="293"/>
                </a:lnTo>
                <a:lnTo>
                  <a:pt x="206" y="293"/>
                </a:lnTo>
                <a:lnTo>
                  <a:pt x="201" y="293"/>
                </a:lnTo>
                <a:lnTo>
                  <a:pt x="197" y="293"/>
                </a:lnTo>
                <a:lnTo>
                  <a:pt x="192" y="293"/>
                </a:lnTo>
                <a:lnTo>
                  <a:pt x="182" y="293"/>
                </a:lnTo>
                <a:lnTo>
                  <a:pt x="178" y="293"/>
                </a:lnTo>
                <a:lnTo>
                  <a:pt x="163" y="293"/>
                </a:lnTo>
                <a:lnTo>
                  <a:pt x="158" y="293"/>
                </a:lnTo>
                <a:lnTo>
                  <a:pt x="154" y="293"/>
                </a:lnTo>
                <a:lnTo>
                  <a:pt x="149" y="293"/>
                </a:lnTo>
                <a:lnTo>
                  <a:pt x="139" y="293"/>
                </a:lnTo>
                <a:lnTo>
                  <a:pt x="110" y="293"/>
                </a:lnTo>
                <a:lnTo>
                  <a:pt x="106" y="293"/>
                </a:lnTo>
                <a:lnTo>
                  <a:pt x="101" y="293"/>
                </a:lnTo>
                <a:lnTo>
                  <a:pt x="86" y="293"/>
                </a:lnTo>
                <a:lnTo>
                  <a:pt x="77" y="293"/>
                </a:lnTo>
                <a:lnTo>
                  <a:pt x="72" y="293"/>
                </a:lnTo>
                <a:lnTo>
                  <a:pt x="67" y="293"/>
                </a:lnTo>
                <a:lnTo>
                  <a:pt x="58" y="293"/>
                </a:lnTo>
                <a:lnTo>
                  <a:pt x="62" y="283"/>
                </a:lnTo>
                <a:lnTo>
                  <a:pt x="62" y="288"/>
                </a:lnTo>
                <a:lnTo>
                  <a:pt x="67" y="288"/>
                </a:lnTo>
                <a:lnTo>
                  <a:pt x="62" y="283"/>
                </a:lnTo>
                <a:lnTo>
                  <a:pt x="62" y="288"/>
                </a:lnTo>
                <a:lnTo>
                  <a:pt x="62" y="283"/>
                </a:lnTo>
                <a:lnTo>
                  <a:pt x="67" y="278"/>
                </a:lnTo>
                <a:lnTo>
                  <a:pt x="72" y="278"/>
                </a:lnTo>
                <a:lnTo>
                  <a:pt x="72" y="273"/>
                </a:lnTo>
                <a:lnTo>
                  <a:pt x="77" y="278"/>
                </a:lnTo>
                <a:lnTo>
                  <a:pt x="77" y="283"/>
                </a:lnTo>
                <a:lnTo>
                  <a:pt x="77" y="278"/>
                </a:lnTo>
                <a:lnTo>
                  <a:pt x="82" y="278"/>
                </a:lnTo>
                <a:lnTo>
                  <a:pt x="86" y="273"/>
                </a:lnTo>
                <a:lnTo>
                  <a:pt x="82" y="273"/>
                </a:lnTo>
                <a:lnTo>
                  <a:pt x="77" y="273"/>
                </a:lnTo>
                <a:lnTo>
                  <a:pt x="72" y="269"/>
                </a:lnTo>
                <a:lnTo>
                  <a:pt x="77" y="269"/>
                </a:lnTo>
                <a:lnTo>
                  <a:pt x="72" y="269"/>
                </a:lnTo>
                <a:lnTo>
                  <a:pt x="77" y="269"/>
                </a:lnTo>
                <a:lnTo>
                  <a:pt x="82" y="264"/>
                </a:lnTo>
                <a:lnTo>
                  <a:pt x="91" y="259"/>
                </a:lnTo>
                <a:lnTo>
                  <a:pt x="96" y="259"/>
                </a:lnTo>
                <a:lnTo>
                  <a:pt x="101" y="259"/>
                </a:lnTo>
                <a:lnTo>
                  <a:pt x="106" y="259"/>
                </a:lnTo>
                <a:lnTo>
                  <a:pt x="101" y="254"/>
                </a:lnTo>
                <a:lnTo>
                  <a:pt x="96" y="259"/>
                </a:lnTo>
                <a:lnTo>
                  <a:pt x="96" y="254"/>
                </a:lnTo>
                <a:lnTo>
                  <a:pt x="96" y="259"/>
                </a:lnTo>
                <a:lnTo>
                  <a:pt x="91" y="259"/>
                </a:lnTo>
                <a:lnTo>
                  <a:pt x="96" y="259"/>
                </a:lnTo>
                <a:lnTo>
                  <a:pt x="91" y="254"/>
                </a:lnTo>
                <a:lnTo>
                  <a:pt x="96" y="254"/>
                </a:lnTo>
                <a:lnTo>
                  <a:pt x="106" y="254"/>
                </a:lnTo>
                <a:lnTo>
                  <a:pt x="101" y="254"/>
                </a:lnTo>
                <a:lnTo>
                  <a:pt x="96" y="254"/>
                </a:lnTo>
                <a:lnTo>
                  <a:pt x="96" y="249"/>
                </a:lnTo>
                <a:lnTo>
                  <a:pt x="96" y="245"/>
                </a:lnTo>
                <a:lnTo>
                  <a:pt x="96" y="240"/>
                </a:lnTo>
                <a:lnTo>
                  <a:pt x="101" y="235"/>
                </a:lnTo>
                <a:lnTo>
                  <a:pt x="115" y="230"/>
                </a:lnTo>
                <a:lnTo>
                  <a:pt x="120" y="230"/>
                </a:lnTo>
                <a:lnTo>
                  <a:pt x="120" y="225"/>
                </a:lnTo>
                <a:lnTo>
                  <a:pt x="125" y="225"/>
                </a:lnTo>
                <a:lnTo>
                  <a:pt x="120" y="221"/>
                </a:lnTo>
                <a:lnTo>
                  <a:pt x="130" y="211"/>
                </a:lnTo>
                <a:lnTo>
                  <a:pt x="134" y="211"/>
                </a:lnTo>
                <a:lnTo>
                  <a:pt x="130" y="211"/>
                </a:lnTo>
                <a:lnTo>
                  <a:pt x="134" y="211"/>
                </a:lnTo>
                <a:close/>
              </a:path>
            </a:pathLst>
          </a:custGeom>
          <a:solidFill>
            <a:srgbClr val="9966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51" name="Freeform 6"/>
          <p:cNvSpPr>
            <a:spLocks/>
          </p:cNvSpPr>
          <p:nvPr/>
        </p:nvSpPr>
        <p:spPr bwMode="auto">
          <a:xfrm>
            <a:off x="5139722" y="3066555"/>
            <a:ext cx="854075" cy="631825"/>
          </a:xfrm>
          <a:custGeom>
            <a:avLst/>
            <a:gdLst>
              <a:gd name="T0" fmla="*/ 46037 w 538"/>
              <a:gd name="T1" fmla="*/ 220663 h 398"/>
              <a:gd name="T2" fmla="*/ 38100 w 538"/>
              <a:gd name="T3" fmla="*/ 168275 h 398"/>
              <a:gd name="T4" fmla="*/ 0 w 538"/>
              <a:gd name="T5" fmla="*/ 100012 h 398"/>
              <a:gd name="T6" fmla="*/ 46037 w 538"/>
              <a:gd name="T7" fmla="*/ 68263 h 398"/>
              <a:gd name="T8" fmla="*/ 53975 w 538"/>
              <a:gd name="T9" fmla="*/ 38100 h 398"/>
              <a:gd name="T10" fmla="*/ 84137 w 538"/>
              <a:gd name="T11" fmla="*/ 30163 h 398"/>
              <a:gd name="T12" fmla="*/ 106363 w 538"/>
              <a:gd name="T13" fmla="*/ 46037 h 398"/>
              <a:gd name="T14" fmla="*/ 176212 w 538"/>
              <a:gd name="T15" fmla="*/ 15875 h 398"/>
              <a:gd name="T16" fmla="*/ 266700 w 538"/>
              <a:gd name="T17" fmla="*/ 0 h 398"/>
              <a:gd name="T18" fmla="*/ 396875 w 538"/>
              <a:gd name="T19" fmla="*/ 15875 h 398"/>
              <a:gd name="T20" fmla="*/ 465137 w 538"/>
              <a:gd name="T21" fmla="*/ 92075 h 398"/>
              <a:gd name="T22" fmla="*/ 511175 w 538"/>
              <a:gd name="T23" fmla="*/ 138113 h 398"/>
              <a:gd name="T24" fmla="*/ 571500 w 538"/>
              <a:gd name="T25" fmla="*/ 190500 h 398"/>
              <a:gd name="T26" fmla="*/ 579437 w 538"/>
              <a:gd name="T27" fmla="*/ 244475 h 398"/>
              <a:gd name="T28" fmla="*/ 669925 w 538"/>
              <a:gd name="T29" fmla="*/ 244475 h 398"/>
              <a:gd name="T30" fmla="*/ 655637 w 538"/>
              <a:gd name="T31" fmla="*/ 258763 h 398"/>
              <a:gd name="T32" fmla="*/ 655637 w 538"/>
              <a:gd name="T33" fmla="*/ 266700 h 398"/>
              <a:gd name="T34" fmla="*/ 647700 w 538"/>
              <a:gd name="T35" fmla="*/ 282575 h 398"/>
              <a:gd name="T36" fmla="*/ 631825 w 538"/>
              <a:gd name="T37" fmla="*/ 304800 h 398"/>
              <a:gd name="T38" fmla="*/ 609600 w 538"/>
              <a:gd name="T39" fmla="*/ 288925 h 398"/>
              <a:gd name="T40" fmla="*/ 587375 w 538"/>
              <a:gd name="T41" fmla="*/ 274638 h 398"/>
              <a:gd name="T42" fmla="*/ 571500 w 538"/>
              <a:gd name="T43" fmla="*/ 266700 h 398"/>
              <a:gd name="T44" fmla="*/ 587375 w 538"/>
              <a:gd name="T45" fmla="*/ 288925 h 398"/>
              <a:gd name="T46" fmla="*/ 601662 w 538"/>
              <a:gd name="T47" fmla="*/ 312738 h 398"/>
              <a:gd name="T48" fmla="*/ 631825 w 538"/>
              <a:gd name="T49" fmla="*/ 312738 h 398"/>
              <a:gd name="T50" fmla="*/ 647700 w 538"/>
              <a:gd name="T51" fmla="*/ 334962 h 398"/>
              <a:gd name="T52" fmla="*/ 677862 w 538"/>
              <a:gd name="T53" fmla="*/ 358775 h 398"/>
              <a:gd name="T54" fmla="*/ 677862 w 538"/>
              <a:gd name="T55" fmla="*/ 373062 h 398"/>
              <a:gd name="T56" fmla="*/ 693737 w 538"/>
              <a:gd name="T57" fmla="*/ 396875 h 398"/>
              <a:gd name="T58" fmla="*/ 708025 w 538"/>
              <a:gd name="T59" fmla="*/ 427038 h 398"/>
              <a:gd name="T60" fmla="*/ 708025 w 538"/>
              <a:gd name="T61" fmla="*/ 434975 h 398"/>
              <a:gd name="T62" fmla="*/ 723900 w 538"/>
              <a:gd name="T63" fmla="*/ 441325 h 398"/>
              <a:gd name="T64" fmla="*/ 739775 w 538"/>
              <a:gd name="T65" fmla="*/ 449263 h 398"/>
              <a:gd name="T66" fmla="*/ 769937 w 538"/>
              <a:gd name="T67" fmla="*/ 457200 h 398"/>
              <a:gd name="T68" fmla="*/ 784225 w 538"/>
              <a:gd name="T69" fmla="*/ 465138 h 398"/>
              <a:gd name="T70" fmla="*/ 792162 w 538"/>
              <a:gd name="T71" fmla="*/ 479425 h 398"/>
              <a:gd name="T72" fmla="*/ 808037 w 538"/>
              <a:gd name="T73" fmla="*/ 503238 h 398"/>
              <a:gd name="T74" fmla="*/ 815975 w 538"/>
              <a:gd name="T75" fmla="*/ 517525 h 398"/>
              <a:gd name="T76" fmla="*/ 815975 w 538"/>
              <a:gd name="T77" fmla="*/ 541338 h 398"/>
              <a:gd name="T78" fmla="*/ 822325 w 538"/>
              <a:gd name="T79" fmla="*/ 555625 h 398"/>
              <a:gd name="T80" fmla="*/ 846138 w 538"/>
              <a:gd name="T81" fmla="*/ 571500 h 398"/>
              <a:gd name="T82" fmla="*/ 846138 w 538"/>
              <a:gd name="T83" fmla="*/ 593725 h 398"/>
              <a:gd name="T84" fmla="*/ 854075 w 538"/>
              <a:gd name="T85" fmla="*/ 609600 h 398"/>
              <a:gd name="T86" fmla="*/ 838200 w 538"/>
              <a:gd name="T87" fmla="*/ 631825 h 398"/>
              <a:gd name="T88" fmla="*/ 769937 w 538"/>
              <a:gd name="T89" fmla="*/ 625475 h 398"/>
              <a:gd name="T90" fmla="*/ 617537 w 538"/>
              <a:gd name="T91" fmla="*/ 625475 h 398"/>
              <a:gd name="T92" fmla="*/ 479425 w 538"/>
              <a:gd name="T93" fmla="*/ 625475 h 398"/>
              <a:gd name="T94" fmla="*/ 419100 w 538"/>
              <a:gd name="T95" fmla="*/ 625475 h 398"/>
              <a:gd name="T96" fmla="*/ 342900 w 538"/>
              <a:gd name="T97" fmla="*/ 625475 h 398"/>
              <a:gd name="T98" fmla="*/ 296862 w 538"/>
              <a:gd name="T99" fmla="*/ 625475 h 398"/>
              <a:gd name="T100" fmla="*/ 244475 w 538"/>
              <a:gd name="T101" fmla="*/ 625475 h 398"/>
              <a:gd name="T102" fmla="*/ 198437 w 538"/>
              <a:gd name="T103" fmla="*/ 625475 h 398"/>
              <a:gd name="T104" fmla="*/ 84137 w 538"/>
              <a:gd name="T105" fmla="*/ 625475 h 398"/>
              <a:gd name="T106" fmla="*/ 46037 w 538"/>
              <a:gd name="T107" fmla="*/ 533400 h 398"/>
              <a:gd name="T108" fmla="*/ 46037 w 538"/>
              <a:gd name="T109" fmla="*/ 441325 h 398"/>
              <a:gd name="T110" fmla="*/ 46037 w 538"/>
              <a:gd name="T111" fmla="*/ 365125 h 398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538"/>
              <a:gd name="T169" fmla="*/ 0 h 398"/>
              <a:gd name="T170" fmla="*/ 538 w 538"/>
              <a:gd name="T171" fmla="*/ 398 h 398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538" h="398">
                <a:moveTo>
                  <a:pt x="29" y="202"/>
                </a:moveTo>
                <a:lnTo>
                  <a:pt x="29" y="178"/>
                </a:lnTo>
                <a:lnTo>
                  <a:pt x="29" y="154"/>
                </a:lnTo>
                <a:lnTo>
                  <a:pt x="29" y="144"/>
                </a:lnTo>
                <a:lnTo>
                  <a:pt x="29" y="139"/>
                </a:lnTo>
                <a:lnTo>
                  <a:pt x="29" y="130"/>
                </a:lnTo>
                <a:lnTo>
                  <a:pt x="29" y="115"/>
                </a:lnTo>
                <a:lnTo>
                  <a:pt x="29" y="111"/>
                </a:lnTo>
                <a:lnTo>
                  <a:pt x="29" y="106"/>
                </a:lnTo>
                <a:lnTo>
                  <a:pt x="24" y="106"/>
                </a:lnTo>
                <a:lnTo>
                  <a:pt x="0" y="106"/>
                </a:lnTo>
                <a:lnTo>
                  <a:pt x="0" y="82"/>
                </a:lnTo>
                <a:lnTo>
                  <a:pt x="0" y="77"/>
                </a:lnTo>
                <a:lnTo>
                  <a:pt x="0" y="67"/>
                </a:lnTo>
                <a:lnTo>
                  <a:pt x="0" y="63"/>
                </a:lnTo>
                <a:lnTo>
                  <a:pt x="0" y="58"/>
                </a:lnTo>
                <a:lnTo>
                  <a:pt x="19" y="58"/>
                </a:lnTo>
                <a:lnTo>
                  <a:pt x="29" y="58"/>
                </a:lnTo>
                <a:lnTo>
                  <a:pt x="29" y="48"/>
                </a:lnTo>
                <a:lnTo>
                  <a:pt x="29" y="43"/>
                </a:lnTo>
                <a:lnTo>
                  <a:pt x="29" y="39"/>
                </a:lnTo>
                <a:lnTo>
                  <a:pt x="29" y="34"/>
                </a:lnTo>
                <a:lnTo>
                  <a:pt x="29" y="29"/>
                </a:lnTo>
                <a:lnTo>
                  <a:pt x="29" y="24"/>
                </a:lnTo>
                <a:lnTo>
                  <a:pt x="34" y="24"/>
                </a:lnTo>
                <a:lnTo>
                  <a:pt x="39" y="24"/>
                </a:lnTo>
                <a:lnTo>
                  <a:pt x="39" y="19"/>
                </a:lnTo>
                <a:lnTo>
                  <a:pt x="43" y="19"/>
                </a:lnTo>
                <a:lnTo>
                  <a:pt x="48" y="19"/>
                </a:lnTo>
                <a:lnTo>
                  <a:pt x="53" y="19"/>
                </a:lnTo>
                <a:lnTo>
                  <a:pt x="58" y="19"/>
                </a:lnTo>
                <a:lnTo>
                  <a:pt x="58" y="24"/>
                </a:lnTo>
                <a:lnTo>
                  <a:pt x="63" y="24"/>
                </a:lnTo>
                <a:lnTo>
                  <a:pt x="63" y="29"/>
                </a:lnTo>
                <a:lnTo>
                  <a:pt x="67" y="29"/>
                </a:lnTo>
                <a:lnTo>
                  <a:pt x="72" y="29"/>
                </a:lnTo>
                <a:lnTo>
                  <a:pt x="77" y="29"/>
                </a:lnTo>
                <a:lnTo>
                  <a:pt x="82" y="29"/>
                </a:lnTo>
                <a:lnTo>
                  <a:pt x="82" y="10"/>
                </a:lnTo>
                <a:lnTo>
                  <a:pt x="111" y="10"/>
                </a:lnTo>
                <a:lnTo>
                  <a:pt x="130" y="10"/>
                </a:lnTo>
                <a:lnTo>
                  <a:pt x="139" y="10"/>
                </a:lnTo>
                <a:lnTo>
                  <a:pt x="139" y="0"/>
                </a:lnTo>
                <a:lnTo>
                  <a:pt x="159" y="0"/>
                </a:lnTo>
                <a:lnTo>
                  <a:pt x="168" y="0"/>
                </a:lnTo>
                <a:lnTo>
                  <a:pt x="173" y="0"/>
                </a:lnTo>
                <a:lnTo>
                  <a:pt x="173" y="10"/>
                </a:lnTo>
                <a:lnTo>
                  <a:pt x="216" y="10"/>
                </a:lnTo>
                <a:lnTo>
                  <a:pt x="250" y="5"/>
                </a:lnTo>
                <a:lnTo>
                  <a:pt x="250" y="10"/>
                </a:lnTo>
                <a:lnTo>
                  <a:pt x="250" y="19"/>
                </a:lnTo>
                <a:lnTo>
                  <a:pt x="250" y="58"/>
                </a:lnTo>
                <a:lnTo>
                  <a:pt x="274" y="58"/>
                </a:lnTo>
                <a:lnTo>
                  <a:pt x="288" y="58"/>
                </a:lnTo>
                <a:lnTo>
                  <a:pt x="293" y="58"/>
                </a:lnTo>
                <a:lnTo>
                  <a:pt x="298" y="58"/>
                </a:lnTo>
                <a:lnTo>
                  <a:pt x="302" y="58"/>
                </a:lnTo>
                <a:lnTo>
                  <a:pt x="307" y="58"/>
                </a:lnTo>
                <a:lnTo>
                  <a:pt x="307" y="63"/>
                </a:lnTo>
                <a:lnTo>
                  <a:pt x="322" y="87"/>
                </a:lnTo>
                <a:lnTo>
                  <a:pt x="322" y="115"/>
                </a:lnTo>
                <a:lnTo>
                  <a:pt x="322" y="120"/>
                </a:lnTo>
                <a:lnTo>
                  <a:pt x="346" y="120"/>
                </a:lnTo>
                <a:lnTo>
                  <a:pt x="350" y="120"/>
                </a:lnTo>
                <a:lnTo>
                  <a:pt x="360" y="120"/>
                </a:lnTo>
                <a:lnTo>
                  <a:pt x="360" y="130"/>
                </a:lnTo>
                <a:lnTo>
                  <a:pt x="360" y="134"/>
                </a:lnTo>
                <a:lnTo>
                  <a:pt x="360" y="139"/>
                </a:lnTo>
                <a:lnTo>
                  <a:pt x="360" y="154"/>
                </a:lnTo>
                <a:lnTo>
                  <a:pt x="365" y="154"/>
                </a:lnTo>
                <a:lnTo>
                  <a:pt x="384" y="154"/>
                </a:lnTo>
                <a:lnTo>
                  <a:pt x="403" y="154"/>
                </a:lnTo>
                <a:lnTo>
                  <a:pt x="422" y="154"/>
                </a:lnTo>
                <a:lnTo>
                  <a:pt x="418" y="154"/>
                </a:lnTo>
                <a:lnTo>
                  <a:pt x="422" y="154"/>
                </a:lnTo>
                <a:lnTo>
                  <a:pt x="418" y="154"/>
                </a:lnTo>
                <a:lnTo>
                  <a:pt x="422" y="158"/>
                </a:lnTo>
                <a:lnTo>
                  <a:pt x="422" y="163"/>
                </a:lnTo>
                <a:lnTo>
                  <a:pt x="418" y="163"/>
                </a:lnTo>
                <a:lnTo>
                  <a:pt x="413" y="163"/>
                </a:lnTo>
                <a:lnTo>
                  <a:pt x="413" y="158"/>
                </a:lnTo>
                <a:lnTo>
                  <a:pt x="413" y="163"/>
                </a:lnTo>
                <a:lnTo>
                  <a:pt x="408" y="163"/>
                </a:lnTo>
                <a:lnTo>
                  <a:pt x="408" y="168"/>
                </a:lnTo>
                <a:lnTo>
                  <a:pt x="413" y="168"/>
                </a:lnTo>
                <a:lnTo>
                  <a:pt x="408" y="168"/>
                </a:lnTo>
                <a:lnTo>
                  <a:pt x="413" y="168"/>
                </a:lnTo>
                <a:lnTo>
                  <a:pt x="413" y="173"/>
                </a:lnTo>
                <a:lnTo>
                  <a:pt x="413" y="178"/>
                </a:lnTo>
                <a:lnTo>
                  <a:pt x="408" y="178"/>
                </a:lnTo>
                <a:lnTo>
                  <a:pt x="408" y="182"/>
                </a:lnTo>
                <a:lnTo>
                  <a:pt x="403" y="182"/>
                </a:lnTo>
                <a:lnTo>
                  <a:pt x="403" y="187"/>
                </a:lnTo>
                <a:lnTo>
                  <a:pt x="403" y="192"/>
                </a:lnTo>
                <a:lnTo>
                  <a:pt x="398" y="192"/>
                </a:lnTo>
                <a:lnTo>
                  <a:pt x="398" y="187"/>
                </a:lnTo>
                <a:lnTo>
                  <a:pt x="394" y="187"/>
                </a:lnTo>
                <a:lnTo>
                  <a:pt x="394" y="182"/>
                </a:lnTo>
                <a:lnTo>
                  <a:pt x="389" y="182"/>
                </a:lnTo>
                <a:lnTo>
                  <a:pt x="384" y="182"/>
                </a:lnTo>
                <a:lnTo>
                  <a:pt x="384" y="178"/>
                </a:lnTo>
                <a:lnTo>
                  <a:pt x="379" y="178"/>
                </a:lnTo>
                <a:lnTo>
                  <a:pt x="374" y="178"/>
                </a:lnTo>
                <a:lnTo>
                  <a:pt x="374" y="173"/>
                </a:lnTo>
                <a:lnTo>
                  <a:pt x="370" y="173"/>
                </a:lnTo>
                <a:lnTo>
                  <a:pt x="370" y="168"/>
                </a:lnTo>
                <a:lnTo>
                  <a:pt x="365" y="168"/>
                </a:lnTo>
                <a:lnTo>
                  <a:pt x="360" y="168"/>
                </a:lnTo>
                <a:lnTo>
                  <a:pt x="360" y="173"/>
                </a:lnTo>
                <a:lnTo>
                  <a:pt x="360" y="168"/>
                </a:lnTo>
                <a:lnTo>
                  <a:pt x="360" y="173"/>
                </a:lnTo>
                <a:lnTo>
                  <a:pt x="360" y="178"/>
                </a:lnTo>
                <a:lnTo>
                  <a:pt x="360" y="182"/>
                </a:lnTo>
                <a:lnTo>
                  <a:pt x="365" y="182"/>
                </a:lnTo>
                <a:lnTo>
                  <a:pt x="370" y="182"/>
                </a:lnTo>
                <a:lnTo>
                  <a:pt x="370" y="187"/>
                </a:lnTo>
                <a:lnTo>
                  <a:pt x="374" y="187"/>
                </a:lnTo>
                <a:lnTo>
                  <a:pt x="374" y="192"/>
                </a:lnTo>
                <a:lnTo>
                  <a:pt x="379" y="192"/>
                </a:lnTo>
                <a:lnTo>
                  <a:pt x="379" y="197"/>
                </a:lnTo>
                <a:lnTo>
                  <a:pt x="384" y="202"/>
                </a:lnTo>
                <a:lnTo>
                  <a:pt x="384" y="197"/>
                </a:lnTo>
                <a:lnTo>
                  <a:pt x="389" y="197"/>
                </a:lnTo>
                <a:lnTo>
                  <a:pt x="394" y="197"/>
                </a:lnTo>
                <a:lnTo>
                  <a:pt x="398" y="197"/>
                </a:lnTo>
                <a:lnTo>
                  <a:pt x="398" y="202"/>
                </a:lnTo>
                <a:lnTo>
                  <a:pt x="403" y="202"/>
                </a:lnTo>
                <a:lnTo>
                  <a:pt x="403" y="206"/>
                </a:lnTo>
                <a:lnTo>
                  <a:pt x="403" y="211"/>
                </a:lnTo>
                <a:lnTo>
                  <a:pt x="408" y="211"/>
                </a:lnTo>
                <a:lnTo>
                  <a:pt x="408" y="216"/>
                </a:lnTo>
                <a:lnTo>
                  <a:pt x="418" y="221"/>
                </a:lnTo>
                <a:lnTo>
                  <a:pt x="418" y="226"/>
                </a:lnTo>
                <a:lnTo>
                  <a:pt x="422" y="226"/>
                </a:lnTo>
                <a:lnTo>
                  <a:pt x="427" y="226"/>
                </a:lnTo>
                <a:lnTo>
                  <a:pt x="427" y="230"/>
                </a:lnTo>
                <a:lnTo>
                  <a:pt x="422" y="230"/>
                </a:lnTo>
                <a:lnTo>
                  <a:pt x="418" y="235"/>
                </a:lnTo>
                <a:lnTo>
                  <a:pt x="422" y="235"/>
                </a:lnTo>
                <a:lnTo>
                  <a:pt x="427" y="235"/>
                </a:lnTo>
                <a:lnTo>
                  <a:pt x="432" y="240"/>
                </a:lnTo>
                <a:lnTo>
                  <a:pt x="437" y="240"/>
                </a:lnTo>
                <a:lnTo>
                  <a:pt x="437" y="245"/>
                </a:lnTo>
                <a:lnTo>
                  <a:pt x="442" y="245"/>
                </a:lnTo>
                <a:lnTo>
                  <a:pt x="437" y="250"/>
                </a:lnTo>
                <a:lnTo>
                  <a:pt x="437" y="254"/>
                </a:lnTo>
                <a:lnTo>
                  <a:pt x="442" y="259"/>
                </a:lnTo>
                <a:lnTo>
                  <a:pt x="442" y="264"/>
                </a:lnTo>
                <a:lnTo>
                  <a:pt x="442" y="269"/>
                </a:lnTo>
                <a:lnTo>
                  <a:pt x="446" y="269"/>
                </a:lnTo>
                <a:lnTo>
                  <a:pt x="446" y="274"/>
                </a:lnTo>
                <a:lnTo>
                  <a:pt x="442" y="274"/>
                </a:lnTo>
                <a:lnTo>
                  <a:pt x="446" y="274"/>
                </a:lnTo>
                <a:lnTo>
                  <a:pt x="446" y="278"/>
                </a:lnTo>
                <a:lnTo>
                  <a:pt x="446" y="274"/>
                </a:lnTo>
                <a:lnTo>
                  <a:pt x="446" y="278"/>
                </a:lnTo>
                <a:lnTo>
                  <a:pt x="446" y="274"/>
                </a:lnTo>
                <a:lnTo>
                  <a:pt x="446" y="278"/>
                </a:lnTo>
                <a:lnTo>
                  <a:pt x="451" y="278"/>
                </a:lnTo>
                <a:lnTo>
                  <a:pt x="456" y="278"/>
                </a:lnTo>
                <a:lnTo>
                  <a:pt x="456" y="283"/>
                </a:lnTo>
                <a:lnTo>
                  <a:pt x="456" y="278"/>
                </a:lnTo>
                <a:lnTo>
                  <a:pt x="456" y="283"/>
                </a:lnTo>
                <a:lnTo>
                  <a:pt x="461" y="283"/>
                </a:lnTo>
                <a:lnTo>
                  <a:pt x="466" y="283"/>
                </a:lnTo>
                <a:lnTo>
                  <a:pt x="470" y="283"/>
                </a:lnTo>
                <a:lnTo>
                  <a:pt x="475" y="283"/>
                </a:lnTo>
                <a:lnTo>
                  <a:pt x="480" y="283"/>
                </a:lnTo>
                <a:lnTo>
                  <a:pt x="485" y="283"/>
                </a:lnTo>
                <a:lnTo>
                  <a:pt x="485" y="288"/>
                </a:lnTo>
                <a:lnTo>
                  <a:pt x="485" y="283"/>
                </a:lnTo>
                <a:lnTo>
                  <a:pt x="485" y="288"/>
                </a:lnTo>
                <a:lnTo>
                  <a:pt x="490" y="288"/>
                </a:lnTo>
                <a:lnTo>
                  <a:pt x="490" y="293"/>
                </a:lnTo>
                <a:lnTo>
                  <a:pt x="494" y="293"/>
                </a:lnTo>
                <a:lnTo>
                  <a:pt x="494" y="298"/>
                </a:lnTo>
                <a:lnTo>
                  <a:pt x="499" y="298"/>
                </a:lnTo>
                <a:lnTo>
                  <a:pt x="494" y="298"/>
                </a:lnTo>
                <a:lnTo>
                  <a:pt x="494" y="302"/>
                </a:lnTo>
                <a:lnTo>
                  <a:pt x="499" y="302"/>
                </a:lnTo>
                <a:lnTo>
                  <a:pt x="499" y="307"/>
                </a:lnTo>
                <a:lnTo>
                  <a:pt x="499" y="312"/>
                </a:lnTo>
                <a:lnTo>
                  <a:pt x="504" y="312"/>
                </a:lnTo>
                <a:lnTo>
                  <a:pt x="504" y="317"/>
                </a:lnTo>
                <a:lnTo>
                  <a:pt x="509" y="317"/>
                </a:lnTo>
                <a:lnTo>
                  <a:pt x="509" y="322"/>
                </a:lnTo>
                <a:lnTo>
                  <a:pt x="509" y="326"/>
                </a:lnTo>
                <a:lnTo>
                  <a:pt x="509" y="322"/>
                </a:lnTo>
                <a:lnTo>
                  <a:pt x="514" y="322"/>
                </a:lnTo>
                <a:lnTo>
                  <a:pt x="514" y="326"/>
                </a:lnTo>
                <a:lnTo>
                  <a:pt x="514" y="331"/>
                </a:lnTo>
                <a:lnTo>
                  <a:pt x="518" y="331"/>
                </a:lnTo>
                <a:lnTo>
                  <a:pt x="514" y="331"/>
                </a:lnTo>
                <a:lnTo>
                  <a:pt x="514" y="336"/>
                </a:lnTo>
                <a:lnTo>
                  <a:pt x="514" y="341"/>
                </a:lnTo>
                <a:lnTo>
                  <a:pt x="518" y="341"/>
                </a:lnTo>
                <a:lnTo>
                  <a:pt x="523" y="341"/>
                </a:lnTo>
                <a:lnTo>
                  <a:pt x="523" y="346"/>
                </a:lnTo>
                <a:lnTo>
                  <a:pt x="518" y="346"/>
                </a:lnTo>
                <a:lnTo>
                  <a:pt x="518" y="350"/>
                </a:lnTo>
                <a:lnTo>
                  <a:pt x="523" y="350"/>
                </a:lnTo>
                <a:lnTo>
                  <a:pt x="523" y="355"/>
                </a:lnTo>
                <a:lnTo>
                  <a:pt x="528" y="355"/>
                </a:lnTo>
                <a:lnTo>
                  <a:pt x="528" y="360"/>
                </a:lnTo>
                <a:lnTo>
                  <a:pt x="533" y="360"/>
                </a:lnTo>
                <a:lnTo>
                  <a:pt x="528" y="365"/>
                </a:lnTo>
                <a:lnTo>
                  <a:pt x="533" y="365"/>
                </a:lnTo>
                <a:lnTo>
                  <a:pt x="528" y="370"/>
                </a:lnTo>
                <a:lnTo>
                  <a:pt x="533" y="370"/>
                </a:lnTo>
                <a:lnTo>
                  <a:pt x="533" y="374"/>
                </a:lnTo>
                <a:lnTo>
                  <a:pt x="533" y="379"/>
                </a:lnTo>
                <a:lnTo>
                  <a:pt x="533" y="384"/>
                </a:lnTo>
                <a:lnTo>
                  <a:pt x="533" y="379"/>
                </a:lnTo>
                <a:lnTo>
                  <a:pt x="533" y="384"/>
                </a:lnTo>
                <a:lnTo>
                  <a:pt x="538" y="384"/>
                </a:lnTo>
                <a:lnTo>
                  <a:pt x="538" y="389"/>
                </a:lnTo>
                <a:lnTo>
                  <a:pt x="538" y="394"/>
                </a:lnTo>
                <a:lnTo>
                  <a:pt x="533" y="394"/>
                </a:lnTo>
                <a:lnTo>
                  <a:pt x="533" y="398"/>
                </a:lnTo>
                <a:lnTo>
                  <a:pt x="528" y="398"/>
                </a:lnTo>
                <a:lnTo>
                  <a:pt x="518" y="398"/>
                </a:lnTo>
                <a:lnTo>
                  <a:pt x="514" y="394"/>
                </a:lnTo>
                <a:lnTo>
                  <a:pt x="504" y="394"/>
                </a:lnTo>
                <a:lnTo>
                  <a:pt x="490" y="394"/>
                </a:lnTo>
                <a:lnTo>
                  <a:pt x="485" y="394"/>
                </a:lnTo>
                <a:lnTo>
                  <a:pt x="475" y="394"/>
                </a:lnTo>
                <a:lnTo>
                  <a:pt x="427" y="394"/>
                </a:lnTo>
                <a:lnTo>
                  <a:pt x="408" y="394"/>
                </a:lnTo>
                <a:lnTo>
                  <a:pt x="403" y="394"/>
                </a:lnTo>
                <a:lnTo>
                  <a:pt x="389" y="394"/>
                </a:lnTo>
                <a:lnTo>
                  <a:pt x="350" y="394"/>
                </a:lnTo>
                <a:lnTo>
                  <a:pt x="346" y="394"/>
                </a:lnTo>
                <a:lnTo>
                  <a:pt x="341" y="394"/>
                </a:lnTo>
                <a:lnTo>
                  <a:pt x="317" y="394"/>
                </a:lnTo>
                <a:lnTo>
                  <a:pt x="302" y="394"/>
                </a:lnTo>
                <a:lnTo>
                  <a:pt x="293" y="394"/>
                </a:lnTo>
                <a:lnTo>
                  <a:pt x="283" y="394"/>
                </a:lnTo>
                <a:lnTo>
                  <a:pt x="278" y="394"/>
                </a:lnTo>
                <a:lnTo>
                  <a:pt x="269" y="394"/>
                </a:lnTo>
                <a:lnTo>
                  <a:pt x="264" y="394"/>
                </a:lnTo>
                <a:lnTo>
                  <a:pt x="250" y="394"/>
                </a:lnTo>
                <a:lnTo>
                  <a:pt x="245" y="394"/>
                </a:lnTo>
                <a:lnTo>
                  <a:pt x="226" y="394"/>
                </a:lnTo>
                <a:lnTo>
                  <a:pt x="221" y="394"/>
                </a:lnTo>
                <a:lnTo>
                  <a:pt x="216" y="394"/>
                </a:lnTo>
                <a:lnTo>
                  <a:pt x="211" y="394"/>
                </a:lnTo>
                <a:lnTo>
                  <a:pt x="202" y="394"/>
                </a:lnTo>
                <a:lnTo>
                  <a:pt x="197" y="394"/>
                </a:lnTo>
                <a:lnTo>
                  <a:pt x="192" y="394"/>
                </a:lnTo>
                <a:lnTo>
                  <a:pt x="187" y="394"/>
                </a:lnTo>
                <a:lnTo>
                  <a:pt x="183" y="394"/>
                </a:lnTo>
                <a:lnTo>
                  <a:pt x="178" y="394"/>
                </a:lnTo>
                <a:lnTo>
                  <a:pt x="168" y="394"/>
                </a:lnTo>
                <a:lnTo>
                  <a:pt x="159" y="394"/>
                </a:lnTo>
                <a:lnTo>
                  <a:pt x="154" y="394"/>
                </a:lnTo>
                <a:lnTo>
                  <a:pt x="144" y="394"/>
                </a:lnTo>
                <a:lnTo>
                  <a:pt x="139" y="394"/>
                </a:lnTo>
                <a:lnTo>
                  <a:pt x="135" y="394"/>
                </a:lnTo>
                <a:lnTo>
                  <a:pt x="130" y="394"/>
                </a:lnTo>
                <a:lnTo>
                  <a:pt x="125" y="394"/>
                </a:lnTo>
                <a:lnTo>
                  <a:pt x="120" y="394"/>
                </a:lnTo>
                <a:lnTo>
                  <a:pt x="77" y="394"/>
                </a:lnTo>
                <a:lnTo>
                  <a:pt x="67" y="394"/>
                </a:lnTo>
                <a:lnTo>
                  <a:pt x="58" y="394"/>
                </a:lnTo>
                <a:lnTo>
                  <a:pt x="53" y="394"/>
                </a:lnTo>
                <a:lnTo>
                  <a:pt x="29" y="394"/>
                </a:lnTo>
                <a:lnTo>
                  <a:pt x="29" y="389"/>
                </a:lnTo>
                <a:lnTo>
                  <a:pt x="29" y="379"/>
                </a:lnTo>
                <a:lnTo>
                  <a:pt x="29" y="360"/>
                </a:lnTo>
                <a:lnTo>
                  <a:pt x="29" y="336"/>
                </a:lnTo>
                <a:lnTo>
                  <a:pt x="29" y="322"/>
                </a:lnTo>
                <a:lnTo>
                  <a:pt x="29" y="312"/>
                </a:lnTo>
                <a:lnTo>
                  <a:pt x="29" y="302"/>
                </a:lnTo>
                <a:lnTo>
                  <a:pt x="29" y="283"/>
                </a:lnTo>
                <a:lnTo>
                  <a:pt x="29" y="278"/>
                </a:lnTo>
                <a:lnTo>
                  <a:pt x="29" y="274"/>
                </a:lnTo>
                <a:lnTo>
                  <a:pt x="29" y="250"/>
                </a:lnTo>
                <a:lnTo>
                  <a:pt x="29" y="240"/>
                </a:lnTo>
                <a:lnTo>
                  <a:pt x="29" y="235"/>
                </a:lnTo>
                <a:lnTo>
                  <a:pt x="29" y="230"/>
                </a:lnTo>
                <a:lnTo>
                  <a:pt x="29" y="226"/>
                </a:lnTo>
                <a:lnTo>
                  <a:pt x="29" y="211"/>
                </a:lnTo>
                <a:lnTo>
                  <a:pt x="29" y="202"/>
                </a:lnTo>
                <a:close/>
              </a:path>
            </a:pathLst>
          </a:custGeom>
          <a:solidFill>
            <a:srgbClr val="FF7C8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52" name="Freeform 7"/>
          <p:cNvSpPr>
            <a:spLocks/>
          </p:cNvSpPr>
          <p:nvPr/>
        </p:nvSpPr>
        <p:spPr bwMode="auto">
          <a:xfrm>
            <a:off x="4645522" y="1393009"/>
            <a:ext cx="541337" cy="465138"/>
          </a:xfrm>
          <a:custGeom>
            <a:avLst/>
            <a:gdLst>
              <a:gd name="T0" fmla="*/ 449262 w 341"/>
              <a:gd name="T1" fmla="*/ 465138 h 293"/>
              <a:gd name="T2" fmla="*/ 434975 w 341"/>
              <a:gd name="T3" fmla="*/ 457200 h 293"/>
              <a:gd name="T4" fmla="*/ 411162 w 341"/>
              <a:gd name="T5" fmla="*/ 457200 h 293"/>
              <a:gd name="T6" fmla="*/ 396875 w 341"/>
              <a:gd name="T7" fmla="*/ 449263 h 293"/>
              <a:gd name="T8" fmla="*/ 396875 w 341"/>
              <a:gd name="T9" fmla="*/ 427038 h 293"/>
              <a:gd name="T10" fmla="*/ 403225 w 341"/>
              <a:gd name="T11" fmla="*/ 427038 h 293"/>
              <a:gd name="T12" fmla="*/ 411162 w 341"/>
              <a:gd name="T13" fmla="*/ 427038 h 293"/>
              <a:gd name="T14" fmla="*/ 403225 w 341"/>
              <a:gd name="T15" fmla="*/ 427038 h 293"/>
              <a:gd name="T16" fmla="*/ 396875 w 341"/>
              <a:gd name="T17" fmla="*/ 411163 h 293"/>
              <a:gd name="T18" fmla="*/ 365125 w 341"/>
              <a:gd name="T19" fmla="*/ 403225 h 293"/>
              <a:gd name="T20" fmla="*/ 220662 w 341"/>
              <a:gd name="T21" fmla="*/ 403225 h 293"/>
              <a:gd name="T22" fmla="*/ 144462 w 341"/>
              <a:gd name="T23" fmla="*/ 403225 h 293"/>
              <a:gd name="T24" fmla="*/ 92075 w 341"/>
              <a:gd name="T25" fmla="*/ 396875 h 293"/>
              <a:gd name="T26" fmla="*/ 61912 w 341"/>
              <a:gd name="T27" fmla="*/ 358775 h 293"/>
              <a:gd name="T28" fmla="*/ 7937 w 341"/>
              <a:gd name="T29" fmla="*/ 365125 h 293"/>
              <a:gd name="T30" fmla="*/ 7937 w 341"/>
              <a:gd name="T31" fmla="*/ 290513 h 293"/>
              <a:gd name="T32" fmla="*/ 7937 w 341"/>
              <a:gd name="T33" fmla="*/ 252413 h 293"/>
              <a:gd name="T34" fmla="*/ 7937 w 341"/>
              <a:gd name="T35" fmla="*/ 198438 h 293"/>
              <a:gd name="T36" fmla="*/ 7937 w 341"/>
              <a:gd name="T37" fmla="*/ 152400 h 293"/>
              <a:gd name="T38" fmla="*/ 7937 w 341"/>
              <a:gd name="T39" fmla="*/ 106363 h 293"/>
              <a:gd name="T40" fmla="*/ 23812 w 341"/>
              <a:gd name="T41" fmla="*/ 100013 h 293"/>
              <a:gd name="T42" fmla="*/ 38100 w 341"/>
              <a:gd name="T43" fmla="*/ 92075 h 293"/>
              <a:gd name="T44" fmla="*/ 53975 w 341"/>
              <a:gd name="T45" fmla="*/ 84138 h 293"/>
              <a:gd name="T46" fmla="*/ 61912 w 341"/>
              <a:gd name="T47" fmla="*/ 68263 h 293"/>
              <a:gd name="T48" fmla="*/ 76200 w 341"/>
              <a:gd name="T49" fmla="*/ 30163 h 293"/>
              <a:gd name="T50" fmla="*/ 92075 w 341"/>
              <a:gd name="T51" fmla="*/ 23813 h 293"/>
              <a:gd name="T52" fmla="*/ 106362 w 341"/>
              <a:gd name="T53" fmla="*/ 15875 h 293"/>
              <a:gd name="T54" fmla="*/ 122237 w 341"/>
              <a:gd name="T55" fmla="*/ 7938 h 293"/>
              <a:gd name="T56" fmla="*/ 138112 w 341"/>
              <a:gd name="T57" fmla="*/ 7938 h 293"/>
              <a:gd name="T58" fmla="*/ 168275 w 341"/>
              <a:gd name="T59" fmla="*/ 15875 h 293"/>
              <a:gd name="T60" fmla="*/ 182562 w 341"/>
              <a:gd name="T61" fmla="*/ 23813 h 293"/>
              <a:gd name="T62" fmla="*/ 206375 w 341"/>
              <a:gd name="T63" fmla="*/ 23813 h 293"/>
              <a:gd name="T64" fmla="*/ 220662 w 341"/>
              <a:gd name="T65" fmla="*/ 30163 h 293"/>
              <a:gd name="T66" fmla="*/ 228600 w 341"/>
              <a:gd name="T67" fmla="*/ 46038 h 293"/>
              <a:gd name="T68" fmla="*/ 244475 w 341"/>
              <a:gd name="T69" fmla="*/ 53975 h 293"/>
              <a:gd name="T70" fmla="*/ 252412 w 341"/>
              <a:gd name="T71" fmla="*/ 61913 h 293"/>
              <a:gd name="T72" fmla="*/ 290512 w 341"/>
              <a:gd name="T73" fmla="*/ 61913 h 293"/>
              <a:gd name="T74" fmla="*/ 312737 w 341"/>
              <a:gd name="T75" fmla="*/ 76200 h 293"/>
              <a:gd name="T76" fmla="*/ 334962 w 341"/>
              <a:gd name="T77" fmla="*/ 92075 h 293"/>
              <a:gd name="T78" fmla="*/ 358775 w 341"/>
              <a:gd name="T79" fmla="*/ 92075 h 293"/>
              <a:gd name="T80" fmla="*/ 388937 w 341"/>
              <a:gd name="T81" fmla="*/ 92075 h 293"/>
              <a:gd name="T82" fmla="*/ 419100 w 341"/>
              <a:gd name="T83" fmla="*/ 92075 h 293"/>
              <a:gd name="T84" fmla="*/ 449262 w 341"/>
              <a:gd name="T85" fmla="*/ 100013 h 293"/>
              <a:gd name="T86" fmla="*/ 473075 w 341"/>
              <a:gd name="T87" fmla="*/ 122238 h 293"/>
              <a:gd name="T88" fmla="*/ 487362 w 341"/>
              <a:gd name="T89" fmla="*/ 144463 h 293"/>
              <a:gd name="T90" fmla="*/ 511175 w 341"/>
              <a:gd name="T91" fmla="*/ 152400 h 293"/>
              <a:gd name="T92" fmla="*/ 517525 w 341"/>
              <a:gd name="T93" fmla="*/ 168275 h 293"/>
              <a:gd name="T94" fmla="*/ 533400 w 341"/>
              <a:gd name="T95" fmla="*/ 190500 h 293"/>
              <a:gd name="T96" fmla="*/ 541337 w 341"/>
              <a:gd name="T97" fmla="*/ 206375 h 293"/>
              <a:gd name="T98" fmla="*/ 533400 w 341"/>
              <a:gd name="T99" fmla="*/ 258763 h 293"/>
              <a:gd name="T100" fmla="*/ 533400 w 341"/>
              <a:gd name="T101" fmla="*/ 304800 h 293"/>
              <a:gd name="T102" fmla="*/ 533400 w 341"/>
              <a:gd name="T103" fmla="*/ 373063 h 293"/>
              <a:gd name="T104" fmla="*/ 533400 w 341"/>
              <a:gd name="T105" fmla="*/ 427038 h 293"/>
              <a:gd name="T106" fmla="*/ 525462 w 341"/>
              <a:gd name="T107" fmla="*/ 441325 h 293"/>
              <a:gd name="T108" fmla="*/ 503237 w 341"/>
              <a:gd name="T109" fmla="*/ 457200 h 293"/>
              <a:gd name="T110" fmla="*/ 487362 w 341"/>
              <a:gd name="T111" fmla="*/ 449263 h 293"/>
              <a:gd name="T112" fmla="*/ 465137 w 341"/>
              <a:gd name="T113" fmla="*/ 449263 h 29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341"/>
              <a:gd name="T172" fmla="*/ 0 h 293"/>
              <a:gd name="T173" fmla="*/ 341 w 341"/>
              <a:gd name="T174" fmla="*/ 293 h 29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341" h="293">
                <a:moveTo>
                  <a:pt x="288" y="288"/>
                </a:moveTo>
                <a:lnTo>
                  <a:pt x="288" y="293"/>
                </a:lnTo>
                <a:lnTo>
                  <a:pt x="283" y="293"/>
                </a:lnTo>
                <a:lnTo>
                  <a:pt x="283" y="288"/>
                </a:lnTo>
                <a:lnTo>
                  <a:pt x="283" y="293"/>
                </a:lnTo>
                <a:lnTo>
                  <a:pt x="283" y="288"/>
                </a:lnTo>
                <a:lnTo>
                  <a:pt x="278" y="288"/>
                </a:lnTo>
                <a:lnTo>
                  <a:pt x="278" y="293"/>
                </a:lnTo>
                <a:lnTo>
                  <a:pt x="278" y="288"/>
                </a:lnTo>
                <a:lnTo>
                  <a:pt x="274" y="288"/>
                </a:lnTo>
                <a:lnTo>
                  <a:pt x="269" y="288"/>
                </a:lnTo>
                <a:lnTo>
                  <a:pt x="269" y="293"/>
                </a:lnTo>
                <a:lnTo>
                  <a:pt x="264" y="293"/>
                </a:lnTo>
                <a:lnTo>
                  <a:pt x="259" y="293"/>
                </a:lnTo>
                <a:lnTo>
                  <a:pt x="259" y="288"/>
                </a:lnTo>
                <a:lnTo>
                  <a:pt x="259" y="293"/>
                </a:lnTo>
                <a:lnTo>
                  <a:pt x="254" y="293"/>
                </a:lnTo>
                <a:lnTo>
                  <a:pt x="254" y="288"/>
                </a:lnTo>
                <a:lnTo>
                  <a:pt x="250" y="288"/>
                </a:lnTo>
                <a:lnTo>
                  <a:pt x="250" y="283"/>
                </a:lnTo>
                <a:lnTo>
                  <a:pt x="250" y="278"/>
                </a:lnTo>
                <a:lnTo>
                  <a:pt x="250" y="274"/>
                </a:lnTo>
                <a:lnTo>
                  <a:pt x="245" y="274"/>
                </a:lnTo>
                <a:lnTo>
                  <a:pt x="245" y="269"/>
                </a:lnTo>
                <a:lnTo>
                  <a:pt x="250" y="269"/>
                </a:lnTo>
                <a:lnTo>
                  <a:pt x="254" y="269"/>
                </a:lnTo>
                <a:lnTo>
                  <a:pt x="259" y="269"/>
                </a:lnTo>
                <a:lnTo>
                  <a:pt x="259" y="274"/>
                </a:lnTo>
                <a:lnTo>
                  <a:pt x="259" y="269"/>
                </a:lnTo>
                <a:lnTo>
                  <a:pt x="254" y="269"/>
                </a:lnTo>
                <a:lnTo>
                  <a:pt x="254" y="274"/>
                </a:lnTo>
                <a:lnTo>
                  <a:pt x="259" y="274"/>
                </a:lnTo>
                <a:lnTo>
                  <a:pt x="264" y="274"/>
                </a:lnTo>
                <a:lnTo>
                  <a:pt x="264" y="269"/>
                </a:lnTo>
                <a:lnTo>
                  <a:pt x="259" y="269"/>
                </a:lnTo>
                <a:lnTo>
                  <a:pt x="264" y="269"/>
                </a:lnTo>
                <a:lnTo>
                  <a:pt x="259" y="269"/>
                </a:lnTo>
                <a:lnTo>
                  <a:pt x="264" y="269"/>
                </a:lnTo>
                <a:lnTo>
                  <a:pt x="259" y="269"/>
                </a:lnTo>
                <a:lnTo>
                  <a:pt x="254" y="269"/>
                </a:lnTo>
                <a:lnTo>
                  <a:pt x="254" y="264"/>
                </a:lnTo>
                <a:lnTo>
                  <a:pt x="254" y="269"/>
                </a:lnTo>
                <a:lnTo>
                  <a:pt x="250" y="269"/>
                </a:lnTo>
                <a:lnTo>
                  <a:pt x="250" y="264"/>
                </a:lnTo>
                <a:lnTo>
                  <a:pt x="250" y="259"/>
                </a:lnTo>
                <a:lnTo>
                  <a:pt x="250" y="254"/>
                </a:lnTo>
                <a:lnTo>
                  <a:pt x="250" y="259"/>
                </a:lnTo>
                <a:lnTo>
                  <a:pt x="250" y="254"/>
                </a:lnTo>
                <a:lnTo>
                  <a:pt x="240" y="254"/>
                </a:lnTo>
                <a:lnTo>
                  <a:pt x="230" y="254"/>
                </a:lnTo>
                <a:lnTo>
                  <a:pt x="211" y="254"/>
                </a:lnTo>
                <a:lnTo>
                  <a:pt x="206" y="254"/>
                </a:lnTo>
                <a:lnTo>
                  <a:pt x="202" y="254"/>
                </a:lnTo>
                <a:lnTo>
                  <a:pt x="159" y="254"/>
                </a:lnTo>
                <a:lnTo>
                  <a:pt x="139" y="254"/>
                </a:lnTo>
                <a:lnTo>
                  <a:pt x="125" y="254"/>
                </a:lnTo>
                <a:lnTo>
                  <a:pt x="120" y="254"/>
                </a:lnTo>
                <a:lnTo>
                  <a:pt x="115" y="254"/>
                </a:lnTo>
                <a:lnTo>
                  <a:pt x="111" y="254"/>
                </a:lnTo>
                <a:lnTo>
                  <a:pt x="91" y="254"/>
                </a:lnTo>
                <a:lnTo>
                  <a:pt x="91" y="259"/>
                </a:lnTo>
                <a:lnTo>
                  <a:pt x="87" y="259"/>
                </a:lnTo>
                <a:lnTo>
                  <a:pt x="82" y="259"/>
                </a:lnTo>
                <a:lnTo>
                  <a:pt x="58" y="259"/>
                </a:lnTo>
                <a:lnTo>
                  <a:pt x="58" y="250"/>
                </a:lnTo>
                <a:lnTo>
                  <a:pt x="58" y="240"/>
                </a:lnTo>
                <a:lnTo>
                  <a:pt x="58" y="226"/>
                </a:lnTo>
                <a:lnTo>
                  <a:pt x="53" y="226"/>
                </a:lnTo>
                <a:lnTo>
                  <a:pt x="48" y="226"/>
                </a:lnTo>
                <a:lnTo>
                  <a:pt x="39" y="226"/>
                </a:lnTo>
                <a:lnTo>
                  <a:pt x="34" y="226"/>
                </a:lnTo>
                <a:lnTo>
                  <a:pt x="29" y="226"/>
                </a:lnTo>
                <a:lnTo>
                  <a:pt x="19" y="226"/>
                </a:lnTo>
                <a:lnTo>
                  <a:pt x="15" y="226"/>
                </a:lnTo>
                <a:lnTo>
                  <a:pt x="5" y="230"/>
                </a:lnTo>
                <a:lnTo>
                  <a:pt x="5" y="211"/>
                </a:lnTo>
                <a:lnTo>
                  <a:pt x="5" y="207"/>
                </a:lnTo>
                <a:lnTo>
                  <a:pt x="5" y="197"/>
                </a:lnTo>
                <a:lnTo>
                  <a:pt x="5" y="187"/>
                </a:lnTo>
                <a:lnTo>
                  <a:pt x="5" y="183"/>
                </a:lnTo>
                <a:lnTo>
                  <a:pt x="5" y="178"/>
                </a:lnTo>
                <a:lnTo>
                  <a:pt x="5" y="173"/>
                </a:lnTo>
                <a:lnTo>
                  <a:pt x="5" y="168"/>
                </a:lnTo>
                <a:lnTo>
                  <a:pt x="5" y="163"/>
                </a:lnTo>
                <a:lnTo>
                  <a:pt x="5" y="159"/>
                </a:lnTo>
                <a:lnTo>
                  <a:pt x="5" y="154"/>
                </a:lnTo>
                <a:lnTo>
                  <a:pt x="5" y="149"/>
                </a:lnTo>
                <a:lnTo>
                  <a:pt x="5" y="144"/>
                </a:lnTo>
                <a:lnTo>
                  <a:pt x="5" y="139"/>
                </a:lnTo>
                <a:lnTo>
                  <a:pt x="5" y="125"/>
                </a:lnTo>
                <a:lnTo>
                  <a:pt x="5" y="120"/>
                </a:lnTo>
                <a:lnTo>
                  <a:pt x="5" y="115"/>
                </a:lnTo>
                <a:lnTo>
                  <a:pt x="5" y="111"/>
                </a:lnTo>
                <a:lnTo>
                  <a:pt x="5" y="101"/>
                </a:lnTo>
                <a:lnTo>
                  <a:pt x="5" y="96"/>
                </a:lnTo>
                <a:lnTo>
                  <a:pt x="5" y="91"/>
                </a:lnTo>
                <a:lnTo>
                  <a:pt x="5" y="82"/>
                </a:lnTo>
                <a:lnTo>
                  <a:pt x="5" y="77"/>
                </a:lnTo>
                <a:lnTo>
                  <a:pt x="5" y="72"/>
                </a:lnTo>
                <a:lnTo>
                  <a:pt x="5" y="67"/>
                </a:lnTo>
                <a:lnTo>
                  <a:pt x="0" y="67"/>
                </a:lnTo>
                <a:lnTo>
                  <a:pt x="5" y="67"/>
                </a:lnTo>
                <a:lnTo>
                  <a:pt x="10" y="67"/>
                </a:lnTo>
                <a:lnTo>
                  <a:pt x="15" y="67"/>
                </a:lnTo>
                <a:lnTo>
                  <a:pt x="15" y="63"/>
                </a:lnTo>
                <a:lnTo>
                  <a:pt x="15" y="58"/>
                </a:lnTo>
                <a:lnTo>
                  <a:pt x="19" y="58"/>
                </a:lnTo>
                <a:lnTo>
                  <a:pt x="19" y="53"/>
                </a:lnTo>
                <a:lnTo>
                  <a:pt x="24" y="53"/>
                </a:lnTo>
                <a:lnTo>
                  <a:pt x="24" y="58"/>
                </a:lnTo>
                <a:lnTo>
                  <a:pt x="24" y="53"/>
                </a:lnTo>
                <a:lnTo>
                  <a:pt x="24" y="48"/>
                </a:lnTo>
                <a:lnTo>
                  <a:pt x="24" y="53"/>
                </a:lnTo>
                <a:lnTo>
                  <a:pt x="29" y="53"/>
                </a:lnTo>
                <a:lnTo>
                  <a:pt x="34" y="53"/>
                </a:lnTo>
                <a:lnTo>
                  <a:pt x="34" y="48"/>
                </a:lnTo>
                <a:lnTo>
                  <a:pt x="39" y="48"/>
                </a:lnTo>
                <a:lnTo>
                  <a:pt x="39" y="43"/>
                </a:lnTo>
                <a:lnTo>
                  <a:pt x="43" y="43"/>
                </a:lnTo>
                <a:lnTo>
                  <a:pt x="39" y="43"/>
                </a:lnTo>
                <a:lnTo>
                  <a:pt x="39" y="39"/>
                </a:lnTo>
                <a:lnTo>
                  <a:pt x="39" y="34"/>
                </a:lnTo>
                <a:lnTo>
                  <a:pt x="48" y="34"/>
                </a:lnTo>
                <a:lnTo>
                  <a:pt x="48" y="29"/>
                </a:lnTo>
                <a:lnTo>
                  <a:pt x="48" y="19"/>
                </a:lnTo>
                <a:lnTo>
                  <a:pt x="48" y="15"/>
                </a:lnTo>
                <a:lnTo>
                  <a:pt x="53" y="15"/>
                </a:lnTo>
                <a:lnTo>
                  <a:pt x="53" y="19"/>
                </a:lnTo>
                <a:lnTo>
                  <a:pt x="53" y="15"/>
                </a:lnTo>
                <a:lnTo>
                  <a:pt x="58" y="15"/>
                </a:lnTo>
                <a:lnTo>
                  <a:pt x="58" y="10"/>
                </a:lnTo>
                <a:lnTo>
                  <a:pt x="63" y="10"/>
                </a:lnTo>
                <a:lnTo>
                  <a:pt x="63" y="15"/>
                </a:lnTo>
                <a:lnTo>
                  <a:pt x="67" y="15"/>
                </a:lnTo>
                <a:lnTo>
                  <a:pt x="67" y="10"/>
                </a:lnTo>
                <a:lnTo>
                  <a:pt x="72" y="10"/>
                </a:lnTo>
                <a:lnTo>
                  <a:pt x="72" y="5"/>
                </a:lnTo>
                <a:lnTo>
                  <a:pt x="77" y="5"/>
                </a:lnTo>
                <a:lnTo>
                  <a:pt x="77" y="0"/>
                </a:lnTo>
                <a:lnTo>
                  <a:pt x="77" y="5"/>
                </a:lnTo>
                <a:lnTo>
                  <a:pt x="77" y="0"/>
                </a:lnTo>
                <a:lnTo>
                  <a:pt x="82" y="5"/>
                </a:lnTo>
                <a:lnTo>
                  <a:pt x="82" y="0"/>
                </a:lnTo>
                <a:lnTo>
                  <a:pt x="87" y="0"/>
                </a:lnTo>
                <a:lnTo>
                  <a:pt x="87" y="5"/>
                </a:lnTo>
                <a:lnTo>
                  <a:pt x="91" y="5"/>
                </a:lnTo>
                <a:lnTo>
                  <a:pt x="96" y="5"/>
                </a:lnTo>
                <a:lnTo>
                  <a:pt x="101" y="5"/>
                </a:lnTo>
                <a:lnTo>
                  <a:pt x="101" y="10"/>
                </a:lnTo>
                <a:lnTo>
                  <a:pt x="106" y="10"/>
                </a:lnTo>
                <a:lnTo>
                  <a:pt x="106" y="15"/>
                </a:lnTo>
                <a:lnTo>
                  <a:pt x="106" y="10"/>
                </a:lnTo>
                <a:lnTo>
                  <a:pt x="111" y="10"/>
                </a:lnTo>
                <a:lnTo>
                  <a:pt x="115" y="10"/>
                </a:lnTo>
                <a:lnTo>
                  <a:pt x="115" y="15"/>
                </a:lnTo>
                <a:lnTo>
                  <a:pt x="115" y="10"/>
                </a:lnTo>
                <a:lnTo>
                  <a:pt x="120" y="10"/>
                </a:lnTo>
                <a:lnTo>
                  <a:pt x="125" y="10"/>
                </a:lnTo>
                <a:lnTo>
                  <a:pt x="130" y="10"/>
                </a:lnTo>
                <a:lnTo>
                  <a:pt x="130" y="15"/>
                </a:lnTo>
                <a:lnTo>
                  <a:pt x="135" y="15"/>
                </a:lnTo>
                <a:lnTo>
                  <a:pt x="139" y="15"/>
                </a:lnTo>
                <a:lnTo>
                  <a:pt x="139" y="19"/>
                </a:lnTo>
                <a:lnTo>
                  <a:pt x="144" y="19"/>
                </a:lnTo>
                <a:lnTo>
                  <a:pt x="139" y="19"/>
                </a:lnTo>
                <a:lnTo>
                  <a:pt x="144" y="19"/>
                </a:lnTo>
                <a:lnTo>
                  <a:pt x="144" y="24"/>
                </a:lnTo>
                <a:lnTo>
                  <a:pt x="139" y="24"/>
                </a:lnTo>
                <a:lnTo>
                  <a:pt x="144" y="24"/>
                </a:lnTo>
                <a:lnTo>
                  <a:pt x="144" y="29"/>
                </a:lnTo>
                <a:lnTo>
                  <a:pt x="144" y="34"/>
                </a:lnTo>
                <a:lnTo>
                  <a:pt x="149" y="34"/>
                </a:lnTo>
                <a:lnTo>
                  <a:pt x="144" y="34"/>
                </a:lnTo>
                <a:lnTo>
                  <a:pt x="149" y="34"/>
                </a:lnTo>
                <a:lnTo>
                  <a:pt x="154" y="34"/>
                </a:lnTo>
                <a:lnTo>
                  <a:pt x="149" y="34"/>
                </a:lnTo>
                <a:lnTo>
                  <a:pt x="149" y="39"/>
                </a:lnTo>
                <a:lnTo>
                  <a:pt x="154" y="34"/>
                </a:lnTo>
                <a:lnTo>
                  <a:pt x="154" y="39"/>
                </a:lnTo>
                <a:lnTo>
                  <a:pt x="159" y="39"/>
                </a:lnTo>
                <a:lnTo>
                  <a:pt x="163" y="39"/>
                </a:lnTo>
                <a:lnTo>
                  <a:pt x="168" y="39"/>
                </a:lnTo>
                <a:lnTo>
                  <a:pt x="173" y="39"/>
                </a:lnTo>
                <a:lnTo>
                  <a:pt x="178" y="39"/>
                </a:lnTo>
                <a:lnTo>
                  <a:pt x="183" y="39"/>
                </a:lnTo>
                <a:lnTo>
                  <a:pt x="183" y="43"/>
                </a:lnTo>
                <a:lnTo>
                  <a:pt x="187" y="43"/>
                </a:lnTo>
                <a:lnTo>
                  <a:pt x="192" y="43"/>
                </a:lnTo>
                <a:lnTo>
                  <a:pt x="192" y="48"/>
                </a:lnTo>
                <a:lnTo>
                  <a:pt x="197" y="48"/>
                </a:lnTo>
                <a:lnTo>
                  <a:pt x="197" y="53"/>
                </a:lnTo>
                <a:lnTo>
                  <a:pt x="202" y="53"/>
                </a:lnTo>
                <a:lnTo>
                  <a:pt x="206" y="53"/>
                </a:lnTo>
                <a:lnTo>
                  <a:pt x="206" y="58"/>
                </a:lnTo>
                <a:lnTo>
                  <a:pt x="211" y="58"/>
                </a:lnTo>
                <a:lnTo>
                  <a:pt x="216" y="58"/>
                </a:lnTo>
                <a:lnTo>
                  <a:pt x="221" y="58"/>
                </a:lnTo>
                <a:lnTo>
                  <a:pt x="216" y="58"/>
                </a:lnTo>
                <a:lnTo>
                  <a:pt x="221" y="58"/>
                </a:lnTo>
                <a:lnTo>
                  <a:pt x="226" y="58"/>
                </a:lnTo>
                <a:lnTo>
                  <a:pt x="226" y="53"/>
                </a:lnTo>
                <a:lnTo>
                  <a:pt x="230" y="53"/>
                </a:lnTo>
                <a:lnTo>
                  <a:pt x="235" y="53"/>
                </a:lnTo>
                <a:lnTo>
                  <a:pt x="235" y="58"/>
                </a:lnTo>
                <a:lnTo>
                  <a:pt x="245" y="58"/>
                </a:lnTo>
                <a:lnTo>
                  <a:pt x="250" y="58"/>
                </a:lnTo>
                <a:lnTo>
                  <a:pt x="254" y="58"/>
                </a:lnTo>
                <a:lnTo>
                  <a:pt x="259" y="53"/>
                </a:lnTo>
                <a:lnTo>
                  <a:pt x="259" y="58"/>
                </a:lnTo>
                <a:lnTo>
                  <a:pt x="264" y="58"/>
                </a:lnTo>
                <a:lnTo>
                  <a:pt x="269" y="58"/>
                </a:lnTo>
                <a:lnTo>
                  <a:pt x="269" y="63"/>
                </a:lnTo>
                <a:lnTo>
                  <a:pt x="274" y="63"/>
                </a:lnTo>
                <a:lnTo>
                  <a:pt x="278" y="63"/>
                </a:lnTo>
                <a:lnTo>
                  <a:pt x="283" y="63"/>
                </a:lnTo>
                <a:lnTo>
                  <a:pt x="288" y="63"/>
                </a:lnTo>
                <a:lnTo>
                  <a:pt x="293" y="63"/>
                </a:lnTo>
                <a:lnTo>
                  <a:pt x="293" y="67"/>
                </a:lnTo>
                <a:lnTo>
                  <a:pt x="298" y="67"/>
                </a:lnTo>
                <a:lnTo>
                  <a:pt x="298" y="77"/>
                </a:lnTo>
                <a:lnTo>
                  <a:pt x="298" y="82"/>
                </a:lnTo>
                <a:lnTo>
                  <a:pt x="302" y="82"/>
                </a:lnTo>
                <a:lnTo>
                  <a:pt x="302" y="87"/>
                </a:lnTo>
                <a:lnTo>
                  <a:pt x="307" y="87"/>
                </a:lnTo>
                <a:lnTo>
                  <a:pt x="307" y="91"/>
                </a:lnTo>
                <a:lnTo>
                  <a:pt x="312" y="91"/>
                </a:lnTo>
                <a:lnTo>
                  <a:pt x="317" y="91"/>
                </a:lnTo>
                <a:lnTo>
                  <a:pt x="312" y="91"/>
                </a:lnTo>
                <a:lnTo>
                  <a:pt x="317" y="91"/>
                </a:lnTo>
                <a:lnTo>
                  <a:pt x="322" y="96"/>
                </a:lnTo>
                <a:lnTo>
                  <a:pt x="322" y="101"/>
                </a:lnTo>
                <a:lnTo>
                  <a:pt x="317" y="101"/>
                </a:lnTo>
                <a:lnTo>
                  <a:pt x="317" y="106"/>
                </a:lnTo>
                <a:lnTo>
                  <a:pt x="322" y="106"/>
                </a:lnTo>
                <a:lnTo>
                  <a:pt x="326" y="106"/>
                </a:lnTo>
                <a:lnTo>
                  <a:pt x="331" y="106"/>
                </a:lnTo>
                <a:lnTo>
                  <a:pt x="331" y="111"/>
                </a:lnTo>
                <a:lnTo>
                  <a:pt x="336" y="111"/>
                </a:lnTo>
                <a:lnTo>
                  <a:pt x="336" y="115"/>
                </a:lnTo>
                <a:lnTo>
                  <a:pt x="336" y="120"/>
                </a:lnTo>
                <a:lnTo>
                  <a:pt x="341" y="120"/>
                </a:lnTo>
                <a:lnTo>
                  <a:pt x="336" y="120"/>
                </a:lnTo>
                <a:lnTo>
                  <a:pt x="336" y="125"/>
                </a:lnTo>
                <a:lnTo>
                  <a:pt x="336" y="130"/>
                </a:lnTo>
                <a:lnTo>
                  <a:pt x="341" y="130"/>
                </a:lnTo>
                <a:lnTo>
                  <a:pt x="336" y="135"/>
                </a:lnTo>
                <a:lnTo>
                  <a:pt x="336" y="144"/>
                </a:lnTo>
                <a:lnTo>
                  <a:pt x="336" y="154"/>
                </a:lnTo>
                <a:lnTo>
                  <a:pt x="336" y="159"/>
                </a:lnTo>
                <a:lnTo>
                  <a:pt x="336" y="163"/>
                </a:lnTo>
                <a:lnTo>
                  <a:pt x="336" y="168"/>
                </a:lnTo>
                <a:lnTo>
                  <a:pt x="336" y="178"/>
                </a:lnTo>
                <a:lnTo>
                  <a:pt x="336" y="183"/>
                </a:lnTo>
                <a:lnTo>
                  <a:pt x="336" y="187"/>
                </a:lnTo>
                <a:lnTo>
                  <a:pt x="336" y="192"/>
                </a:lnTo>
                <a:lnTo>
                  <a:pt x="336" y="197"/>
                </a:lnTo>
                <a:lnTo>
                  <a:pt x="336" y="211"/>
                </a:lnTo>
                <a:lnTo>
                  <a:pt x="336" y="221"/>
                </a:lnTo>
                <a:lnTo>
                  <a:pt x="336" y="230"/>
                </a:lnTo>
                <a:lnTo>
                  <a:pt x="336" y="235"/>
                </a:lnTo>
                <a:lnTo>
                  <a:pt x="336" y="240"/>
                </a:lnTo>
                <a:lnTo>
                  <a:pt x="336" y="245"/>
                </a:lnTo>
                <a:lnTo>
                  <a:pt x="336" y="250"/>
                </a:lnTo>
                <a:lnTo>
                  <a:pt x="336" y="264"/>
                </a:lnTo>
                <a:lnTo>
                  <a:pt x="336" y="269"/>
                </a:lnTo>
                <a:lnTo>
                  <a:pt x="336" y="274"/>
                </a:lnTo>
                <a:lnTo>
                  <a:pt x="336" y="278"/>
                </a:lnTo>
                <a:lnTo>
                  <a:pt x="336" y="283"/>
                </a:lnTo>
                <a:lnTo>
                  <a:pt x="331" y="283"/>
                </a:lnTo>
                <a:lnTo>
                  <a:pt x="331" y="278"/>
                </a:lnTo>
                <a:lnTo>
                  <a:pt x="326" y="278"/>
                </a:lnTo>
                <a:lnTo>
                  <a:pt x="326" y="283"/>
                </a:lnTo>
                <a:lnTo>
                  <a:pt x="322" y="283"/>
                </a:lnTo>
                <a:lnTo>
                  <a:pt x="317" y="283"/>
                </a:lnTo>
                <a:lnTo>
                  <a:pt x="317" y="288"/>
                </a:lnTo>
                <a:lnTo>
                  <a:pt x="312" y="288"/>
                </a:lnTo>
                <a:lnTo>
                  <a:pt x="312" y="293"/>
                </a:lnTo>
                <a:lnTo>
                  <a:pt x="312" y="288"/>
                </a:lnTo>
                <a:lnTo>
                  <a:pt x="312" y="283"/>
                </a:lnTo>
                <a:lnTo>
                  <a:pt x="307" y="283"/>
                </a:lnTo>
                <a:lnTo>
                  <a:pt x="302" y="283"/>
                </a:lnTo>
                <a:lnTo>
                  <a:pt x="302" y="288"/>
                </a:lnTo>
                <a:lnTo>
                  <a:pt x="298" y="288"/>
                </a:lnTo>
                <a:lnTo>
                  <a:pt x="298" y="283"/>
                </a:lnTo>
                <a:lnTo>
                  <a:pt x="293" y="283"/>
                </a:lnTo>
                <a:lnTo>
                  <a:pt x="288" y="283"/>
                </a:lnTo>
                <a:lnTo>
                  <a:pt x="288" y="288"/>
                </a:lnTo>
                <a:close/>
              </a:path>
            </a:pathLst>
          </a:custGeom>
          <a:solidFill>
            <a:srgbClr val="0033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53" name="Freeform 8"/>
          <p:cNvSpPr>
            <a:spLocks/>
          </p:cNvSpPr>
          <p:nvPr/>
        </p:nvSpPr>
        <p:spPr bwMode="auto">
          <a:xfrm>
            <a:off x="4821734" y="837384"/>
            <a:ext cx="365125" cy="388938"/>
          </a:xfrm>
          <a:custGeom>
            <a:avLst/>
            <a:gdLst>
              <a:gd name="T0" fmla="*/ 128588 w 230"/>
              <a:gd name="T1" fmla="*/ 388938 h 245"/>
              <a:gd name="T2" fmla="*/ 90488 w 230"/>
              <a:gd name="T3" fmla="*/ 388938 h 245"/>
              <a:gd name="T4" fmla="*/ 68263 w 230"/>
              <a:gd name="T5" fmla="*/ 388938 h 245"/>
              <a:gd name="T6" fmla="*/ 38100 w 230"/>
              <a:gd name="T7" fmla="*/ 388938 h 245"/>
              <a:gd name="T8" fmla="*/ 6350 w 230"/>
              <a:gd name="T9" fmla="*/ 388938 h 245"/>
              <a:gd name="T10" fmla="*/ 6350 w 230"/>
              <a:gd name="T11" fmla="*/ 365125 h 245"/>
              <a:gd name="T12" fmla="*/ 6350 w 230"/>
              <a:gd name="T13" fmla="*/ 342900 h 245"/>
              <a:gd name="T14" fmla="*/ 6350 w 230"/>
              <a:gd name="T15" fmla="*/ 304800 h 245"/>
              <a:gd name="T16" fmla="*/ 6350 w 230"/>
              <a:gd name="T17" fmla="*/ 282575 h 245"/>
              <a:gd name="T18" fmla="*/ 6350 w 230"/>
              <a:gd name="T19" fmla="*/ 258763 h 245"/>
              <a:gd name="T20" fmla="*/ 6350 w 230"/>
              <a:gd name="T21" fmla="*/ 206375 h 245"/>
              <a:gd name="T22" fmla="*/ 6350 w 230"/>
              <a:gd name="T23" fmla="*/ 122238 h 245"/>
              <a:gd name="T24" fmla="*/ 6350 w 230"/>
              <a:gd name="T25" fmla="*/ 98425 h 245"/>
              <a:gd name="T26" fmla="*/ 6350 w 230"/>
              <a:gd name="T27" fmla="*/ 76200 h 245"/>
              <a:gd name="T28" fmla="*/ 38100 w 230"/>
              <a:gd name="T29" fmla="*/ 0 h 245"/>
              <a:gd name="T30" fmla="*/ 158750 w 230"/>
              <a:gd name="T31" fmla="*/ 7938 h 245"/>
              <a:gd name="T32" fmla="*/ 188912 w 230"/>
              <a:gd name="T33" fmla="*/ 7938 h 245"/>
              <a:gd name="T34" fmla="*/ 212725 w 230"/>
              <a:gd name="T35" fmla="*/ 15875 h 245"/>
              <a:gd name="T36" fmla="*/ 196850 w 230"/>
              <a:gd name="T37" fmla="*/ 22225 h 245"/>
              <a:gd name="T38" fmla="*/ 196850 w 230"/>
              <a:gd name="T39" fmla="*/ 46038 h 245"/>
              <a:gd name="T40" fmla="*/ 204788 w 230"/>
              <a:gd name="T41" fmla="*/ 60325 h 245"/>
              <a:gd name="T42" fmla="*/ 220663 w 230"/>
              <a:gd name="T43" fmla="*/ 68263 h 245"/>
              <a:gd name="T44" fmla="*/ 227013 w 230"/>
              <a:gd name="T45" fmla="*/ 84138 h 245"/>
              <a:gd name="T46" fmla="*/ 227013 w 230"/>
              <a:gd name="T47" fmla="*/ 106363 h 245"/>
              <a:gd name="T48" fmla="*/ 227013 w 230"/>
              <a:gd name="T49" fmla="*/ 114300 h 245"/>
              <a:gd name="T50" fmla="*/ 220663 w 230"/>
              <a:gd name="T51" fmla="*/ 130175 h 245"/>
              <a:gd name="T52" fmla="*/ 220663 w 230"/>
              <a:gd name="T53" fmla="*/ 136525 h 245"/>
              <a:gd name="T54" fmla="*/ 220663 w 230"/>
              <a:gd name="T55" fmla="*/ 144463 h 245"/>
              <a:gd name="T56" fmla="*/ 227013 w 230"/>
              <a:gd name="T57" fmla="*/ 160338 h 245"/>
              <a:gd name="T58" fmla="*/ 227013 w 230"/>
              <a:gd name="T59" fmla="*/ 168275 h 245"/>
              <a:gd name="T60" fmla="*/ 234950 w 230"/>
              <a:gd name="T61" fmla="*/ 182563 h 245"/>
              <a:gd name="T62" fmla="*/ 242888 w 230"/>
              <a:gd name="T63" fmla="*/ 182563 h 245"/>
              <a:gd name="T64" fmla="*/ 242888 w 230"/>
              <a:gd name="T65" fmla="*/ 190500 h 245"/>
              <a:gd name="T66" fmla="*/ 258763 w 230"/>
              <a:gd name="T67" fmla="*/ 198438 h 245"/>
              <a:gd name="T68" fmla="*/ 273050 w 230"/>
              <a:gd name="T69" fmla="*/ 190500 h 245"/>
              <a:gd name="T70" fmla="*/ 280988 w 230"/>
              <a:gd name="T71" fmla="*/ 190500 h 245"/>
              <a:gd name="T72" fmla="*/ 288925 w 230"/>
              <a:gd name="T73" fmla="*/ 190500 h 245"/>
              <a:gd name="T74" fmla="*/ 311150 w 230"/>
              <a:gd name="T75" fmla="*/ 190500 h 245"/>
              <a:gd name="T76" fmla="*/ 319088 w 230"/>
              <a:gd name="T77" fmla="*/ 190500 h 245"/>
              <a:gd name="T78" fmla="*/ 334963 w 230"/>
              <a:gd name="T79" fmla="*/ 198438 h 245"/>
              <a:gd name="T80" fmla="*/ 349250 w 230"/>
              <a:gd name="T81" fmla="*/ 198438 h 245"/>
              <a:gd name="T82" fmla="*/ 365125 w 230"/>
              <a:gd name="T83" fmla="*/ 190500 h 245"/>
              <a:gd name="T84" fmla="*/ 365125 w 230"/>
              <a:gd name="T85" fmla="*/ 250825 h 245"/>
              <a:gd name="T86" fmla="*/ 365125 w 230"/>
              <a:gd name="T87" fmla="*/ 296863 h 245"/>
              <a:gd name="T88" fmla="*/ 365125 w 230"/>
              <a:gd name="T89" fmla="*/ 334963 h 245"/>
              <a:gd name="T90" fmla="*/ 365125 w 230"/>
              <a:gd name="T91" fmla="*/ 388938 h 245"/>
              <a:gd name="T92" fmla="*/ 319088 w 230"/>
              <a:gd name="T93" fmla="*/ 388938 h 245"/>
              <a:gd name="T94" fmla="*/ 280988 w 230"/>
              <a:gd name="T95" fmla="*/ 388938 h 245"/>
              <a:gd name="T96" fmla="*/ 212725 w 230"/>
              <a:gd name="T97" fmla="*/ 388938 h 245"/>
              <a:gd name="T98" fmla="*/ 174625 w 230"/>
              <a:gd name="T99" fmla="*/ 388938 h 245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230"/>
              <a:gd name="T151" fmla="*/ 0 h 245"/>
              <a:gd name="T152" fmla="*/ 230 w 230"/>
              <a:gd name="T153" fmla="*/ 245 h 245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230" h="245">
                <a:moveTo>
                  <a:pt x="95" y="245"/>
                </a:moveTo>
                <a:lnTo>
                  <a:pt x="86" y="245"/>
                </a:lnTo>
                <a:lnTo>
                  <a:pt x="81" y="245"/>
                </a:lnTo>
                <a:lnTo>
                  <a:pt x="76" y="245"/>
                </a:lnTo>
                <a:lnTo>
                  <a:pt x="62" y="245"/>
                </a:lnTo>
                <a:lnTo>
                  <a:pt x="57" y="245"/>
                </a:lnTo>
                <a:lnTo>
                  <a:pt x="52" y="245"/>
                </a:lnTo>
                <a:lnTo>
                  <a:pt x="48" y="245"/>
                </a:lnTo>
                <a:lnTo>
                  <a:pt x="43" y="245"/>
                </a:lnTo>
                <a:lnTo>
                  <a:pt x="38" y="245"/>
                </a:lnTo>
                <a:lnTo>
                  <a:pt x="33" y="245"/>
                </a:lnTo>
                <a:lnTo>
                  <a:pt x="24" y="245"/>
                </a:lnTo>
                <a:lnTo>
                  <a:pt x="14" y="245"/>
                </a:lnTo>
                <a:lnTo>
                  <a:pt x="9" y="245"/>
                </a:lnTo>
                <a:lnTo>
                  <a:pt x="4" y="245"/>
                </a:lnTo>
                <a:lnTo>
                  <a:pt x="4" y="240"/>
                </a:lnTo>
                <a:lnTo>
                  <a:pt x="4" y="235"/>
                </a:lnTo>
                <a:lnTo>
                  <a:pt x="4" y="230"/>
                </a:lnTo>
                <a:lnTo>
                  <a:pt x="4" y="225"/>
                </a:lnTo>
                <a:lnTo>
                  <a:pt x="4" y="221"/>
                </a:lnTo>
                <a:lnTo>
                  <a:pt x="4" y="216"/>
                </a:lnTo>
                <a:lnTo>
                  <a:pt x="4" y="211"/>
                </a:lnTo>
                <a:lnTo>
                  <a:pt x="4" y="201"/>
                </a:lnTo>
                <a:lnTo>
                  <a:pt x="4" y="192"/>
                </a:lnTo>
                <a:lnTo>
                  <a:pt x="4" y="187"/>
                </a:lnTo>
                <a:lnTo>
                  <a:pt x="4" y="182"/>
                </a:lnTo>
                <a:lnTo>
                  <a:pt x="4" y="178"/>
                </a:lnTo>
                <a:lnTo>
                  <a:pt x="4" y="173"/>
                </a:lnTo>
                <a:lnTo>
                  <a:pt x="4" y="168"/>
                </a:lnTo>
                <a:lnTo>
                  <a:pt x="4" y="163"/>
                </a:lnTo>
                <a:lnTo>
                  <a:pt x="4" y="158"/>
                </a:lnTo>
                <a:lnTo>
                  <a:pt x="4" y="149"/>
                </a:lnTo>
                <a:lnTo>
                  <a:pt x="4" y="130"/>
                </a:lnTo>
                <a:lnTo>
                  <a:pt x="4" y="115"/>
                </a:lnTo>
                <a:lnTo>
                  <a:pt x="4" y="101"/>
                </a:lnTo>
                <a:lnTo>
                  <a:pt x="4" y="77"/>
                </a:lnTo>
                <a:lnTo>
                  <a:pt x="4" y="72"/>
                </a:lnTo>
                <a:lnTo>
                  <a:pt x="4" y="67"/>
                </a:lnTo>
                <a:lnTo>
                  <a:pt x="4" y="62"/>
                </a:lnTo>
                <a:lnTo>
                  <a:pt x="4" y="58"/>
                </a:lnTo>
                <a:lnTo>
                  <a:pt x="4" y="53"/>
                </a:lnTo>
                <a:lnTo>
                  <a:pt x="4" y="48"/>
                </a:lnTo>
                <a:lnTo>
                  <a:pt x="4" y="43"/>
                </a:lnTo>
                <a:lnTo>
                  <a:pt x="0" y="0"/>
                </a:lnTo>
                <a:lnTo>
                  <a:pt x="24" y="0"/>
                </a:lnTo>
                <a:lnTo>
                  <a:pt x="48" y="0"/>
                </a:lnTo>
                <a:lnTo>
                  <a:pt x="95" y="5"/>
                </a:lnTo>
                <a:lnTo>
                  <a:pt x="100" y="5"/>
                </a:lnTo>
                <a:lnTo>
                  <a:pt x="110" y="5"/>
                </a:lnTo>
                <a:lnTo>
                  <a:pt x="115" y="5"/>
                </a:lnTo>
                <a:lnTo>
                  <a:pt x="119" y="5"/>
                </a:lnTo>
                <a:lnTo>
                  <a:pt x="124" y="5"/>
                </a:lnTo>
                <a:lnTo>
                  <a:pt x="139" y="10"/>
                </a:lnTo>
                <a:lnTo>
                  <a:pt x="134" y="10"/>
                </a:lnTo>
                <a:lnTo>
                  <a:pt x="129" y="10"/>
                </a:lnTo>
                <a:lnTo>
                  <a:pt x="129" y="14"/>
                </a:lnTo>
                <a:lnTo>
                  <a:pt x="124" y="14"/>
                </a:lnTo>
                <a:lnTo>
                  <a:pt x="124" y="19"/>
                </a:lnTo>
                <a:lnTo>
                  <a:pt x="124" y="24"/>
                </a:lnTo>
                <a:lnTo>
                  <a:pt x="124" y="29"/>
                </a:lnTo>
                <a:lnTo>
                  <a:pt x="129" y="29"/>
                </a:lnTo>
                <a:lnTo>
                  <a:pt x="129" y="34"/>
                </a:lnTo>
                <a:lnTo>
                  <a:pt x="129" y="38"/>
                </a:lnTo>
                <a:lnTo>
                  <a:pt x="129" y="43"/>
                </a:lnTo>
                <a:lnTo>
                  <a:pt x="134" y="43"/>
                </a:lnTo>
                <a:lnTo>
                  <a:pt x="139" y="43"/>
                </a:lnTo>
                <a:lnTo>
                  <a:pt x="139" y="48"/>
                </a:lnTo>
                <a:lnTo>
                  <a:pt x="143" y="48"/>
                </a:lnTo>
                <a:lnTo>
                  <a:pt x="143" y="53"/>
                </a:lnTo>
                <a:lnTo>
                  <a:pt x="143" y="58"/>
                </a:lnTo>
                <a:lnTo>
                  <a:pt x="143" y="62"/>
                </a:lnTo>
                <a:lnTo>
                  <a:pt x="143" y="67"/>
                </a:lnTo>
                <a:lnTo>
                  <a:pt x="139" y="67"/>
                </a:lnTo>
                <a:lnTo>
                  <a:pt x="143" y="67"/>
                </a:lnTo>
                <a:lnTo>
                  <a:pt x="143" y="72"/>
                </a:lnTo>
                <a:lnTo>
                  <a:pt x="143" y="77"/>
                </a:lnTo>
                <a:lnTo>
                  <a:pt x="139" y="77"/>
                </a:lnTo>
                <a:lnTo>
                  <a:pt x="139" y="82"/>
                </a:lnTo>
                <a:lnTo>
                  <a:pt x="143" y="82"/>
                </a:lnTo>
                <a:lnTo>
                  <a:pt x="139" y="82"/>
                </a:lnTo>
                <a:lnTo>
                  <a:pt x="139" y="86"/>
                </a:lnTo>
                <a:lnTo>
                  <a:pt x="139" y="91"/>
                </a:lnTo>
                <a:lnTo>
                  <a:pt x="143" y="91"/>
                </a:lnTo>
                <a:lnTo>
                  <a:pt x="139" y="91"/>
                </a:lnTo>
                <a:lnTo>
                  <a:pt x="139" y="96"/>
                </a:lnTo>
                <a:lnTo>
                  <a:pt x="143" y="96"/>
                </a:lnTo>
                <a:lnTo>
                  <a:pt x="143" y="101"/>
                </a:lnTo>
                <a:lnTo>
                  <a:pt x="143" y="106"/>
                </a:lnTo>
                <a:lnTo>
                  <a:pt x="148" y="106"/>
                </a:lnTo>
                <a:lnTo>
                  <a:pt x="143" y="106"/>
                </a:lnTo>
                <a:lnTo>
                  <a:pt x="148" y="106"/>
                </a:lnTo>
                <a:lnTo>
                  <a:pt x="148" y="110"/>
                </a:lnTo>
                <a:lnTo>
                  <a:pt x="148" y="115"/>
                </a:lnTo>
                <a:lnTo>
                  <a:pt x="153" y="115"/>
                </a:lnTo>
                <a:lnTo>
                  <a:pt x="153" y="110"/>
                </a:lnTo>
                <a:lnTo>
                  <a:pt x="153" y="115"/>
                </a:lnTo>
                <a:lnTo>
                  <a:pt x="158" y="115"/>
                </a:lnTo>
                <a:lnTo>
                  <a:pt x="153" y="115"/>
                </a:lnTo>
                <a:lnTo>
                  <a:pt x="153" y="120"/>
                </a:lnTo>
                <a:lnTo>
                  <a:pt x="158" y="120"/>
                </a:lnTo>
                <a:lnTo>
                  <a:pt x="163" y="120"/>
                </a:lnTo>
                <a:lnTo>
                  <a:pt x="163" y="125"/>
                </a:lnTo>
                <a:lnTo>
                  <a:pt x="167" y="125"/>
                </a:lnTo>
                <a:lnTo>
                  <a:pt x="172" y="125"/>
                </a:lnTo>
                <a:lnTo>
                  <a:pt x="172" y="120"/>
                </a:lnTo>
                <a:lnTo>
                  <a:pt x="177" y="120"/>
                </a:lnTo>
                <a:lnTo>
                  <a:pt x="182" y="120"/>
                </a:lnTo>
                <a:lnTo>
                  <a:pt x="177" y="120"/>
                </a:lnTo>
                <a:lnTo>
                  <a:pt x="182" y="120"/>
                </a:lnTo>
                <a:lnTo>
                  <a:pt x="187" y="120"/>
                </a:lnTo>
                <a:lnTo>
                  <a:pt x="182" y="120"/>
                </a:lnTo>
                <a:lnTo>
                  <a:pt x="187" y="120"/>
                </a:lnTo>
                <a:lnTo>
                  <a:pt x="191" y="120"/>
                </a:lnTo>
                <a:lnTo>
                  <a:pt x="196" y="120"/>
                </a:lnTo>
                <a:lnTo>
                  <a:pt x="191" y="120"/>
                </a:lnTo>
                <a:lnTo>
                  <a:pt x="196" y="120"/>
                </a:lnTo>
                <a:lnTo>
                  <a:pt x="201" y="120"/>
                </a:lnTo>
                <a:lnTo>
                  <a:pt x="206" y="120"/>
                </a:lnTo>
                <a:lnTo>
                  <a:pt x="206" y="125"/>
                </a:lnTo>
                <a:lnTo>
                  <a:pt x="211" y="125"/>
                </a:lnTo>
                <a:lnTo>
                  <a:pt x="215" y="120"/>
                </a:lnTo>
                <a:lnTo>
                  <a:pt x="215" y="125"/>
                </a:lnTo>
                <a:lnTo>
                  <a:pt x="220" y="125"/>
                </a:lnTo>
                <a:lnTo>
                  <a:pt x="225" y="125"/>
                </a:lnTo>
                <a:lnTo>
                  <a:pt x="225" y="120"/>
                </a:lnTo>
                <a:lnTo>
                  <a:pt x="230" y="120"/>
                </a:lnTo>
                <a:lnTo>
                  <a:pt x="230" y="139"/>
                </a:lnTo>
                <a:lnTo>
                  <a:pt x="230" y="149"/>
                </a:lnTo>
                <a:lnTo>
                  <a:pt x="230" y="158"/>
                </a:lnTo>
                <a:lnTo>
                  <a:pt x="230" y="168"/>
                </a:lnTo>
                <a:lnTo>
                  <a:pt x="230" y="173"/>
                </a:lnTo>
                <a:lnTo>
                  <a:pt x="230" y="187"/>
                </a:lnTo>
                <a:lnTo>
                  <a:pt x="230" y="192"/>
                </a:lnTo>
                <a:lnTo>
                  <a:pt x="230" y="197"/>
                </a:lnTo>
                <a:lnTo>
                  <a:pt x="230" y="211"/>
                </a:lnTo>
                <a:lnTo>
                  <a:pt x="230" y="216"/>
                </a:lnTo>
                <a:lnTo>
                  <a:pt x="230" y="221"/>
                </a:lnTo>
                <a:lnTo>
                  <a:pt x="230" y="245"/>
                </a:lnTo>
                <a:lnTo>
                  <a:pt x="225" y="245"/>
                </a:lnTo>
                <a:lnTo>
                  <a:pt x="220" y="245"/>
                </a:lnTo>
                <a:lnTo>
                  <a:pt x="201" y="245"/>
                </a:lnTo>
                <a:lnTo>
                  <a:pt x="191" y="245"/>
                </a:lnTo>
                <a:lnTo>
                  <a:pt x="187" y="245"/>
                </a:lnTo>
                <a:lnTo>
                  <a:pt x="177" y="245"/>
                </a:lnTo>
                <a:lnTo>
                  <a:pt x="153" y="245"/>
                </a:lnTo>
                <a:lnTo>
                  <a:pt x="139" y="245"/>
                </a:lnTo>
                <a:lnTo>
                  <a:pt x="134" y="245"/>
                </a:lnTo>
                <a:lnTo>
                  <a:pt x="129" y="245"/>
                </a:lnTo>
                <a:lnTo>
                  <a:pt x="119" y="245"/>
                </a:lnTo>
                <a:lnTo>
                  <a:pt x="110" y="245"/>
                </a:lnTo>
                <a:lnTo>
                  <a:pt x="95" y="245"/>
                </a:lnTo>
                <a:close/>
              </a:path>
            </a:pathLst>
          </a:custGeom>
          <a:solidFill>
            <a:srgbClr val="0033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54" name="Freeform 9"/>
          <p:cNvSpPr>
            <a:spLocks noEditPoints="1"/>
          </p:cNvSpPr>
          <p:nvPr/>
        </p:nvSpPr>
        <p:spPr bwMode="auto">
          <a:xfrm>
            <a:off x="1527672" y="878490"/>
            <a:ext cx="533400" cy="563563"/>
          </a:xfrm>
          <a:custGeom>
            <a:avLst/>
            <a:gdLst>
              <a:gd name="T0" fmla="*/ 396875 w 336"/>
              <a:gd name="T1" fmla="*/ 487363 h 355"/>
              <a:gd name="T2" fmla="*/ 327025 w 336"/>
              <a:gd name="T3" fmla="*/ 433388 h 355"/>
              <a:gd name="T4" fmla="*/ 274637 w 336"/>
              <a:gd name="T5" fmla="*/ 395288 h 355"/>
              <a:gd name="T6" fmla="*/ 304800 w 336"/>
              <a:gd name="T7" fmla="*/ 387350 h 355"/>
              <a:gd name="T8" fmla="*/ 334962 w 336"/>
              <a:gd name="T9" fmla="*/ 411163 h 355"/>
              <a:gd name="T10" fmla="*/ 373062 w 336"/>
              <a:gd name="T11" fmla="*/ 411163 h 355"/>
              <a:gd name="T12" fmla="*/ 403225 w 336"/>
              <a:gd name="T13" fmla="*/ 425450 h 355"/>
              <a:gd name="T14" fmla="*/ 403225 w 336"/>
              <a:gd name="T15" fmla="*/ 449263 h 355"/>
              <a:gd name="T16" fmla="*/ 449263 w 336"/>
              <a:gd name="T17" fmla="*/ 479425 h 355"/>
              <a:gd name="T18" fmla="*/ 495300 w 336"/>
              <a:gd name="T19" fmla="*/ 455613 h 355"/>
              <a:gd name="T20" fmla="*/ 533400 w 336"/>
              <a:gd name="T21" fmla="*/ 471488 h 355"/>
              <a:gd name="T22" fmla="*/ 533400 w 336"/>
              <a:gd name="T23" fmla="*/ 539750 h 355"/>
              <a:gd name="T24" fmla="*/ 296862 w 336"/>
              <a:gd name="T25" fmla="*/ 365125 h 355"/>
              <a:gd name="T26" fmla="*/ 244475 w 336"/>
              <a:gd name="T27" fmla="*/ 334963 h 355"/>
              <a:gd name="T28" fmla="*/ 250825 w 336"/>
              <a:gd name="T29" fmla="*/ 319088 h 355"/>
              <a:gd name="T30" fmla="*/ 282575 w 336"/>
              <a:gd name="T31" fmla="*/ 288925 h 355"/>
              <a:gd name="T32" fmla="*/ 320675 w 336"/>
              <a:gd name="T33" fmla="*/ 273050 h 355"/>
              <a:gd name="T34" fmla="*/ 327025 w 336"/>
              <a:gd name="T35" fmla="*/ 250825 h 355"/>
              <a:gd name="T36" fmla="*/ 282575 w 336"/>
              <a:gd name="T37" fmla="*/ 258763 h 355"/>
              <a:gd name="T38" fmla="*/ 236538 w 336"/>
              <a:gd name="T39" fmla="*/ 280988 h 355"/>
              <a:gd name="T40" fmla="*/ 228600 w 336"/>
              <a:gd name="T41" fmla="*/ 242888 h 355"/>
              <a:gd name="T42" fmla="*/ 206375 w 336"/>
              <a:gd name="T43" fmla="*/ 228600 h 355"/>
              <a:gd name="T44" fmla="*/ 182562 w 336"/>
              <a:gd name="T45" fmla="*/ 242888 h 355"/>
              <a:gd name="T46" fmla="*/ 168275 w 336"/>
              <a:gd name="T47" fmla="*/ 234950 h 355"/>
              <a:gd name="T48" fmla="*/ 122238 w 336"/>
              <a:gd name="T49" fmla="*/ 258763 h 355"/>
              <a:gd name="T50" fmla="*/ 122238 w 336"/>
              <a:gd name="T51" fmla="*/ 280988 h 355"/>
              <a:gd name="T52" fmla="*/ 144462 w 336"/>
              <a:gd name="T53" fmla="*/ 296863 h 355"/>
              <a:gd name="T54" fmla="*/ 152400 w 336"/>
              <a:gd name="T55" fmla="*/ 288925 h 355"/>
              <a:gd name="T56" fmla="*/ 206375 w 336"/>
              <a:gd name="T57" fmla="*/ 280988 h 355"/>
              <a:gd name="T58" fmla="*/ 198437 w 336"/>
              <a:gd name="T59" fmla="*/ 288925 h 355"/>
              <a:gd name="T60" fmla="*/ 220663 w 336"/>
              <a:gd name="T61" fmla="*/ 303213 h 355"/>
              <a:gd name="T62" fmla="*/ 212725 w 336"/>
              <a:gd name="T63" fmla="*/ 327025 h 355"/>
              <a:gd name="T64" fmla="*/ 236538 w 336"/>
              <a:gd name="T65" fmla="*/ 357188 h 355"/>
              <a:gd name="T66" fmla="*/ 206375 w 336"/>
              <a:gd name="T67" fmla="*/ 365125 h 355"/>
              <a:gd name="T68" fmla="*/ 0 w 336"/>
              <a:gd name="T69" fmla="*/ 250825 h 355"/>
              <a:gd name="T70" fmla="*/ 0 w 336"/>
              <a:gd name="T71" fmla="*/ 166688 h 355"/>
              <a:gd name="T72" fmla="*/ 30163 w 336"/>
              <a:gd name="T73" fmla="*/ 136525 h 355"/>
              <a:gd name="T74" fmla="*/ 76200 w 336"/>
              <a:gd name="T75" fmla="*/ 136525 h 355"/>
              <a:gd name="T76" fmla="*/ 114300 w 336"/>
              <a:gd name="T77" fmla="*/ 120650 h 355"/>
              <a:gd name="T78" fmla="*/ 160337 w 336"/>
              <a:gd name="T79" fmla="*/ 106363 h 355"/>
              <a:gd name="T80" fmla="*/ 250825 w 336"/>
              <a:gd name="T81" fmla="*/ 106363 h 355"/>
              <a:gd name="T82" fmla="*/ 304800 w 336"/>
              <a:gd name="T83" fmla="*/ 106363 h 355"/>
              <a:gd name="T84" fmla="*/ 419100 w 336"/>
              <a:gd name="T85" fmla="*/ 114300 h 355"/>
              <a:gd name="T86" fmla="*/ 449263 w 336"/>
              <a:gd name="T87" fmla="*/ 76200 h 355"/>
              <a:gd name="T88" fmla="*/ 449263 w 336"/>
              <a:gd name="T89" fmla="*/ 0 h 355"/>
              <a:gd name="T90" fmla="*/ 533400 w 336"/>
              <a:gd name="T91" fmla="*/ 30163 h 355"/>
              <a:gd name="T92" fmla="*/ 533400 w 336"/>
              <a:gd name="T93" fmla="*/ 114300 h 355"/>
              <a:gd name="T94" fmla="*/ 533400 w 336"/>
              <a:gd name="T95" fmla="*/ 174625 h 355"/>
              <a:gd name="T96" fmla="*/ 533400 w 336"/>
              <a:gd name="T97" fmla="*/ 258763 h 355"/>
              <a:gd name="T98" fmla="*/ 533400 w 336"/>
              <a:gd name="T99" fmla="*/ 319088 h 355"/>
              <a:gd name="T100" fmla="*/ 533400 w 336"/>
              <a:gd name="T101" fmla="*/ 403225 h 355"/>
              <a:gd name="T102" fmla="*/ 533400 w 336"/>
              <a:gd name="T103" fmla="*/ 455613 h 355"/>
              <a:gd name="T104" fmla="*/ 495300 w 336"/>
              <a:gd name="T105" fmla="*/ 441325 h 355"/>
              <a:gd name="T106" fmla="*/ 487363 w 336"/>
              <a:gd name="T107" fmla="*/ 449263 h 355"/>
              <a:gd name="T108" fmla="*/ 457200 w 336"/>
              <a:gd name="T109" fmla="*/ 463550 h 355"/>
              <a:gd name="T110" fmla="*/ 441325 w 336"/>
              <a:gd name="T111" fmla="*/ 417513 h 355"/>
              <a:gd name="T112" fmla="*/ 403225 w 336"/>
              <a:gd name="T113" fmla="*/ 387350 h 355"/>
              <a:gd name="T114" fmla="*/ 388937 w 336"/>
              <a:gd name="T115" fmla="*/ 387350 h 355"/>
              <a:gd name="T116" fmla="*/ 342900 w 336"/>
              <a:gd name="T117" fmla="*/ 403225 h 355"/>
              <a:gd name="T118" fmla="*/ 304800 w 336"/>
              <a:gd name="T119" fmla="*/ 373063 h 355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336"/>
              <a:gd name="T181" fmla="*/ 0 h 355"/>
              <a:gd name="T182" fmla="*/ 336 w 336"/>
              <a:gd name="T183" fmla="*/ 355 h 355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336" h="355">
                <a:moveTo>
                  <a:pt x="302" y="335"/>
                </a:moveTo>
                <a:lnTo>
                  <a:pt x="298" y="335"/>
                </a:lnTo>
                <a:lnTo>
                  <a:pt x="293" y="335"/>
                </a:lnTo>
                <a:lnTo>
                  <a:pt x="283" y="335"/>
                </a:lnTo>
                <a:lnTo>
                  <a:pt x="269" y="326"/>
                </a:lnTo>
                <a:lnTo>
                  <a:pt x="250" y="316"/>
                </a:lnTo>
                <a:lnTo>
                  <a:pt x="250" y="307"/>
                </a:lnTo>
                <a:lnTo>
                  <a:pt x="245" y="307"/>
                </a:lnTo>
                <a:lnTo>
                  <a:pt x="235" y="297"/>
                </a:lnTo>
                <a:lnTo>
                  <a:pt x="230" y="292"/>
                </a:lnTo>
                <a:lnTo>
                  <a:pt x="226" y="283"/>
                </a:lnTo>
                <a:lnTo>
                  <a:pt x="221" y="283"/>
                </a:lnTo>
                <a:lnTo>
                  <a:pt x="211" y="278"/>
                </a:lnTo>
                <a:lnTo>
                  <a:pt x="206" y="273"/>
                </a:lnTo>
                <a:lnTo>
                  <a:pt x="206" y="268"/>
                </a:lnTo>
                <a:lnTo>
                  <a:pt x="202" y="268"/>
                </a:lnTo>
                <a:lnTo>
                  <a:pt x="197" y="263"/>
                </a:lnTo>
                <a:lnTo>
                  <a:pt x="192" y="263"/>
                </a:lnTo>
                <a:lnTo>
                  <a:pt x="192" y="259"/>
                </a:lnTo>
                <a:lnTo>
                  <a:pt x="178" y="254"/>
                </a:lnTo>
                <a:lnTo>
                  <a:pt x="173" y="249"/>
                </a:lnTo>
                <a:lnTo>
                  <a:pt x="173" y="244"/>
                </a:lnTo>
                <a:lnTo>
                  <a:pt x="173" y="239"/>
                </a:lnTo>
                <a:lnTo>
                  <a:pt x="178" y="235"/>
                </a:lnTo>
                <a:lnTo>
                  <a:pt x="182" y="235"/>
                </a:lnTo>
                <a:lnTo>
                  <a:pt x="187" y="239"/>
                </a:lnTo>
                <a:lnTo>
                  <a:pt x="187" y="244"/>
                </a:lnTo>
                <a:lnTo>
                  <a:pt x="192" y="244"/>
                </a:lnTo>
                <a:lnTo>
                  <a:pt x="197" y="244"/>
                </a:lnTo>
                <a:lnTo>
                  <a:pt x="202" y="244"/>
                </a:lnTo>
                <a:lnTo>
                  <a:pt x="206" y="244"/>
                </a:lnTo>
                <a:lnTo>
                  <a:pt x="206" y="249"/>
                </a:lnTo>
                <a:lnTo>
                  <a:pt x="206" y="254"/>
                </a:lnTo>
                <a:lnTo>
                  <a:pt x="211" y="254"/>
                </a:lnTo>
                <a:lnTo>
                  <a:pt x="211" y="259"/>
                </a:lnTo>
                <a:lnTo>
                  <a:pt x="216" y="259"/>
                </a:lnTo>
                <a:lnTo>
                  <a:pt x="216" y="263"/>
                </a:lnTo>
                <a:lnTo>
                  <a:pt x="226" y="259"/>
                </a:lnTo>
                <a:lnTo>
                  <a:pt x="230" y="259"/>
                </a:lnTo>
                <a:lnTo>
                  <a:pt x="230" y="263"/>
                </a:lnTo>
                <a:lnTo>
                  <a:pt x="230" y="259"/>
                </a:lnTo>
                <a:lnTo>
                  <a:pt x="235" y="259"/>
                </a:lnTo>
                <a:lnTo>
                  <a:pt x="235" y="263"/>
                </a:lnTo>
                <a:lnTo>
                  <a:pt x="240" y="259"/>
                </a:lnTo>
                <a:lnTo>
                  <a:pt x="240" y="263"/>
                </a:lnTo>
                <a:lnTo>
                  <a:pt x="240" y="259"/>
                </a:lnTo>
                <a:lnTo>
                  <a:pt x="240" y="263"/>
                </a:lnTo>
                <a:lnTo>
                  <a:pt x="245" y="268"/>
                </a:lnTo>
                <a:lnTo>
                  <a:pt x="254" y="268"/>
                </a:lnTo>
                <a:lnTo>
                  <a:pt x="254" y="273"/>
                </a:lnTo>
                <a:lnTo>
                  <a:pt x="259" y="273"/>
                </a:lnTo>
                <a:lnTo>
                  <a:pt x="259" y="278"/>
                </a:lnTo>
                <a:lnTo>
                  <a:pt x="254" y="278"/>
                </a:lnTo>
                <a:lnTo>
                  <a:pt x="250" y="278"/>
                </a:lnTo>
                <a:lnTo>
                  <a:pt x="254" y="278"/>
                </a:lnTo>
                <a:lnTo>
                  <a:pt x="254" y="283"/>
                </a:lnTo>
                <a:lnTo>
                  <a:pt x="254" y="278"/>
                </a:lnTo>
                <a:lnTo>
                  <a:pt x="269" y="283"/>
                </a:lnTo>
                <a:lnTo>
                  <a:pt x="269" y="287"/>
                </a:lnTo>
                <a:lnTo>
                  <a:pt x="269" y="292"/>
                </a:lnTo>
                <a:lnTo>
                  <a:pt x="274" y="292"/>
                </a:lnTo>
                <a:lnTo>
                  <a:pt x="278" y="297"/>
                </a:lnTo>
                <a:lnTo>
                  <a:pt x="283" y="302"/>
                </a:lnTo>
                <a:lnTo>
                  <a:pt x="288" y="297"/>
                </a:lnTo>
                <a:lnTo>
                  <a:pt x="293" y="302"/>
                </a:lnTo>
                <a:lnTo>
                  <a:pt x="298" y="302"/>
                </a:lnTo>
                <a:lnTo>
                  <a:pt x="302" y="302"/>
                </a:lnTo>
                <a:lnTo>
                  <a:pt x="307" y="297"/>
                </a:lnTo>
                <a:lnTo>
                  <a:pt x="307" y="292"/>
                </a:lnTo>
                <a:lnTo>
                  <a:pt x="312" y="287"/>
                </a:lnTo>
                <a:lnTo>
                  <a:pt x="317" y="287"/>
                </a:lnTo>
                <a:lnTo>
                  <a:pt x="317" y="292"/>
                </a:lnTo>
                <a:lnTo>
                  <a:pt x="322" y="292"/>
                </a:lnTo>
                <a:lnTo>
                  <a:pt x="326" y="292"/>
                </a:lnTo>
                <a:lnTo>
                  <a:pt x="331" y="292"/>
                </a:lnTo>
                <a:lnTo>
                  <a:pt x="331" y="297"/>
                </a:lnTo>
                <a:lnTo>
                  <a:pt x="336" y="297"/>
                </a:lnTo>
                <a:lnTo>
                  <a:pt x="336" y="302"/>
                </a:lnTo>
                <a:lnTo>
                  <a:pt x="336" y="307"/>
                </a:lnTo>
                <a:lnTo>
                  <a:pt x="336" y="311"/>
                </a:lnTo>
                <a:lnTo>
                  <a:pt x="336" y="321"/>
                </a:lnTo>
                <a:lnTo>
                  <a:pt x="336" y="331"/>
                </a:lnTo>
                <a:lnTo>
                  <a:pt x="336" y="335"/>
                </a:lnTo>
                <a:lnTo>
                  <a:pt x="336" y="340"/>
                </a:lnTo>
                <a:lnTo>
                  <a:pt x="336" y="345"/>
                </a:lnTo>
                <a:lnTo>
                  <a:pt x="336" y="350"/>
                </a:lnTo>
                <a:lnTo>
                  <a:pt x="336" y="355"/>
                </a:lnTo>
                <a:lnTo>
                  <a:pt x="326" y="345"/>
                </a:lnTo>
                <a:lnTo>
                  <a:pt x="317" y="340"/>
                </a:lnTo>
                <a:lnTo>
                  <a:pt x="302" y="335"/>
                </a:lnTo>
                <a:close/>
                <a:moveTo>
                  <a:pt x="187" y="230"/>
                </a:moveTo>
                <a:lnTo>
                  <a:pt x="182" y="230"/>
                </a:lnTo>
                <a:lnTo>
                  <a:pt x="182" y="225"/>
                </a:lnTo>
                <a:lnTo>
                  <a:pt x="173" y="220"/>
                </a:lnTo>
                <a:lnTo>
                  <a:pt x="163" y="220"/>
                </a:lnTo>
                <a:lnTo>
                  <a:pt x="163" y="215"/>
                </a:lnTo>
                <a:lnTo>
                  <a:pt x="158" y="215"/>
                </a:lnTo>
                <a:lnTo>
                  <a:pt x="154" y="211"/>
                </a:lnTo>
                <a:lnTo>
                  <a:pt x="149" y="215"/>
                </a:lnTo>
                <a:lnTo>
                  <a:pt x="144" y="215"/>
                </a:lnTo>
                <a:lnTo>
                  <a:pt x="144" y="211"/>
                </a:lnTo>
                <a:lnTo>
                  <a:pt x="144" y="206"/>
                </a:lnTo>
                <a:lnTo>
                  <a:pt x="144" y="211"/>
                </a:lnTo>
                <a:lnTo>
                  <a:pt x="154" y="206"/>
                </a:lnTo>
                <a:lnTo>
                  <a:pt x="158" y="201"/>
                </a:lnTo>
                <a:lnTo>
                  <a:pt x="158" y="196"/>
                </a:lnTo>
                <a:lnTo>
                  <a:pt x="163" y="196"/>
                </a:lnTo>
                <a:lnTo>
                  <a:pt x="168" y="191"/>
                </a:lnTo>
                <a:lnTo>
                  <a:pt x="173" y="187"/>
                </a:lnTo>
                <a:lnTo>
                  <a:pt x="173" y="182"/>
                </a:lnTo>
                <a:lnTo>
                  <a:pt x="173" y="177"/>
                </a:lnTo>
                <a:lnTo>
                  <a:pt x="178" y="182"/>
                </a:lnTo>
                <a:lnTo>
                  <a:pt x="178" y="177"/>
                </a:lnTo>
                <a:lnTo>
                  <a:pt x="173" y="172"/>
                </a:lnTo>
                <a:lnTo>
                  <a:pt x="187" y="172"/>
                </a:lnTo>
                <a:lnTo>
                  <a:pt x="182" y="172"/>
                </a:lnTo>
                <a:lnTo>
                  <a:pt x="187" y="168"/>
                </a:lnTo>
                <a:lnTo>
                  <a:pt x="197" y="172"/>
                </a:lnTo>
                <a:lnTo>
                  <a:pt x="202" y="172"/>
                </a:lnTo>
                <a:lnTo>
                  <a:pt x="206" y="172"/>
                </a:lnTo>
                <a:lnTo>
                  <a:pt x="211" y="172"/>
                </a:lnTo>
                <a:lnTo>
                  <a:pt x="216" y="168"/>
                </a:lnTo>
                <a:lnTo>
                  <a:pt x="216" y="163"/>
                </a:lnTo>
                <a:lnTo>
                  <a:pt x="211" y="163"/>
                </a:lnTo>
                <a:lnTo>
                  <a:pt x="206" y="163"/>
                </a:lnTo>
                <a:lnTo>
                  <a:pt x="206" y="158"/>
                </a:lnTo>
                <a:lnTo>
                  <a:pt x="202" y="163"/>
                </a:lnTo>
                <a:lnTo>
                  <a:pt x="192" y="168"/>
                </a:lnTo>
                <a:lnTo>
                  <a:pt x="192" y="163"/>
                </a:lnTo>
                <a:lnTo>
                  <a:pt x="187" y="158"/>
                </a:lnTo>
                <a:lnTo>
                  <a:pt x="187" y="163"/>
                </a:lnTo>
                <a:lnTo>
                  <a:pt x="182" y="163"/>
                </a:lnTo>
                <a:lnTo>
                  <a:pt x="178" y="163"/>
                </a:lnTo>
                <a:lnTo>
                  <a:pt x="178" y="168"/>
                </a:lnTo>
                <a:lnTo>
                  <a:pt x="173" y="168"/>
                </a:lnTo>
                <a:lnTo>
                  <a:pt x="168" y="168"/>
                </a:lnTo>
                <a:lnTo>
                  <a:pt x="163" y="172"/>
                </a:lnTo>
                <a:lnTo>
                  <a:pt x="158" y="177"/>
                </a:lnTo>
                <a:lnTo>
                  <a:pt x="154" y="182"/>
                </a:lnTo>
                <a:lnTo>
                  <a:pt x="149" y="177"/>
                </a:lnTo>
                <a:lnTo>
                  <a:pt x="154" y="177"/>
                </a:lnTo>
                <a:lnTo>
                  <a:pt x="149" y="177"/>
                </a:lnTo>
                <a:lnTo>
                  <a:pt x="149" y="168"/>
                </a:lnTo>
                <a:lnTo>
                  <a:pt x="144" y="168"/>
                </a:lnTo>
                <a:lnTo>
                  <a:pt x="144" y="163"/>
                </a:lnTo>
                <a:lnTo>
                  <a:pt x="144" y="158"/>
                </a:lnTo>
                <a:lnTo>
                  <a:pt x="144" y="153"/>
                </a:lnTo>
                <a:lnTo>
                  <a:pt x="144" y="158"/>
                </a:lnTo>
                <a:lnTo>
                  <a:pt x="139" y="158"/>
                </a:lnTo>
                <a:lnTo>
                  <a:pt x="134" y="153"/>
                </a:lnTo>
                <a:lnTo>
                  <a:pt x="134" y="148"/>
                </a:lnTo>
                <a:lnTo>
                  <a:pt x="130" y="148"/>
                </a:lnTo>
                <a:lnTo>
                  <a:pt x="134" y="144"/>
                </a:lnTo>
                <a:lnTo>
                  <a:pt x="130" y="144"/>
                </a:lnTo>
                <a:lnTo>
                  <a:pt x="130" y="139"/>
                </a:lnTo>
                <a:lnTo>
                  <a:pt x="125" y="139"/>
                </a:lnTo>
                <a:lnTo>
                  <a:pt x="125" y="144"/>
                </a:lnTo>
                <a:lnTo>
                  <a:pt x="130" y="144"/>
                </a:lnTo>
                <a:lnTo>
                  <a:pt x="125" y="148"/>
                </a:lnTo>
                <a:lnTo>
                  <a:pt x="120" y="153"/>
                </a:lnTo>
                <a:lnTo>
                  <a:pt x="115" y="153"/>
                </a:lnTo>
                <a:lnTo>
                  <a:pt x="115" y="148"/>
                </a:lnTo>
                <a:lnTo>
                  <a:pt x="110" y="153"/>
                </a:lnTo>
                <a:lnTo>
                  <a:pt x="106" y="148"/>
                </a:lnTo>
                <a:lnTo>
                  <a:pt x="110" y="148"/>
                </a:lnTo>
                <a:lnTo>
                  <a:pt x="106" y="148"/>
                </a:lnTo>
                <a:lnTo>
                  <a:pt x="101" y="148"/>
                </a:lnTo>
                <a:lnTo>
                  <a:pt x="106" y="148"/>
                </a:lnTo>
                <a:lnTo>
                  <a:pt x="106" y="153"/>
                </a:lnTo>
                <a:lnTo>
                  <a:pt x="101" y="153"/>
                </a:lnTo>
                <a:lnTo>
                  <a:pt x="96" y="153"/>
                </a:lnTo>
                <a:lnTo>
                  <a:pt x="82" y="153"/>
                </a:lnTo>
                <a:lnTo>
                  <a:pt x="82" y="158"/>
                </a:lnTo>
                <a:lnTo>
                  <a:pt x="82" y="163"/>
                </a:lnTo>
                <a:lnTo>
                  <a:pt x="77" y="163"/>
                </a:lnTo>
                <a:lnTo>
                  <a:pt x="82" y="168"/>
                </a:lnTo>
                <a:lnTo>
                  <a:pt x="77" y="168"/>
                </a:lnTo>
                <a:lnTo>
                  <a:pt x="77" y="172"/>
                </a:lnTo>
                <a:lnTo>
                  <a:pt x="77" y="168"/>
                </a:lnTo>
                <a:lnTo>
                  <a:pt x="77" y="172"/>
                </a:lnTo>
                <a:lnTo>
                  <a:pt x="82" y="172"/>
                </a:lnTo>
                <a:lnTo>
                  <a:pt x="77" y="177"/>
                </a:lnTo>
                <a:lnTo>
                  <a:pt x="82" y="177"/>
                </a:lnTo>
                <a:lnTo>
                  <a:pt x="77" y="177"/>
                </a:lnTo>
                <a:lnTo>
                  <a:pt x="82" y="182"/>
                </a:lnTo>
                <a:lnTo>
                  <a:pt x="82" y="187"/>
                </a:lnTo>
                <a:lnTo>
                  <a:pt x="91" y="187"/>
                </a:lnTo>
                <a:lnTo>
                  <a:pt x="86" y="187"/>
                </a:lnTo>
                <a:lnTo>
                  <a:pt x="91" y="187"/>
                </a:lnTo>
                <a:lnTo>
                  <a:pt x="96" y="187"/>
                </a:lnTo>
                <a:lnTo>
                  <a:pt x="101" y="187"/>
                </a:lnTo>
                <a:lnTo>
                  <a:pt x="96" y="187"/>
                </a:lnTo>
                <a:lnTo>
                  <a:pt x="101" y="187"/>
                </a:lnTo>
                <a:lnTo>
                  <a:pt x="96" y="187"/>
                </a:lnTo>
                <a:lnTo>
                  <a:pt x="101" y="182"/>
                </a:lnTo>
                <a:lnTo>
                  <a:pt x="96" y="182"/>
                </a:lnTo>
                <a:lnTo>
                  <a:pt x="101" y="177"/>
                </a:lnTo>
                <a:lnTo>
                  <a:pt x="110" y="172"/>
                </a:lnTo>
                <a:lnTo>
                  <a:pt x="115" y="172"/>
                </a:lnTo>
                <a:lnTo>
                  <a:pt x="115" y="177"/>
                </a:lnTo>
                <a:lnTo>
                  <a:pt x="120" y="177"/>
                </a:lnTo>
                <a:lnTo>
                  <a:pt x="115" y="172"/>
                </a:lnTo>
                <a:lnTo>
                  <a:pt x="130" y="177"/>
                </a:lnTo>
                <a:lnTo>
                  <a:pt x="125" y="177"/>
                </a:lnTo>
                <a:lnTo>
                  <a:pt x="130" y="182"/>
                </a:lnTo>
                <a:lnTo>
                  <a:pt x="125" y="177"/>
                </a:lnTo>
                <a:lnTo>
                  <a:pt x="130" y="182"/>
                </a:lnTo>
                <a:lnTo>
                  <a:pt x="130" y="177"/>
                </a:lnTo>
                <a:lnTo>
                  <a:pt x="130" y="182"/>
                </a:lnTo>
                <a:lnTo>
                  <a:pt x="125" y="182"/>
                </a:lnTo>
                <a:lnTo>
                  <a:pt x="125" y="187"/>
                </a:lnTo>
                <a:lnTo>
                  <a:pt x="130" y="187"/>
                </a:lnTo>
                <a:lnTo>
                  <a:pt x="130" y="191"/>
                </a:lnTo>
                <a:lnTo>
                  <a:pt x="134" y="191"/>
                </a:lnTo>
                <a:lnTo>
                  <a:pt x="130" y="191"/>
                </a:lnTo>
                <a:lnTo>
                  <a:pt x="134" y="191"/>
                </a:lnTo>
                <a:lnTo>
                  <a:pt x="139" y="191"/>
                </a:lnTo>
                <a:lnTo>
                  <a:pt x="134" y="191"/>
                </a:lnTo>
                <a:lnTo>
                  <a:pt x="139" y="191"/>
                </a:lnTo>
                <a:lnTo>
                  <a:pt x="139" y="196"/>
                </a:lnTo>
                <a:lnTo>
                  <a:pt x="139" y="201"/>
                </a:lnTo>
                <a:lnTo>
                  <a:pt x="134" y="206"/>
                </a:lnTo>
                <a:lnTo>
                  <a:pt x="130" y="206"/>
                </a:lnTo>
                <a:lnTo>
                  <a:pt x="134" y="206"/>
                </a:lnTo>
                <a:lnTo>
                  <a:pt x="139" y="206"/>
                </a:lnTo>
                <a:lnTo>
                  <a:pt x="134" y="211"/>
                </a:lnTo>
                <a:lnTo>
                  <a:pt x="134" y="215"/>
                </a:lnTo>
                <a:lnTo>
                  <a:pt x="139" y="220"/>
                </a:lnTo>
                <a:lnTo>
                  <a:pt x="149" y="220"/>
                </a:lnTo>
                <a:lnTo>
                  <a:pt x="154" y="225"/>
                </a:lnTo>
                <a:lnTo>
                  <a:pt x="149" y="225"/>
                </a:lnTo>
                <a:lnTo>
                  <a:pt x="154" y="225"/>
                </a:lnTo>
                <a:lnTo>
                  <a:pt x="158" y="230"/>
                </a:lnTo>
                <a:lnTo>
                  <a:pt x="154" y="235"/>
                </a:lnTo>
                <a:lnTo>
                  <a:pt x="149" y="239"/>
                </a:lnTo>
                <a:lnTo>
                  <a:pt x="144" y="244"/>
                </a:lnTo>
                <a:lnTo>
                  <a:pt x="134" y="235"/>
                </a:lnTo>
                <a:lnTo>
                  <a:pt x="130" y="230"/>
                </a:lnTo>
                <a:lnTo>
                  <a:pt x="125" y="225"/>
                </a:lnTo>
                <a:lnTo>
                  <a:pt x="115" y="220"/>
                </a:lnTo>
                <a:lnTo>
                  <a:pt x="106" y="215"/>
                </a:lnTo>
                <a:lnTo>
                  <a:pt x="82" y="201"/>
                </a:lnTo>
                <a:lnTo>
                  <a:pt x="38" y="177"/>
                </a:lnTo>
                <a:lnTo>
                  <a:pt x="0" y="163"/>
                </a:lnTo>
                <a:lnTo>
                  <a:pt x="0" y="158"/>
                </a:lnTo>
                <a:lnTo>
                  <a:pt x="0" y="148"/>
                </a:lnTo>
                <a:lnTo>
                  <a:pt x="0" y="144"/>
                </a:lnTo>
                <a:lnTo>
                  <a:pt x="0" y="139"/>
                </a:lnTo>
                <a:lnTo>
                  <a:pt x="0" y="134"/>
                </a:lnTo>
                <a:lnTo>
                  <a:pt x="0" y="124"/>
                </a:lnTo>
                <a:lnTo>
                  <a:pt x="0" y="115"/>
                </a:lnTo>
                <a:lnTo>
                  <a:pt x="0" y="105"/>
                </a:lnTo>
                <a:lnTo>
                  <a:pt x="0" y="96"/>
                </a:lnTo>
                <a:lnTo>
                  <a:pt x="5" y="96"/>
                </a:lnTo>
                <a:lnTo>
                  <a:pt x="10" y="96"/>
                </a:lnTo>
                <a:lnTo>
                  <a:pt x="10" y="91"/>
                </a:lnTo>
                <a:lnTo>
                  <a:pt x="14" y="91"/>
                </a:lnTo>
                <a:lnTo>
                  <a:pt x="14" y="86"/>
                </a:lnTo>
                <a:lnTo>
                  <a:pt x="19" y="86"/>
                </a:lnTo>
                <a:lnTo>
                  <a:pt x="24" y="86"/>
                </a:lnTo>
                <a:lnTo>
                  <a:pt x="29" y="86"/>
                </a:lnTo>
                <a:lnTo>
                  <a:pt x="34" y="86"/>
                </a:lnTo>
                <a:lnTo>
                  <a:pt x="38" y="81"/>
                </a:lnTo>
                <a:lnTo>
                  <a:pt x="43" y="81"/>
                </a:lnTo>
                <a:lnTo>
                  <a:pt x="43" y="86"/>
                </a:lnTo>
                <a:lnTo>
                  <a:pt x="48" y="86"/>
                </a:lnTo>
                <a:lnTo>
                  <a:pt x="53" y="86"/>
                </a:lnTo>
                <a:lnTo>
                  <a:pt x="58" y="86"/>
                </a:lnTo>
                <a:lnTo>
                  <a:pt x="62" y="86"/>
                </a:lnTo>
                <a:lnTo>
                  <a:pt x="62" y="81"/>
                </a:lnTo>
                <a:lnTo>
                  <a:pt x="67" y="81"/>
                </a:lnTo>
                <a:lnTo>
                  <a:pt x="72" y="81"/>
                </a:lnTo>
                <a:lnTo>
                  <a:pt x="72" y="76"/>
                </a:lnTo>
                <a:lnTo>
                  <a:pt x="72" y="72"/>
                </a:lnTo>
                <a:lnTo>
                  <a:pt x="77" y="72"/>
                </a:lnTo>
                <a:lnTo>
                  <a:pt x="77" y="67"/>
                </a:lnTo>
                <a:lnTo>
                  <a:pt x="82" y="67"/>
                </a:lnTo>
                <a:lnTo>
                  <a:pt x="91" y="67"/>
                </a:lnTo>
                <a:lnTo>
                  <a:pt x="96" y="67"/>
                </a:lnTo>
                <a:lnTo>
                  <a:pt x="101" y="67"/>
                </a:lnTo>
                <a:lnTo>
                  <a:pt x="110" y="67"/>
                </a:lnTo>
                <a:lnTo>
                  <a:pt x="115" y="67"/>
                </a:lnTo>
                <a:lnTo>
                  <a:pt x="134" y="67"/>
                </a:lnTo>
                <a:lnTo>
                  <a:pt x="139" y="67"/>
                </a:lnTo>
                <a:lnTo>
                  <a:pt x="149" y="67"/>
                </a:lnTo>
                <a:lnTo>
                  <a:pt x="154" y="67"/>
                </a:lnTo>
                <a:lnTo>
                  <a:pt x="158" y="67"/>
                </a:lnTo>
                <a:lnTo>
                  <a:pt x="163" y="67"/>
                </a:lnTo>
                <a:lnTo>
                  <a:pt x="168" y="67"/>
                </a:lnTo>
                <a:lnTo>
                  <a:pt x="173" y="67"/>
                </a:lnTo>
                <a:lnTo>
                  <a:pt x="178" y="67"/>
                </a:lnTo>
                <a:lnTo>
                  <a:pt x="182" y="67"/>
                </a:lnTo>
                <a:lnTo>
                  <a:pt x="187" y="67"/>
                </a:lnTo>
                <a:lnTo>
                  <a:pt x="192" y="67"/>
                </a:lnTo>
                <a:lnTo>
                  <a:pt x="197" y="72"/>
                </a:lnTo>
                <a:lnTo>
                  <a:pt x="202" y="72"/>
                </a:lnTo>
                <a:lnTo>
                  <a:pt x="206" y="72"/>
                </a:lnTo>
                <a:lnTo>
                  <a:pt x="211" y="72"/>
                </a:lnTo>
                <a:lnTo>
                  <a:pt x="250" y="72"/>
                </a:lnTo>
                <a:lnTo>
                  <a:pt x="259" y="72"/>
                </a:lnTo>
                <a:lnTo>
                  <a:pt x="264" y="72"/>
                </a:lnTo>
                <a:lnTo>
                  <a:pt x="274" y="72"/>
                </a:lnTo>
                <a:lnTo>
                  <a:pt x="283" y="72"/>
                </a:lnTo>
                <a:lnTo>
                  <a:pt x="283" y="67"/>
                </a:lnTo>
                <a:lnTo>
                  <a:pt x="283" y="62"/>
                </a:lnTo>
                <a:lnTo>
                  <a:pt x="283" y="57"/>
                </a:lnTo>
                <a:lnTo>
                  <a:pt x="283" y="52"/>
                </a:lnTo>
                <a:lnTo>
                  <a:pt x="283" y="48"/>
                </a:lnTo>
                <a:lnTo>
                  <a:pt x="283" y="43"/>
                </a:lnTo>
                <a:lnTo>
                  <a:pt x="283" y="38"/>
                </a:lnTo>
                <a:lnTo>
                  <a:pt x="283" y="33"/>
                </a:lnTo>
                <a:lnTo>
                  <a:pt x="283" y="28"/>
                </a:lnTo>
                <a:lnTo>
                  <a:pt x="283" y="24"/>
                </a:lnTo>
                <a:lnTo>
                  <a:pt x="283" y="4"/>
                </a:lnTo>
                <a:lnTo>
                  <a:pt x="283" y="0"/>
                </a:lnTo>
                <a:lnTo>
                  <a:pt x="302" y="0"/>
                </a:lnTo>
                <a:lnTo>
                  <a:pt x="312" y="0"/>
                </a:lnTo>
                <a:lnTo>
                  <a:pt x="326" y="0"/>
                </a:lnTo>
                <a:lnTo>
                  <a:pt x="336" y="0"/>
                </a:lnTo>
                <a:lnTo>
                  <a:pt x="336" y="4"/>
                </a:lnTo>
                <a:lnTo>
                  <a:pt x="336" y="14"/>
                </a:lnTo>
                <a:lnTo>
                  <a:pt x="336" y="19"/>
                </a:lnTo>
                <a:lnTo>
                  <a:pt x="336" y="24"/>
                </a:lnTo>
                <a:lnTo>
                  <a:pt x="336" y="28"/>
                </a:lnTo>
                <a:lnTo>
                  <a:pt x="336" y="33"/>
                </a:lnTo>
                <a:lnTo>
                  <a:pt x="336" y="48"/>
                </a:lnTo>
                <a:lnTo>
                  <a:pt x="336" y="52"/>
                </a:lnTo>
                <a:lnTo>
                  <a:pt x="336" y="67"/>
                </a:lnTo>
                <a:lnTo>
                  <a:pt x="336" y="72"/>
                </a:lnTo>
                <a:lnTo>
                  <a:pt x="336" y="76"/>
                </a:lnTo>
                <a:lnTo>
                  <a:pt x="336" y="81"/>
                </a:lnTo>
                <a:lnTo>
                  <a:pt x="336" y="86"/>
                </a:lnTo>
                <a:lnTo>
                  <a:pt x="336" y="91"/>
                </a:lnTo>
                <a:lnTo>
                  <a:pt x="336" y="96"/>
                </a:lnTo>
                <a:lnTo>
                  <a:pt x="336" y="105"/>
                </a:lnTo>
                <a:lnTo>
                  <a:pt x="336" y="110"/>
                </a:lnTo>
                <a:lnTo>
                  <a:pt x="336" y="115"/>
                </a:lnTo>
                <a:lnTo>
                  <a:pt x="336" y="120"/>
                </a:lnTo>
                <a:lnTo>
                  <a:pt x="336" y="124"/>
                </a:lnTo>
                <a:lnTo>
                  <a:pt x="336" y="129"/>
                </a:lnTo>
                <a:lnTo>
                  <a:pt x="336" y="148"/>
                </a:lnTo>
                <a:lnTo>
                  <a:pt x="336" y="153"/>
                </a:lnTo>
                <a:lnTo>
                  <a:pt x="336" y="163"/>
                </a:lnTo>
                <a:lnTo>
                  <a:pt x="336" y="168"/>
                </a:lnTo>
                <a:lnTo>
                  <a:pt x="336" y="172"/>
                </a:lnTo>
                <a:lnTo>
                  <a:pt x="336" y="177"/>
                </a:lnTo>
                <a:lnTo>
                  <a:pt x="336" y="182"/>
                </a:lnTo>
                <a:lnTo>
                  <a:pt x="336" y="187"/>
                </a:lnTo>
                <a:lnTo>
                  <a:pt x="336" y="191"/>
                </a:lnTo>
                <a:lnTo>
                  <a:pt x="336" y="201"/>
                </a:lnTo>
                <a:lnTo>
                  <a:pt x="336" y="206"/>
                </a:lnTo>
                <a:lnTo>
                  <a:pt x="336" y="211"/>
                </a:lnTo>
                <a:lnTo>
                  <a:pt x="336" y="215"/>
                </a:lnTo>
                <a:lnTo>
                  <a:pt x="336" y="235"/>
                </a:lnTo>
                <a:lnTo>
                  <a:pt x="336" y="244"/>
                </a:lnTo>
                <a:lnTo>
                  <a:pt x="336" y="249"/>
                </a:lnTo>
                <a:lnTo>
                  <a:pt x="336" y="254"/>
                </a:lnTo>
                <a:lnTo>
                  <a:pt x="336" y="259"/>
                </a:lnTo>
                <a:lnTo>
                  <a:pt x="336" y="263"/>
                </a:lnTo>
                <a:lnTo>
                  <a:pt x="336" y="268"/>
                </a:lnTo>
                <a:lnTo>
                  <a:pt x="336" y="273"/>
                </a:lnTo>
                <a:lnTo>
                  <a:pt x="336" y="278"/>
                </a:lnTo>
                <a:lnTo>
                  <a:pt x="336" y="283"/>
                </a:lnTo>
                <a:lnTo>
                  <a:pt x="336" y="287"/>
                </a:lnTo>
                <a:lnTo>
                  <a:pt x="336" y="292"/>
                </a:lnTo>
                <a:lnTo>
                  <a:pt x="331" y="287"/>
                </a:lnTo>
                <a:lnTo>
                  <a:pt x="326" y="287"/>
                </a:lnTo>
                <a:lnTo>
                  <a:pt x="322" y="287"/>
                </a:lnTo>
                <a:lnTo>
                  <a:pt x="322" y="283"/>
                </a:lnTo>
                <a:lnTo>
                  <a:pt x="307" y="278"/>
                </a:lnTo>
                <a:lnTo>
                  <a:pt x="312" y="278"/>
                </a:lnTo>
                <a:lnTo>
                  <a:pt x="312" y="273"/>
                </a:lnTo>
                <a:lnTo>
                  <a:pt x="312" y="268"/>
                </a:lnTo>
                <a:lnTo>
                  <a:pt x="312" y="273"/>
                </a:lnTo>
                <a:lnTo>
                  <a:pt x="312" y="268"/>
                </a:lnTo>
                <a:lnTo>
                  <a:pt x="307" y="273"/>
                </a:lnTo>
                <a:lnTo>
                  <a:pt x="307" y="278"/>
                </a:lnTo>
                <a:lnTo>
                  <a:pt x="307" y="283"/>
                </a:lnTo>
                <a:lnTo>
                  <a:pt x="307" y="287"/>
                </a:lnTo>
                <a:lnTo>
                  <a:pt x="302" y="287"/>
                </a:lnTo>
                <a:lnTo>
                  <a:pt x="302" y="292"/>
                </a:lnTo>
                <a:lnTo>
                  <a:pt x="298" y="297"/>
                </a:lnTo>
                <a:lnTo>
                  <a:pt x="293" y="292"/>
                </a:lnTo>
                <a:lnTo>
                  <a:pt x="288" y="297"/>
                </a:lnTo>
                <a:lnTo>
                  <a:pt x="288" y="292"/>
                </a:lnTo>
                <a:lnTo>
                  <a:pt x="283" y="292"/>
                </a:lnTo>
                <a:lnTo>
                  <a:pt x="283" y="287"/>
                </a:lnTo>
                <a:lnTo>
                  <a:pt x="278" y="283"/>
                </a:lnTo>
                <a:lnTo>
                  <a:pt x="278" y="278"/>
                </a:lnTo>
                <a:lnTo>
                  <a:pt x="278" y="273"/>
                </a:lnTo>
                <a:lnTo>
                  <a:pt x="278" y="268"/>
                </a:lnTo>
                <a:lnTo>
                  <a:pt x="278" y="263"/>
                </a:lnTo>
                <a:lnTo>
                  <a:pt x="274" y="259"/>
                </a:lnTo>
                <a:lnTo>
                  <a:pt x="269" y="259"/>
                </a:lnTo>
                <a:lnTo>
                  <a:pt x="259" y="259"/>
                </a:lnTo>
                <a:lnTo>
                  <a:pt x="264" y="254"/>
                </a:lnTo>
                <a:lnTo>
                  <a:pt x="259" y="254"/>
                </a:lnTo>
                <a:lnTo>
                  <a:pt x="259" y="249"/>
                </a:lnTo>
                <a:lnTo>
                  <a:pt x="254" y="244"/>
                </a:lnTo>
                <a:lnTo>
                  <a:pt x="254" y="239"/>
                </a:lnTo>
                <a:lnTo>
                  <a:pt x="250" y="244"/>
                </a:lnTo>
                <a:lnTo>
                  <a:pt x="250" y="239"/>
                </a:lnTo>
                <a:lnTo>
                  <a:pt x="250" y="244"/>
                </a:lnTo>
                <a:lnTo>
                  <a:pt x="245" y="244"/>
                </a:lnTo>
                <a:lnTo>
                  <a:pt x="245" y="239"/>
                </a:lnTo>
                <a:lnTo>
                  <a:pt x="245" y="244"/>
                </a:lnTo>
                <a:lnTo>
                  <a:pt x="240" y="244"/>
                </a:lnTo>
                <a:lnTo>
                  <a:pt x="235" y="249"/>
                </a:lnTo>
                <a:lnTo>
                  <a:pt x="230" y="249"/>
                </a:lnTo>
                <a:lnTo>
                  <a:pt x="226" y="244"/>
                </a:lnTo>
                <a:lnTo>
                  <a:pt x="221" y="244"/>
                </a:lnTo>
                <a:lnTo>
                  <a:pt x="221" y="249"/>
                </a:lnTo>
                <a:lnTo>
                  <a:pt x="216" y="254"/>
                </a:lnTo>
                <a:lnTo>
                  <a:pt x="216" y="249"/>
                </a:lnTo>
                <a:lnTo>
                  <a:pt x="216" y="244"/>
                </a:lnTo>
                <a:lnTo>
                  <a:pt x="211" y="244"/>
                </a:lnTo>
                <a:lnTo>
                  <a:pt x="211" y="235"/>
                </a:lnTo>
                <a:lnTo>
                  <a:pt x="206" y="235"/>
                </a:lnTo>
                <a:lnTo>
                  <a:pt x="202" y="235"/>
                </a:lnTo>
                <a:lnTo>
                  <a:pt x="192" y="235"/>
                </a:lnTo>
                <a:lnTo>
                  <a:pt x="187" y="230"/>
                </a:lnTo>
                <a:close/>
              </a:path>
            </a:pathLst>
          </a:custGeom>
          <a:solidFill>
            <a:srgbClr val="0066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55" name="Freeform 10"/>
          <p:cNvSpPr>
            <a:spLocks/>
          </p:cNvSpPr>
          <p:nvPr/>
        </p:nvSpPr>
        <p:spPr bwMode="auto">
          <a:xfrm>
            <a:off x="4859834" y="1226322"/>
            <a:ext cx="327025" cy="365125"/>
          </a:xfrm>
          <a:custGeom>
            <a:avLst/>
            <a:gdLst>
              <a:gd name="T0" fmla="*/ 327025 w 206"/>
              <a:gd name="T1" fmla="*/ 106363 h 230"/>
              <a:gd name="T2" fmla="*/ 327025 w 206"/>
              <a:gd name="T3" fmla="*/ 144463 h 230"/>
              <a:gd name="T4" fmla="*/ 327025 w 206"/>
              <a:gd name="T5" fmla="*/ 174625 h 230"/>
              <a:gd name="T6" fmla="*/ 327025 w 206"/>
              <a:gd name="T7" fmla="*/ 258763 h 230"/>
              <a:gd name="T8" fmla="*/ 327025 w 206"/>
              <a:gd name="T9" fmla="*/ 280988 h 230"/>
              <a:gd name="T10" fmla="*/ 327025 w 206"/>
              <a:gd name="T11" fmla="*/ 304800 h 230"/>
              <a:gd name="T12" fmla="*/ 327025 w 206"/>
              <a:gd name="T13" fmla="*/ 327025 h 230"/>
              <a:gd name="T14" fmla="*/ 327025 w 206"/>
              <a:gd name="T15" fmla="*/ 365125 h 230"/>
              <a:gd name="T16" fmla="*/ 327025 w 206"/>
              <a:gd name="T17" fmla="*/ 357188 h 230"/>
              <a:gd name="T18" fmla="*/ 319088 w 206"/>
              <a:gd name="T19" fmla="*/ 342900 h 230"/>
              <a:gd name="T20" fmla="*/ 303213 w 206"/>
              <a:gd name="T21" fmla="*/ 334963 h 230"/>
              <a:gd name="T22" fmla="*/ 288925 w 206"/>
              <a:gd name="T23" fmla="*/ 327025 h 230"/>
              <a:gd name="T24" fmla="*/ 288925 w 206"/>
              <a:gd name="T25" fmla="*/ 311150 h 230"/>
              <a:gd name="T26" fmla="*/ 280988 w 206"/>
              <a:gd name="T27" fmla="*/ 311150 h 230"/>
              <a:gd name="T28" fmla="*/ 265113 w 206"/>
              <a:gd name="T29" fmla="*/ 304800 h 230"/>
              <a:gd name="T30" fmla="*/ 258763 w 206"/>
              <a:gd name="T31" fmla="*/ 288925 h 230"/>
              <a:gd name="T32" fmla="*/ 250825 w 206"/>
              <a:gd name="T33" fmla="*/ 266700 h 230"/>
              <a:gd name="T34" fmla="*/ 227013 w 206"/>
              <a:gd name="T35" fmla="*/ 266700 h 230"/>
              <a:gd name="T36" fmla="*/ 212725 w 206"/>
              <a:gd name="T37" fmla="*/ 258763 h 230"/>
              <a:gd name="T38" fmla="*/ 196850 w 206"/>
              <a:gd name="T39" fmla="*/ 250825 h 230"/>
              <a:gd name="T40" fmla="*/ 174625 w 206"/>
              <a:gd name="T41" fmla="*/ 258763 h 230"/>
              <a:gd name="T42" fmla="*/ 150813 w 206"/>
              <a:gd name="T43" fmla="*/ 250825 h 230"/>
              <a:gd name="T44" fmla="*/ 136525 w 206"/>
              <a:gd name="T45" fmla="*/ 258763 h 230"/>
              <a:gd name="T46" fmla="*/ 128588 w 206"/>
              <a:gd name="T47" fmla="*/ 258763 h 230"/>
              <a:gd name="T48" fmla="*/ 112713 w 206"/>
              <a:gd name="T49" fmla="*/ 250825 h 230"/>
              <a:gd name="T50" fmla="*/ 98425 w 206"/>
              <a:gd name="T51" fmla="*/ 242888 h 230"/>
              <a:gd name="T52" fmla="*/ 82550 w 206"/>
              <a:gd name="T53" fmla="*/ 234950 h 230"/>
              <a:gd name="T54" fmla="*/ 68263 w 206"/>
              <a:gd name="T55" fmla="*/ 228600 h 230"/>
              <a:gd name="T56" fmla="*/ 44450 w 206"/>
              <a:gd name="T57" fmla="*/ 228600 h 230"/>
              <a:gd name="T58" fmla="*/ 30163 w 206"/>
              <a:gd name="T59" fmla="*/ 220663 h 230"/>
              <a:gd name="T60" fmla="*/ 30163 w 206"/>
              <a:gd name="T61" fmla="*/ 220663 h 230"/>
              <a:gd name="T62" fmla="*/ 22225 w 206"/>
              <a:gd name="T63" fmla="*/ 220663 h 230"/>
              <a:gd name="T64" fmla="*/ 14288 w 206"/>
              <a:gd name="T65" fmla="*/ 204788 h 230"/>
              <a:gd name="T66" fmla="*/ 14288 w 206"/>
              <a:gd name="T67" fmla="*/ 196850 h 230"/>
              <a:gd name="T68" fmla="*/ 6350 w 206"/>
              <a:gd name="T69" fmla="*/ 196850 h 230"/>
              <a:gd name="T70" fmla="*/ 6350 w 206"/>
              <a:gd name="T71" fmla="*/ 190500 h 230"/>
              <a:gd name="T72" fmla="*/ 14288 w 206"/>
              <a:gd name="T73" fmla="*/ 190500 h 230"/>
              <a:gd name="T74" fmla="*/ 22225 w 206"/>
              <a:gd name="T75" fmla="*/ 190500 h 230"/>
              <a:gd name="T76" fmla="*/ 44450 w 206"/>
              <a:gd name="T77" fmla="*/ 174625 h 230"/>
              <a:gd name="T78" fmla="*/ 52388 w 206"/>
              <a:gd name="T79" fmla="*/ 174625 h 230"/>
              <a:gd name="T80" fmla="*/ 68263 w 206"/>
              <a:gd name="T81" fmla="*/ 166688 h 230"/>
              <a:gd name="T82" fmla="*/ 68263 w 206"/>
              <a:gd name="T83" fmla="*/ 158750 h 230"/>
              <a:gd name="T84" fmla="*/ 90487 w 206"/>
              <a:gd name="T85" fmla="*/ 158750 h 230"/>
              <a:gd name="T86" fmla="*/ 106363 w 206"/>
              <a:gd name="T87" fmla="*/ 152400 h 230"/>
              <a:gd name="T88" fmla="*/ 112713 w 206"/>
              <a:gd name="T89" fmla="*/ 136525 h 230"/>
              <a:gd name="T90" fmla="*/ 128588 w 206"/>
              <a:gd name="T91" fmla="*/ 120650 h 230"/>
              <a:gd name="T92" fmla="*/ 136525 w 206"/>
              <a:gd name="T93" fmla="*/ 106363 h 230"/>
              <a:gd name="T94" fmla="*/ 150813 w 206"/>
              <a:gd name="T95" fmla="*/ 98425 h 230"/>
              <a:gd name="T96" fmla="*/ 166687 w 206"/>
              <a:gd name="T97" fmla="*/ 90488 h 230"/>
              <a:gd name="T98" fmla="*/ 182562 w 206"/>
              <a:gd name="T99" fmla="*/ 82550 h 230"/>
              <a:gd name="T100" fmla="*/ 188912 w 206"/>
              <a:gd name="T101" fmla="*/ 68263 h 230"/>
              <a:gd name="T102" fmla="*/ 204788 w 206"/>
              <a:gd name="T103" fmla="*/ 60325 h 230"/>
              <a:gd name="T104" fmla="*/ 212725 w 206"/>
              <a:gd name="T105" fmla="*/ 44450 h 230"/>
              <a:gd name="T106" fmla="*/ 220663 w 206"/>
              <a:gd name="T107" fmla="*/ 30163 h 230"/>
              <a:gd name="T108" fmla="*/ 234950 w 206"/>
              <a:gd name="T109" fmla="*/ 22225 h 230"/>
              <a:gd name="T110" fmla="*/ 242888 w 206"/>
              <a:gd name="T111" fmla="*/ 6350 h 230"/>
              <a:gd name="T112" fmla="*/ 258763 w 206"/>
              <a:gd name="T113" fmla="*/ 0 h 230"/>
              <a:gd name="T114" fmla="*/ 311150 w 206"/>
              <a:gd name="T115" fmla="*/ 0 h 230"/>
              <a:gd name="T116" fmla="*/ 327025 w 206"/>
              <a:gd name="T117" fmla="*/ 14288 h 230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206"/>
              <a:gd name="T178" fmla="*/ 0 h 230"/>
              <a:gd name="T179" fmla="*/ 206 w 206"/>
              <a:gd name="T180" fmla="*/ 230 h 230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206" h="230">
                <a:moveTo>
                  <a:pt x="206" y="48"/>
                </a:moveTo>
                <a:lnTo>
                  <a:pt x="206" y="52"/>
                </a:lnTo>
                <a:lnTo>
                  <a:pt x="206" y="67"/>
                </a:lnTo>
                <a:lnTo>
                  <a:pt x="206" y="76"/>
                </a:lnTo>
                <a:lnTo>
                  <a:pt x="206" y="81"/>
                </a:lnTo>
                <a:lnTo>
                  <a:pt x="206" y="91"/>
                </a:lnTo>
                <a:lnTo>
                  <a:pt x="206" y="96"/>
                </a:lnTo>
                <a:lnTo>
                  <a:pt x="206" y="100"/>
                </a:lnTo>
                <a:lnTo>
                  <a:pt x="206" y="110"/>
                </a:lnTo>
                <a:lnTo>
                  <a:pt x="206" y="124"/>
                </a:lnTo>
                <a:lnTo>
                  <a:pt x="206" y="153"/>
                </a:lnTo>
                <a:lnTo>
                  <a:pt x="206" y="163"/>
                </a:lnTo>
                <a:lnTo>
                  <a:pt x="206" y="168"/>
                </a:lnTo>
                <a:lnTo>
                  <a:pt x="206" y="172"/>
                </a:lnTo>
                <a:lnTo>
                  <a:pt x="206" y="177"/>
                </a:lnTo>
                <a:lnTo>
                  <a:pt x="206" y="182"/>
                </a:lnTo>
                <a:lnTo>
                  <a:pt x="206" y="187"/>
                </a:lnTo>
                <a:lnTo>
                  <a:pt x="206" y="192"/>
                </a:lnTo>
                <a:lnTo>
                  <a:pt x="206" y="196"/>
                </a:lnTo>
                <a:lnTo>
                  <a:pt x="206" y="201"/>
                </a:lnTo>
                <a:lnTo>
                  <a:pt x="206" y="206"/>
                </a:lnTo>
                <a:lnTo>
                  <a:pt x="206" y="216"/>
                </a:lnTo>
                <a:lnTo>
                  <a:pt x="206" y="220"/>
                </a:lnTo>
                <a:lnTo>
                  <a:pt x="206" y="230"/>
                </a:lnTo>
                <a:lnTo>
                  <a:pt x="201" y="230"/>
                </a:lnTo>
                <a:lnTo>
                  <a:pt x="201" y="225"/>
                </a:lnTo>
                <a:lnTo>
                  <a:pt x="206" y="225"/>
                </a:lnTo>
                <a:lnTo>
                  <a:pt x="201" y="225"/>
                </a:lnTo>
                <a:lnTo>
                  <a:pt x="201" y="220"/>
                </a:lnTo>
                <a:lnTo>
                  <a:pt x="201" y="216"/>
                </a:lnTo>
                <a:lnTo>
                  <a:pt x="196" y="216"/>
                </a:lnTo>
                <a:lnTo>
                  <a:pt x="196" y="211"/>
                </a:lnTo>
                <a:lnTo>
                  <a:pt x="191" y="211"/>
                </a:lnTo>
                <a:lnTo>
                  <a:pt x="187" y="211"/>
                </a:lnTo>
                <a:lnTo>
                  <a:pt x="182" y="211"/>
                </a:lnTo>
                <a:lnTo>
                  <a:pt x="182" y="206"/>
                </a:lnTo>
                <a:lnTo>
                  <a:pt x="187" y="206"/>
                </a:lnTo>
                <a:lnTo>
                  <a:pt x="187" y="201"/>
                </a:lnTo>
                <a:lnTo>
                  <a:pt x="182" y="196"/>
                </a:lnTo>
                <a:lnTo>
                  <a:pt x="177" y="196"/>
                </a:lnTo>
                <a:lnTo>
                  <a:pt x="182" y="196"/>
                </a:lnTo>
                <a:lnTo>
                  <a:pt x="177" y="196"/>
                </a:lnTo>
                <a:lnTo>
                  <a:pt x="172" y="196"/>
                </a:lnTo>
                <a:lnTo>
                  <a:pt x="172" y="192"/>
                </a:lnTo>
                <a:lnTo>
                  <a:pt x="167" y="192"/>
                </a:lnTo>
                <a:lnTo>
                  <a:pt x="167" y="187"/>
                </a:lnTo>
                <a:lnTo>
                  <a:pt x="163" y="187"/>
                </a:lnTo>
                <a:lnTo>
                  <a:pt x="163" y="182"/>
                </a:lnTo>
                <a:lnTo>
                  <a:pt x="163" y="172"/>
                </a:lnTo>
                <a:lnTo>
                  <a:pt x="158" y="172"/>
                </a:lnTo>
                <a:lnTo>
                  <a:pt x="158" y="168"/>
                </a:lnTo>
                <a:lnTo>
                  <a:pt x="153" y="168"/>
                </a:lnTo>
                <a:lnTo>
                  <a:pt x="148" y="168"/>
                </a:lnTo>
                <a:lnTo>
                  <a:pt x="143" y="168"/>
                </a:lnTo>
                <a:lnTo>
                  <a:pt x="139" y="168"/>
                </a:lnTo>
                <a:lnTo>
                  <a:pt x="134" y="168"/>
                </a:lnTo>
                <a:lnTo>
                  <a:pt x="134" y="163"/>
                </a:lnTo>
                <a:lnTo>
                  <a:pt x="129" y="163"/>
                </a:lnTo>
                <a:lnTo>
                  <a:pt x="124" y="163"/>
                </a:lnTo>
                <a:lnTo>
                  <a:pt x="124" y="158"/>
                </a:lnTo>
                <a:lnTo>
                  <a:pt x="119" y="163"/>
                </a:lnTo>
                <a:lnTo>
                  <a:pt x="115" y="163"/>
                </a:lnTo>
                <a:lnTo>
                  <a:pt x="110" y="163"/>
                </a:lnTo>
                <a:lnTo>
                  <a:pt x="100" y="163"/>
                </a:lnTo>
                <a:lnTo>
                  <a:pt x="100" y="158"/>
                </a:lnTo>
                <a:lnTo>
                  <a:pt x="95" y="158"/>
                </a:lnTo>
                <a:lnTo>
                  <a:pt x="91" y="158"/>
                </a:lnTo>
                <a:lnTo>
                  <a:pt x="91" y="163"/>
                </a:lnTo>
                <a:lnTo>
                  <a:pt x="86" y="163"/>
                </a:lnTo>
                <a:lnTo>
                  <a:pt x="81" y="163"/>
                </a:lnTo>
                <a:lnTo>
                  <a:pt x="86" y="163"/>
                </a:lnTo>
                <a:lnTo>
                  <a:pt x="81" y="163"/>
                </a:lnTo>
                <a:lnTo>
                  <a:pt x="76" y="163"/>
                </a:lnTo>
                <a:lnTo>
                  <a:pt x="71" y="163"/>
                </a:lnTo>
                <a:lnTo>
                  <a:pt x="71" y="158"/>
                </a:lnTo>
                <a:lnTo>
                  <a:pt x="67" y="158"/>
                </a:lnTo>
                <a:lnTo>
                  <a:pt x="62" y="158"/>
                </a:lnTo>
                <a:lnTo>
                  <a:pt x="62" y="153"/>
                </a:lnTo>
                <a:lnTo>
                  <a:pt x="57" y="153"/>
                </a:lnTo>
                <a:lnTo>
                  <a:pt x="57" y="148"/>
                </a:lnTo>
                <a:lnTo>
                  <a:pt x="52" y="148"/>
                </a:lnTo>
                <a:lnTo>
                  <a:pt x="48" y="148"/>
                </a:lnTo>
                <a:lnTo>
                  <a:pt x="48" y="144"/>
                </a:lnTo>
                <a:lnTo>
                  <a:pt x="43" y="144"/>
                </a:lnTo>
                <a:lnTo>
                  <a:pt x="38" y="144"/>
                </a:lnTo>
                <a:lnTo>
                  <a:pt x="33" y="144"/>
                </a:lnTo>
                <a:lnTo>
                  <a:pt x="28" y="144"/>
                </a:lnTo>
                <a:lnTo>
                  <a:pt x="24" y="144"/>
                </a:lnTo>
                <a:lnTo>
                  <a:pt x="19" y="144"/>
                </a:lnTo>
                <a:lnTo>
                  <a:pt x="19" y="139"/>
                </a:lnTo>
                <a:lnTo>
                  <a:pt x="14" y="144"/>
                </a:lnTo>
                <a:lnTo>
                  <a:pt x="14" y="139"/>
                </a:lnTo>
                <a:lnTo>
                  <a:pt x="19" y="139"/>
                </a:lnTo>
                <a:lnTo>
                  <a:pt x="14" y="139"/>
                </a:lnTo>
                <a:lnTo>
                  <a:pt x="9" y="139"/>
                </a:lnTo>
                <a:lnTo>
                  <a:pt x="14" y="139"/>
                </a:lnTo>
                <a:lnTo>
                  <a:pt x="9" y="139"/>
                </a:lnTo>
                <a:lnTo>
                  <a:pt x="9" y="134"/>
                </a:lnTo>
                <a:lnTo>
                  <a:pt x="9" y="129"/>
                </a:lnTo>
                <a:lnTo>
                  <a:pt x="4" y="129"/>
                </a:lnTo>
                <a:lnTo>
                  <a:pt x="9" y="129"/>
                </a:lnTo>
                <a:lnTo>
                  <a:pt x="9" y="124"/>
                </a:lnTo>
                <a:lnTo>
                  <a:pt x="4" y="124"/>
                </a:lnTo>
                <a:lnTo>
                  <a:pt x="9" y="124"/>
                </a:lnTo>
                <a:lnTo>
                  <a:pt x="4" y="124"/>
                </a:lnTo>
                <a:lnTo>
                  <a:pt x="4" y="120"/>
                </a:lnTo>
                <a:lnTo>
                  <a:pt x="0" y="120"/>
                </a:lnTo>
                <a:lnTo>
                  <a:pt x="4" y="120"/>
                </a:lnTo>
                <a:lnTo>
                  <a:pt x="4" y="115"/>
                </a:lnTo>
                <a:lnTo>
                  <a:pt x="4" y="120"/>
                </a:lnTo>
                <a:lnTo>
                  <a:pt x="9" y="120"/>
                </a:lnTo>
                <a:lnTo>
                  <a:pt x="9" y="115"/>
                </a:lnTo>
                <a:lnTo>
                  <a:pt x="14" y="115"/>
                </a:lnTo>
                <a:lnTo>
                  <a:pt x="14" y="120"/>
                </a:lnTo>
                <a:lnTo>
                  <a:pt x="19" y="115"/>
                </a:lnTo>
                <a:lnTo>
                  <a:pt x="24" y="115"/>
                </a:lnTo>
                <a:lnTo>
                  <a:pt x="28" y="110"/>
                </a:lnTo>
                <a:lnTo>
                  <a:pt x="28" y="115"/>
                </a:lnTo>
                <a:lnTo>
                  <a:pt x="33" y="115"/>
                </a:lnTo>
                <a:lnTo>
                  <a:pt x="33" y="110"/>
                </a:lnTo>
                <a:lnTo>
                  <a:pt x="38" y="110"/>
                </a:lnTo>
                <a:lnTo>
                  <a:pt x="38" y="105"/>
                </a:lnTo>
                <a:lnTo>
                  <a:pt x="43" y="105"/>
                </a:lnTo>
                <a:lnTo>
                  <a:pt x="43" y="100"/>
                </a:lnTo>
                <a:lnTo>
                  <a:pt x="43" y="96"/>
                </a:lnTo>
                <a:lnTo>
                  <a:pt x="43" y="100"/>
                </a:lnTo>
                <a:lnTo>
                  <a:pt x="48" y="100"/>
                </a:lnTo>
                <a:lnTo>
                  <a:pt x="52" y="100"/>
                </a:lnTo>
                <a:lnTo>
                  <a:pt x="57" y="100"/>
                </a:lnTo>
                <a:lnTo>
                  <a:pt x="62" y="100"/>
                </a:lnTo>
                <a:lnTo>
                  <a:pt x="62" y="96"/>
                </a:lnTo>
                <a:lnTo>
                  <a:pt x="67" y="96"/>
                </a:lnTo>
                <a:lnTo>
                  <a:pt x="67" y="91"/>
                </a:lnTo>
                <a:lnTo>
                  <a:pt x="71" y="91"/>
                </a:lnTo>
                <a:lnTo>
                  <a:pt x="71" y="86"/>
                </a:lnTo>
                <a:lnTo>
                  <a:pt x="76" y="86"/>
                </a:lnTo>
                <a:lnTo>
                  <a:pt x="76" y="81"/>
                </a:lnTo>
                <a:lnTo>
                  <a:pt x="81" y="76"/>
                </a:lnTo>
                <a:lnTo>
                  <a:pt x="81" y="72"/>
                </a:lnTo>
                <a:lnTo>
                  <a:pt x="86" y="72"/>
                </a:lnTo>
                <a:lnTo>
                  <a:pt x="86" y="67"/>
                </a:lnTo>
                <a:lnTo>
                  <a:pt x="86" y="62"/>
                </a:lnTo>
                <a:lnTo>
                  <a:pt x="91" y="62"/>
                </a:lnTo>
                <a:lnTo>
                  <a:pt x="95" y="62"/>
                </a:lnTo>
                <a:lnTo>
                  <a:pt x="100" y="62"/>
                </a:lnTo>
                <a:lnTo>
                  <a:pt x="100" y="57"/>
                </a:lnTo>
                <a:lnTo>
                  <a:pt x="105" y="57"/>
                </a:lnTo>
                <a:lnTo>
                  <a:pt x="110" y="57"/>
                </a:lnTo>
                <a:lnTo>
                  <a:pt x="110" y="52"/>
                </a:lnTo>
                <a:lnTo>
                  <a:pt x="115" y="52"/>
                </a:lnTo>
                <a:lnTo>
                  <a:pt x="115" y="48"/>
                </a:lnTo>
                <a:lnTo>
                  <a:pt x="119" y="48"/>
                </a:lnTo>
                <a:lnTo>
                  <a:pt x="119" y="43"/>
                </a:lnTo>
                <a:lnTo>
                  <a:pt x="124" y="43"/>
                </a:lnTo>
                <a:lnTo>
                  <a:pt x="129" y="43"/>
                </a:lnTo>
                <a:lnTo>
                  <a:pt x="129" y="38"/>
                </a:lnTo>
                <a:lnTo>
                  <a:pt x="134" y="38"/>
                </a:lnTo>
                <a:lnTo>
                  <a:pt x="134" y="33"/>
                </a:lnTo>
                <a:lnTo>
                  <a:pt x="134" y="28"/>
                </a:lnTo>
                <a:lnTo>
                  <a:pt x="134" y="24"/>
                </a:lnTo>
                <a:lnTo>
                  <a:pt x="139" y="24"/>
                </a:lnTo>
                <a:lnTo>
                  <a:pt x="139" y="19"/>
                </a:lnTo>
                <a:lnTo>
                  <a:pt x="143" y="19"/>
                </a:lnTo>
                <a:lnTo>
                  <a:pt x="148" y="19"/>
                </a:lnTo>
                <a:lnTo>
                  <a:pt x="148" y="14"/>
                </a:lnTo>
                <a:lnTo>
                  <a:pt x="153" y="14"/>
                </a:lnTo>
                <a:lnTo>
                  <a:pt x="153" y="9"/>
                </a:lnTo>
                <a:lnTo>
                  <a:pt x="153" y="4"/>
                </a:lnTo>
                <a:lnTo>
                  <a:pt x="148" y="4"/>
                </a:lnTo>
                <a:lnTo>
                  <a:pt x="153" y="0"/>
                </a:lnTo>
                <a:lnTo>
                  <a:pt x="163" y="0"/>
                </a:lnTo>
                <a:lnTo>
                  <a:pt x="167" y="0"/>
                </a:lnTo>
                <a:lnTo>
                  <a:pt x="177" y="0"/>
                </a:lnTo>
                <a:lnTo>
                  <a:pt x="196" y="0"/>
                </a:lnTo>
                <a:lnTo>
                  <a:pt x="201" y="0"/>
                </a:lnTo>
                <a:lnTo>
                  <a:pt x="206" y="0"/>
                </a:lnTo>
                <a:lnTo>
                  <a:pt x="206" y="9"/>
                </a:lnTo>
                <a:lnTo>
                  <a:pt x="206" y="24"/>
                </a:lnTo>
                <a:lnTo>
                  <a:pt x="206" y="48"/>
                </a:lnTo>
                <a:close/>
              </a:path>
            </a:pathLst>
          </a:custGeom>
          <a:solidFill>
            <a:srgbClr val="0033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56" name="Freeform 11"/>
          <p:cNvSpPr>
            <a:spLocks noEditPoints="1"/>
          </p:cNvSpPr>
          <p:nvPr/>
        </p:nvSpPr>
        <p:spPr bwMode="auto">
          <a:xfrm>
            <a:off x="6118986" y="2685555"/>
            <a:ext cx="471487" cy="854075"/>
          </a:xfrm>
          <a:custGeom>
            <a:avLst/>
            <a:gdLst>
              <a:gd name="T0" fmla="*/ 373062 w 297"/>
              <a:gd name="T1" fmla="*/ 609600 h 538"/>
              <a:gd name="T2" fmla="*/ 465137 w 297"/>
              <a:gd name="T3" fmla="*/ 815975 h 538"/>
              <a:gd name="T4" fmla="*/ 419100 w 297"/>
              <a:gd name="T5" fmla="*/ 739775 h 538"/>
              <a:gd name="T6" fmla="*/ 403225 w 297"/>
              <a:gd name="T7" fmla="*/ 708025 h 538"/>
              <a:gd name="T8" fmla="*/ 373062 w 297"/>
              <a:gd name="T9" fmla="*/ 639762 h 538"/>
              <a:gd name="T10" fmla="*/ 342900 w 297"/>
              <a:gd name="T11" fmla="*/ 579437 h 538"/>
              <a:gd name="T12" fmla="*/ 342900 w 297"/>
              <a:gd name="T13" fmla="*/ 563562 h 538"/>
              <a:gd name="T14" fmla="*/ 327025 w 297"/>
              <a:gd name="T15" fmla="*/ 511175 h 538"/>
              <a:gd name="T16" fmla="*/ 334962 w 297"/>
              <a:gd name="T17" fmla="*/ 457200 h 538"/>
              <a:gd name="T18" fmla="*/ 327025 w 297"/>
              <a:gd name="T19" fmla="*/ 419100 h 538"/>
              <a:gd name="T20" fmla="*/ 312737 w 297"/>
              <a:gd name="T21" fmla="*/ 411163 h 538"/>
              <a:gd name="T22" fmla="*/ 327025 w 297"/>
              <a:gd name="T23" fmla="*/ 404812 h 538"/>
              <a:gd name="T24" fmla="*/ 327025 w 297"/>
              <a:gd name="T25" fmla="*/ 358775 h 538"/>
              <a:gd name="T26" fmla="*/ 342900 w 297"/>
              <a:gd name="T27" fmla="*/ 312737 h 538"/>
              <a:gd name="T28" fmla="*/ 350837 w 297"/>
              <a:gd name="T29" fmla="*/ 258762 h 538"/>
              <a:gd name="T30" fmla="*/ 342900 w 297"/>
              <a:gd name="T31" fmla="*/ 190500 h 538"/>
              <a:gd name="T32" fmla="*/ 296862 w 297"/>
              <a:gd name="T33" fmla="*/ 282575 h 538"/>
              <a:gd name="T34" fmla="*/ 282575 w 297"/>
              <a:gd name="T35" fmla="*/ 373062 h 538"/>
              <a:gd name="T36" fmla="*/ 288925 w 297"/>
              <a:gd name="T37" fmla="*/ 419100 h 538"/>
              <a:gd name="T38" fmla="*/ 274637 w 297"/>
              <a:gd name="T39" fmla="*/ 373062 h 538"/>
              <a:gd name="T40" fmla="*/ 274637 w 297"/>
              <a:gd name="T41" fmla="*/ 434975 h 538"/>
              <a:gd name="T42" fmla="*/ 327025 w 297"/>
              <a:gd name="T43" fmla="*/ 557212 h 538"/>
              <a:gd name="T44" fmla="*/ 258762 w 297"/>
              <a:gd name="T45" fmla="*/ 411163 h 538"/>
              <a:gd name="T46" fmla="*/ 236537 w 297"/>
              <a:gd name="T47" fmla="*/ 328612 h 538"/>
              <a:gd name="T48" fmla="*/ 220662 w 297"/>
              <a:gd name="T49" fmla="*/ 258762 h 538"/>
              <a:gd name="T50" fmla="*/ 228600 w 297"/>
              <a:gd name="T51" fmla="*/ 182562 h 538"/>
              <a:gd name="T52" fmla="*/ 182562 w 297"/>
              <a:gd name="T53" fmla="*/ 152400 h 538"/>
              <a:gd name="T54" fmla="*/ 168275 w 297"/>
              <a:gd name="T55" fmla="*/ 152400 h 538"/>
              <a:gd name="T56" fmla="*/ 174625 w 297"/>
              <a:gd name="T57" fmla="*/ 122237 h 538"/>
              <a:gd name="T58" fmla="*/ 190500 w 297"/>
              <a:gd name="T59" fmla="*/ 92075 h 538"/>
              <a:gd name="T60" fmla="*/ 190500 w 297"/>
              <a:gd name="T61" fmla="*/ 46037 h 538"/>
              <a:gd name="T62" fmla="*/ 160337 w 297"/>
              <a:gd name="T63" fmla="*/ 23812 h 538"/>
              <a:gd name="T64" fmla="*/ 152400 w 297"/>
              <a:gd name="T65" fmla="*/ 0 h 538"/>
              <a:gd name="T66" fmla="*/ 365125 w 297"/>
              <a:gd name="T67" fmla="*/ 198437 h 538"/>
              <a:gd name="T68" fmla="*/ 334962 w 297"/>
              <a:gd name="T69" fmla="*/ 334962 h 538"/>
              <a:gd name="T70" fmla="*/ 334962 w 297"/>
              <a:gd name="T71" fmla="*/ 404812 h 538"/>
              <a:gd name="T72" fmla="*/ 358775 w 297"/>
              <a:gd name="T73" fmla="*/ 663575 h 538"/>
              <a:gd name="T74" fmla="*/ 419100 w 297"/>
              <a:gd name="T75" fmla="*/ 784225 h 538"/>
              <a:gd name="T76" fmla="*/ 274637 w 297"/>
              <a:gd name="T77" fmla="*/ 854075 h 538"/>
              <a:gd name="T78" fmla="*/ 106362 w 297"/>
              <a:gd name="T79" fmla="*/ 746125 h 538"/>
              <a:gd name="T80" fmla="*/ 106362 w 297"/>
              <a:gd name="T81" fmla="*/ 647700 h 538"/>
              <a:gd name="T82" fmla="*/ 106362 w 297"/>
              <a:gd name="T83" fmla="*/ 457200 h 538"/>
              <a:gd name="T84" fmla="*/ 92075 w 297"/>
              <a:gd name="T85" fmla="*/ 373062 h 538"/>
              <a:gd name="T86" fmla="*/ 84137 w 297"/>
              <a:gd name="T87" fmla="*/ 328612 h 538"/>
              <a:gd name="T88" fmla="*/ 84137 w 297"/>
              <a:gd name="T89" fmla="*/ 290512 h 538"/>
              <a:gd name="T90" fmla="*/ 84137 w 297"/>
              <a:gd name="T91" fmla="*/ 244475 h 538"/>
              <a:gd name="T92" fmla="*/ 46037 w 297"/>
              <a:gd name="T93" fmla="*/ 228600 h 538"/>
              <a:gd name="T94" fmla="*/ 38100 w 297"/>
              <a:gd name="T95" fmla="*/ 190500 h 538"/>
              <a:gd name="T96" fmla="*/ 15875 w 297"/>
              <a:gd name="T97" fmla="*/ 160337 h 538"/>
              <a:gd name="T98" fmla="*/ 15875 w 297"/>
              <a:gd name="T99" fmla="*/ 76200 h 538"/>
              <a:gd name="T100" fmla="*/ 98425 w 297"/>
              <a:gd name="T101" fmla="*/ 0 h 538"/>
              <a:gd name="T102" fmla="*/ 152400 w 297"/>
              <a:gd name="T103" fmla="*/ 152400 h 538"/>
              <a:gd name="T104" fmla="*/ 174625 w 297"/>
              <a:gd name="T105" fmla="*/ 220662 h 538"/>
              <a:gd name="T106" fmla="*/ 190500 w 297"/>
              <a:gd name="T107" fmla="*/ 282575 h 538"/>
              <a:gd name="T108" fmla="*/ 236537 w 297"/>
              <a:gd name="T109" fmla="*/ 381000 h 538"/>
              <a:gd name="T110" fmla="*/ 274637 w 297"/>
              <a:gd name="T111" fmla="*/ 487362 h 538"/>
              <a:gd name="T112" fmla="*/ 304800 w 297"/>
              <a:gd name="T113" fmla="*/ 557212 h 538"/>
              <a:gd name="T114" fmla="*/ 334962 w 297"/>
              <a:gd name="T115" fmla="*/ 631825 h 538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297"/>
              <a:gd name="T175" fmla="*/ 0 h 538"/>
              <a:gd name="T176" fmla="*/ 297 w 297"/>
              <a:gd name="T177" fmla="*/ 538 h 538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297" h="538">
                <a:moveTo>
                  <a:pt x="187" y="240"/>
                </a:moveTo>
                <a:lnTo>
                  <a:pt x="197" y="240"/>
                </a:lnTo>
                <a:lnTo>
                  <a:pt x="202" y="240"/>
                </a:lnTo>
                <a:lnTo>
                  <a:pt x="206" y="240"/>
                </a:lnTo>
                <a:lnTo>
                  <a:pt x="187" y="240"/>
                </a:lnTo>
                <a:close/>
                <a:moveTo>
                  <a:pt x="221" y="346"/>
                </a:moveTo>
                <a:lnTo>
                  <a:pt x="221" y="351"/>
                </a:lnTo>
                <a:lnTo>
                  <a:pt x="226" y="355"/>
                </a:lnTo>
                <a:lnTo>
                  <a:pt x="226" y="360"/>
                </a:lnTo>
                <a:lnTo>
                  <a:pt x="230" y="374"/>
                </a:lnTo>
                <a:lnTo>
                  <a:pt x="235" y="384"/>
                </a:lnTo>
                <a:lnTo>
                  <a:pt x="235" y="394"/>
                </a:lnTo>
                <a:lnTo>
                  <a:pt x="245" y="413"/>
                </a:lnTo>
                <a:lnTo>
                  <a:pt x="245" y="418"/>
                </a:lnTo>
                <a:lnTo>
                  <a:pt x="264" y="456"/>
                </a:lnTo>
                <a:lnTo>
                  <a:pt x="297" y="514"/>
                </a:lnTo>
                <a:lnTo>
                  <a:pt x="297" y="518"/>
                </a:lnTo>
                <a:lnTo>
                  <a:pt x="293" y="518"/>
                </a:lnTo>
                <a:lnTo>
                  <a:pt x="297" y="518"/>
                </a:lnTo>
                <a:lnTo>
                  <a:pt x="293" y="514"/>
                </a:lnTo>
                <a:lnTo>
                  <a:pt x="297" y="514"/>
                </a:lnTo>
                <a:lnTo>
                  <a:pt x="293" y="514"/>
                </a:lnTo>
                <a:lnTo>
                  <a:pt x="293" y="509"/>
                </a:lnTo>
                <a:lnTo>
                  <a:pt x="288" y="509"/>
                </a:lnTo>
                <a:lnTo>
                  <a:pt x="288" y="504"/>
                </a:lnTo>
                <a:lnTo>
                  <a:pt x="283" y="494"/>
                </a:lnTo>
                <a:lnTo>
                  <a:pt x="283" y="490"/>
                </a:lnTo>
                <a:lnTo>
                  <a:pt x="283" y="485"/>
                </a:lnTo>
                <a:lnTo>
                  <a:pt x="274" y="485"/>
                </a:lnTo>
                <a:lnTo>
                  <a:pt x="269" y="475"/>
                </a:lnTo>
                <a:lnTo>
                  <a:pt x="264" y="475"/>
                </a:lnTo>
                <a:lnTo>
                  <a:pt x="264" y="470"/>
                </a:lnTo>
                <a:lnTo>
                  <a:pt x="264" y="466"/>
                </a:lnTo>
                <a:lnTo>
                  <a:pt x="264" y="470"/>
                </a:lnTo>
                <a:lnTo>
                  <a:pt x="264" y="466"/>
                </a:lnTo>
                <a:lnTo>
                  <a:pt x="264" y="461"/>
                </a:lnTo>
                <a:lnTo>
                  <a:pt x="259" y="461"/>
                </a:lnTo>
                <a:lnTo>
                  <a:pt x="264" y="461"/>
                </a:lnTo>
                <a:lnTo>
                  <a:pt x="259" y="456"/>
                </a:lnTo>
                <a:lnTo>
                  <a:pt x="259" y="451"/>
                </a:lnTo>
                <a:lnTo>
                  <a:pt x="254" y="451"/>
                </a:lnTo>
                <a:lnTo>
                  <a:pt x="254" y="446"/>
                </a:lnTo>
                <a:lnTo>
                  <a:pt x="254" y="451"/>
                </a:lnTo>
                <a:lnTo>
                  <a:pt x="254" y="446"/>
                </a:lnTo>
                <a:lnTo>
                  <a:pt x="254" y="442"/>
                </a:lnTo>
                <a:lnTo>
                  <a:pt x="254" y="437"/>
                </a:lnTo>
                <a:lnTo>
                  <a:pt x="250" y="437"/>
                </a:lnTo>
                <a:lnTo>
                  <a:pt x="250" y="432"/>
                </a:lnTo>
                <a:lnTo>
                  <a:pt x="250" y="427"/>
                </a:lnTo>
                <a:lnTo>
                  <a:pt x="240" y="422"/>
                </a:lnTo>
                <a:lnTo>
                  <a:pt x="240" y="418"/>
                </a:lnTo>
                <a:lnTo>
                  <a:pt x="240" y="413"/>
                </a:lnTo>
                <a:lnTo>
                  <a:pt x="235" y="408"/>
                </a:lnTo>
                <a:lnTo>
                  <a:pt x="230" y="408"/>
                </a:lnTo>
                <a:lnTo>
                  <a:pt x="235" y="403"/>
                </a:lnTo>
                <a:lnTo>
                  <a:pt x="230" y="398"/>
                </a:lnTo>
                <a:lnTo>
                  <a:pt x="226" y="394"/>
                </a:lnTo>
                <a:lnTo>
                  <a:pt x="230" y="394"/>
                </a:lnTo>
                <a:lnTo>
                  <a:pt x="226" y="384"/>
                </a:lnTo>
                <a:lnTo>
                  <a:pt x="221" y="384"/>
                </a:lnTo>
                <a:lnTo>
                  <a:pt x="226" y="379"/>
                </a:lnTo>
                <a:lnTo>
                  <a:pt x="221" y="379"/>
                </a:lnTo>
                <a:lnTo>
                  <a:pt x="221" y="374"/>
                </a:lnTo>
                <a:lnTo>
                  <a:pt x="216" y="374"/>
                </a:lnTo>
                <a:lnTo>
                  <a:pt x="221" y="370"/>
                </a:lnTo>
                <a:lnTo>
                  <a:pt x="216" y="365"/>
                </a:lnTo>
                <a:lnTo>
                  <a:pt x="211" y="365"/>
                </a:lnTo>
                <a:lnTo>
                  <a:pt x="211" y="360"/>
                </a:lnTo>
                <a:lnTo>
                  <a:pt x="216" y="360"/>
                </a:lnTo>
                <a:lnTo>
                  <a:pt x="211" y="360"/>
                </a:lnTo>
                <a:lnTo>
                  <a:pt x="216" y="360"/>
                </a:lnTo>
                <a:lnTo>
                  <a:pt x="211" y="360"/>
                </a:lnTo>
                <a:lnTo>
                  <a:pt x="216" y="355"/>
                </a:lnTo>
                <a:lnTo>
                  <a:pt x="211" y="355"/>
                </a:lnTo>
                <a:lnTo>
                  <a:pt x="216" y="355"/>
                </a:lnTo>
                <a:lnTo>
                  <a:pt x="211" y="355"/>
                </a:lnTo>
                <a:lnTo>
                  <a:pt x="216" y="355"/>
                </a:lnTo>
                <a:lnTo>
                  <a:pt x="211" y="355"/>
                </a:lnTo>
                <a:lnTo>
                  <a:pt x="211" y="351"/>
                </a:lnTo>
                <a:lnTo>
                  <a:pt x="211" y="346"/>
                </a:lnTo>
                <a:lnTo>
                  <a:pt x="211" y="351"/>
                </a:lnTo>
                <a:lnTo>
                  <a:pt x="211" y="355"/>
                </a:lnTo>
                <a:lnTo>
                  <a:pt x="206" y="346"/>
                </a:lnTo>
                <a:lnTo>
                  <a:pt x="206" y="336"/>
                </a:lnTo>
                <a:lnTo>
                  <a:pt x="206" y="327"/>
                </a:lnTo>
                <a:lnTo>
                  <a:pt x="206" y="322"/>
                </a:lnTo>
                <a:lnTo>
                  <a:pt x="202" y="322"/>
                </a:lnTo>
                <a:lnTo>
                  <a:pt x="206" y="322"/>
                </a:lnTo>
                <a:lnTo>
                  <a:pt x="202" y="322"/>
                </a:lnTo>
                <a:lnTo>
                  <a:pt x="206" y="322"/>
                </a:lnTo>
                <a:lnTo>
                  <a:pt x="202" y="322"/>
                </a:lnTo>
                <a:lnTo>
                  <a:pt x="206" y="317"/>
                </a:lnTo>
                <a:lnTo>
                  <a:pt x="206" y="312"/>
                </a:lnTo>
                <a:lnTo>
                  <a:pt x="206" y="307"/>
                </a:lnTo>
                <a:lnTo>
                  <a:pt x="206" y="312"/>
                </a:lnTo>
                <a:lnTo>
                  <a:pt x="206" y="307"/>
                </a:lnTo>
                <a:lnTo>
                  <a:pt x="206" y="303"/>
                </a:lnTo>
                <a:lnTo>
                  <a:pt x="211" y="293"/>
                </a:lnTo>
                <a:lnTo>
                  <a:pt x="211" y="288"/>
                </a:lnTo>
                <a:lnTo>
                  <a:pt x="211" y="283"/>
                </a:lnTo>
                <a:lnTo>
                  <a:pt x="206" y="279"/>
                </a:lnTo>
                <a:lnTo>
                  <a:pt x="206" y="274"/>
                </a:lnTo>
                <a:lnTo>
                  <a:pt x="206" y="269"/>
                </a:lnTo>
                <a:lnTo>
                  <a:pt x="202" y="269"/>
                </a:lnTo>
                <a:lnTo>
                  <a:pt x="202" y="264"/>
                </a:lnTo>
                <a:lnTo>
                  <a:pt x="202" y="269"/>
                </a:lnTo>
                <a:lnTo>
                  <a:pt x="206" y="269"/>
                </a:lnTo>
                <a:lnTo>
                  <a:pt x="206" y="264"/>
                </a:lnTo>
                <a:lnTo>
                  <a:pt x="206" y="269"/>
                </a:lnTo>
                <a:lnTo>
                  <a:pt x="206" y="264"/>
                </a:lnTo>
                <a:lnTo>
                  <a:pt x="206" y="269"/>
                </a:lnTo>
                <a:lnTo>
                  <a:pt x="206" y="264"/>
                </a:lnTo>
                <a:lnTo>
                  <a:pt x="202" y="264"/>
                </a:lnTo>
                <a:lnTo>
                  <a:pt x="197" y="264"/>
                </a:lnTo>
                <a:lnTo>
                  <a:pt x="197" y="269"/>
                </a:lnTo>
                <a:lnTo>
                  <a:pt x="192" y="269"/>
                </a:lnTo>
                <a:lnTo>
                  <a:pt x="192" y="264"/>
                </a:lnTo>
                <a:lnTo>
                  <a:pt x="192" y="259"/>
                </a:lnTo>
                <a:lnTo>
                  <a:pt x="197" y="259"/>
                </a:lnTo>
                <a:lnTo>
                  <a:pt x="197" y="264"/>
                </a:lnTo>
                <a:lnTo>
                  <a:pt x="197" y="259"/>
                </a:lnTo>
                <a:lnTo>
                  <a:pt x="197" y="264"/>
                </a:lnTo>
                <a:lnTo>
                  <a:pt x="202" y="264"/>
                </a:lnTo>
                <a:lnTo>
                  <a:pt x="202" y="259"/>
                </a:lnTo>
                <a:lnTo>
                  <a:pt x="202" y="264"/>
                </a:lnTo>
                <a:lnTo>
                  <a:pt x="202" y="259"/>
                </a:lnTo>
                <a:lnTo>
                  <a:pt x="206" y="264"/>
                </a:lnTo>
                <a:lnTo>
                  <a:pt x="206" y="259"/>
                </a:lnTo>
                <a:lnTo>
                  <a:pt x="206" y="264"/>
                </a:lnTo>
                <a:lnTo>
                  <a:pt x="206" y="259"/>
                </a:lnTo>
                <a:lnTo>
                  <a:pt x="202" y="255"/>
                </a:lnTo>
                <a:lnTo>
                  <a:pt x="206" y="255"/>
                </a:lnTo>
                <a:lnTo>
                  <a:pt x="206" y="250"/>
                </a:lnTo>
                <a:lnTo>
                  <a:pt x="202" y="250"/>
                </a:lnTo>
                <a:lnTo>
                  <a:pt x="206" y="250"/>
                </a:lnTo>
                <a:lnTo>
                  <a:pt x="202" y="250"/>
                </a:lnTo>
                <a:lnTo>
                  <a:pt x="206" y="250"/>
                </a:lnTo>
                <a:lnTo>
                  <a:pt x="206" y="245"/>
                </a:lnTo>
                <a:lnTo>
                  <a:pt x="206" y="240"/>
                </a:lnTo>
                <a:lnTo>
                  <a:pt x="206" y="235"/>
                </a:lnTo>
                <a:lnTo>
                  <a:pt x="206" y="231"/>
                </a:lnTo>
                <a:lnTo>
                  <a:pt x="211" y="226"/>
                </a:lnTo>
                <a:lnTo>
                  <a:pt x="206" y="226"/>
                </a:lnTo>
                <a:lnTo>
                  <a:pt x="206" y="221"/>
                </a:lnTo>
                <a:lnTo>
                  <a:pt x="202" y="221"/>
                </a:lnTo>
                <a:lnTo>
                  <a:pt x="202" y="216"/>
                </a:lnTo>
                <a:lnTo>
                  <a:pt x="197" y="216"/>
                </a:lnTo>
                <a:lnTo>
                  <a:pt x="192" y="216"/>
                </a:lnTo>
                <a:lnTo>
                  <a:pt x="192" y="211"/>
                </a:lnTo>
                <a:lnTo>
                  <a:pt x="197" y="211"/>
                </a:lnTo>
                <a:lnTo>
                  <a:pt x="197" y="207"/>
                </a:lnTo>
                <a:lnTo>
                  <a:pt x="211" y="207"/>
                </a:lnTo>
                <a:lnTo>
                  <a:pt x="211" y="202"/>
                </a:lnTo>
                <a:lnTo>
                  <a:pt x="216" y="197"/>
                </a:lnTo>
                <a:lnTo>
                  <a:pt x="216" y="192"/>
                </a:lnTo>
                <a:lnTo>
                  <a:pt x="216" y="187"/>
                </a:lnTo>
                <a:lnTo>
                  <a:pt x="216" y="183"/>
                </a:lnTo>
                <a:lnTo>
                  <a:pt x="216" y="187"/>
                </a:lnTo>
                <a:lnTo>
                  <a:pt x="211" y="183"/>
                </a:lnTo>
                <a:lnTo>
                  <a:pt x="216" y="183"/>
                </a:lnTo>
                <a:lnTo>
                  <a:pt x="216" y="178"/>
                </a:lnTo>
                <a:lnTo>
                  <a:pt x="216" y="173"/>
                </a:lnTo>
                <a:lnTo>
                  <a:pt x="221" y="173"/>
                </a:lnTo>
                <a:lnTo>
                  <a:pt x="221" y="168"/>
                </a:lnTo>
                <a:lnTo>
                  <a:pt x="221" y="163"/>
                </a:lnTo>
                <a:lnTo>
                  <a:pt x="221" y="159"/>
                </a:lnTo>
                <a:lnTo>
                  <a:pt x="221" y="154"/>
                </a:lnTo>
                <a:lnTo>
                  <a:pt x="216" y="149"/>
                </a:lnTo>
                <a:lnTo>
                  <a:pt x="211" y="149"/>
                </a:lnTo>
                <a:lnTo>
                  <a:pt x="216" y="144"/>
                </a:lnTo>
                <a:lnTo>
                  <a:pt x="221" y="135"/>
                </a:lnTo>
                <a:lnTo>
                  <a:pt x="216" y="135"/>
                </a:lnTo>
                <a:lnTo>
                  <a:pt x="221" y="130"/>
                </a:lnTo>
                <a:lnTo>
                  <a:pt x="221" y="125"/>
                </a:lnTo>
                <a:lnTo>
                  <a:pt x="221" y="120"/>
                </a:lnTo>
                <a:lnTo>
                  <a:pt x="216" y="120"/>
                </a:lnTo>
                <a:lnTo>
                  <a:pt x="211" y="125"/>
                </a:lnTo>
                <a:lnTo>
                  <a:pt x="216" y="125"/>
                </a:lnTo>
                <a:lnTo>
                  <a:pt x="211" y="130"/>
                </a:lnTo>
                <a:lnTo>
                  <a:pt x="211" y="135"/>
                </a:lnTo>
                <a:lnTo>
                  <a:pt x="206" y="139"/>
                </a:lnTo>
                <a:lnTo>
                  <a:pt x="206" y="144"/>
                </a:lnTo>
                <a:lnTo>
                  <a:pt x="202" y="149"/>
                </a:lnTo>
                <a:lnTo>
                  <a:pt x="206" y="154"/>
                </a:lnTo>
                <a:lnTo>
                  <a:pt x="202" y="154"/>
                </a:lnTo>
                <a:lnTo>
                  <a:pt x="192" y="163"/>
                </a:lnTo>
                <a:lnTo>
                  <a:pt x="187" y="178"/>
                </a:lnTo>
                <a:lnTo>
                  <a:pt x="182" y="197"/>
                </a:lnTo>
                <a:lnTo>
                  <a:pt x="178" y="211"/>
                </a:lnTo>
                <a:lnTo>
                  <a:pt x="178" y="216"/>
                </a:lnTo>
                <a:lnTo>
                  <a:pt x="182" y="216"/>
                </a:lnTo>
                <a:lnTo>
                  <a:pt x="178" y="216"/>
                </a:lnTo>
                <a:lnTo>
                  <a:pt x="178" y="221"/>
                </a:lnTo>
                <a:lnTo>
                  <a:pt x="178" y="226"/>
                </a:lnTo>
                <a:lnTo>
                  <a:pt x="182" y="226"/>
                </a:lnTo>
                <a:lnTo>
                  <a:pt x="178" y="226"/>
                </a:lnTo>
                <a:lnTo>
                  <a:pt x="178" y="231"/>
                </a:lnTo>
                <a:lnTo>
                  <a:pt x="178" y="235"/>
                </a:lnTo>
                <a:lnTo>
                  <a:pt x="178" y="240"/>
                </a:lnTo>
                <a:lnTo>
                  <a:pt x="178" y="235"/>
                </a:lnTo>
                <a:lnTo>
                  <a:pt x="182" y="240"/>
                </a:lnTo>
                <a:lnTo>
                  <a:pt x="182" y="255"/>
                </a:lnTo>
                <a:lnTo>
                  <a:pt x="182" y="259"/>
                </a:lnTo>
                <a:lnTo>
                  <a:pt x="182" y="264"/>
                </a:lnTo>
                <a:lnTo>
                  <a:pt x="182" y="269"/>
                </a:lnTo>
                <a:lnTo>
                  <a:pt x="182" y="274"/>
                </a:lnTo>
                <a:lnTo>
                  <a:pt x="178" y="269"/>
                </a:lnTo>
                <a:lnTo>
                  <a:pt x="182" y="269"/>
                </a:lnTo>
                <a:lnTo>
                  <a:pt x="182" y="264"/>
                </a:lnTo>
                <a:lnTo>
                  <a:pt x="178" y="264"/>
                </a:lnTo>
                <a:lnTo>
                  <a:pt x="178" y="259"/>
                </a:lnTo>
                <a:lnTo>
                  <a:pt x="178" y="255"/>
                </a:lnTo>
                <a:lnTo>
                  <a:pt x="178" y="250"/>
                </a:lnTo>
                <a:lnTo>
                  <a:pt x="178" y="245"/>
                </a:lnTo>
                <a:lnTo>
                  <a:pt x="173" y="245"/>
                </a:lnTo>
                <a:lnTo>
                  <a:pt x="178" y="245"/>
                </a:lnTo>
                <a:lnTo>
                  <a:pt x="173" y="240"/>
                </a:lnTo>
                <a:lnTo>
                  <a:pt x="168" y="240"/>
                </a:lnTo>
                <a:lnTo>
                  <a:pt x="173" y="240"/>
                </a:lnTo>
                <a:lnTo>
                  <a:pt x="173" y="235"/>
                </a:lnTo>
                <a:lnTo>
                  <a:pt x="168" y="235"/>
                </a:lnTo>
                <a:lnTo>
                  <a:pt x="168" y="240"/>
                </a:lnTo>
                <a:lnTo>
                  <a:pt x="168" y="245"/>
                </a:lnTo>
                <a:lnTo>
                  <a:pt x="168" y="250"/>
                </a:lnTo>
                <a:lnTo>
                  <a:pt x="173" y="259"/>
                </a:lnTo>
                <a:lnTo>
                  <a:pt x="168" y="259"/>
                </a:lnTo>
                <a:lnTo>
                  <a:pt x="173" y="259"/>
                </a:lnTo>
                <a:lnTo>
                  <a:pt x="168" y="259"/>
                </a:lnTo>
                <a:lnTo>
                  <a:pt x="173" y="259"/>
                </a:lnTo>
                <a:lnTo>
                  <a:pt x="173" y="269"/>
                </a:lnTo>
                <a:lnTo>
                  <a:pt x="173" y="274"/>
                </a:lnTo>
                <a:lnTo>
                  <a:pt x="178" y="279"/>
                </a:lnTo>
                <a:lnTo>
                  <a:pt x="182" y="293"/>
                </a:lnTo>
                <a:lnTo>
                  <a:pt x="187" y="317"/>
                </a:lnTo>
                <a:lnTo>
                  <a:pt x="192" y="322"/>
                </a:lnTo>
                <a:lnTo>
                  <a:pt x="197" y="322"/>
                </a:lnTo>
                <a:lnTo>
                  <a:pt x="192" y="327"/>
                </a:lnTo>
                <a:lnTo>
                  <a:pt x="197" y="327"/>
                </a:lnTo>
                <a:lnTo>
                  <a:pt x="197" y="336"/>
                </a:lnTo>
                <a:lnTo>
                  <a:pt x="202" y="336"/>
                </a:lnTo>
                <a:lnTo>
                  <a:pt x="202" y="341"/>
                </a:lnTo>
                <a:lnTo>
                  <a:pt x="206" y="351"/>
                </a:lnTo>
                <a:lnTo>
                  <a:pt x="211" y="360"/>
                </a:lnTo>
                <a:lnTo>
                  <a:pt x="192" y="327"/>
                </a:lnTo>
                <a:lnTo>
                  <a:pt x="192" y="322"/>
                </a:lnTo>
                <a:lnTo>
                  <a:pt x="187" y="317"/>
                </a:lnTo>
                <a:lnTo>
                  <a:pt x="178" y="298"/>
                </a:lnTo>
                <a:lnTo>
                  <a:pt x="178" y="293"/>
                </a:lnTo>
                <a:lnTo>
                  <a:pt x="173" y="293"/>
                </a:lnTo>
                <a:lnTo>
                  <a:pt x="173" y="288"/>
                </a:lnTo>
                <a:lnTo>
                  <a:pt x="168" y="279"/>
                </a:lnTo>
                <a:lnTo>
                  <a:pt x="168" y="269"/>
                </a:lnTo>
                <a:lnTo>
                  <a:pt x="163" y="259"/>
                </a:lnTo>
                <a:lnTo>
                  <a:pt x="163" y="255"/>
                </a:lnTo>
                <a:lnTo>
                  <a:pt x="158" y="250"/>
                </a:lnTo>
                <a:lnTo>
                  <a:pt x="154" y="240"/>
                </a:lnTo>
                <a:lnTo>
                  <a:pt x="149" y="231"/>
                </a:lnTo>
                <a:lnTo>
                  <a:pt x="149" y="226"/>
                </a:lnTo>
                <a:lnTo>
                  <a:pt x="149" y="221"/>
                </a:lnTo>
                <a:lnTo>
                  <a:pt x="149" y="216"/>
                </a:lnTo>
                <a:lnTo>
                  <a:pt x="144" y="216"/>
                </a:lnTo>
                <a:lnTo>
                  <a:pt x="139" y="216"/>
                </a:lnTo>
                <a:lnTo>
                  <a:pt x="149" y="216"/>
                </a:lnTo>
                <a:lnTo>
                  <a:pt x="149" y="207"/>
                </a:lnTo>
                <a:lnTo>
                  <a:pt x="144" y="197"/>
                </a:lnTo>
                <a:lnTo>
                  <a:pt x="149" y="197"/>
                </a:lnTo>
                <a:lnTo>
                  <a:pt x="144" y="197"/>
                </a:lnTo>
                <a:lnTo>
                  <a:pt x="144" y="192"/>
                </a:lnTo>
                <a:lnTo>
                  <a:pt x="149" y="192"/>
                </a:lnTo>
                <a:lnTo>
                  <a:pt x="149" y="187"/>
                </a:lnTo>
                <a:lnTo>
                  <a:pt x="149" y="178"/>
                </a:lnTo>
                <a:lnTo>
                  <a:pt x="144" y="178"/>
                </a:lnTo>
                <a:lnTo>
                  <a:pt x="144" y="173"/>
                </a:lnTo>
                <a:lnTo>
                  <a:pt x="139" y="168"/>
                </a:lnTo>
                <a:lnTo>
                  <a:pt x="139" y="163"/>
                </a:lnTo>
                <a:lnTo>
                  <a:pt x="144" y="159"/>
                </a:lnTo>
                <a:lnTo>
                  <a:pt x="144" y="154"/>
                </a:lnTo>
                <a:lnTo>
                  <a:pt x="144" y="149"/>
                </a:lnTo>
                <a:lnTo>
                  <a:pt x="125" y="149"/>
                </a:lnTo>
                <a:lnTo>
                  <a:pt x="144" y="149"/>
                </a:lnTo>
                <a:lnTo>
                  <a:pt x="144" y="144"/>
                </a:lnTo>
                <a:lnTo>
                  <a:pt x="144" y="135"/>
                </a:lnTo>
                <a:lnTo>
                  <a:pt x="149" y="130"/>
                </a:lnTo>
                <a:lnTo>
                  <a:pt x="149" y="125"/>
                </a:lnTo>
                <a:lnTo>
                  <a:pt x="149" y="120"/>
                </a:lnTo>
                <a:lnTo>
                  <a:pt x="144" y="115"/>
                </a:lnTo>
                <a:lnTo>
                  <a:pt x="144" y="106"/>
                </a:lnTo>
                <a:lnTo>
                  <a:pt x="139" y="106"/>
                </a:lnTo>
                <a:lnTo>
                  <a:pt x="134" y="106"/>
                </a:lnTo>
                <a:lnTo>
                  <a:pt x="130" y="106"/>
                </a:lnTo>
                <a:lnTo>
                  <a:pt x="125" y="106"/>
                </a:lnTo>
                <a:lnTo>
                  <a:pt x="120" y="101"/>
                </a:lnTo>
                <a:lnTo>
                  <a:pt x="115" y="101"/>
                </a:lnTo>
                <a:lnTo>
                  <a:pt x="120" y="91"/>
                </a:lnTo>
                <a:lnTo>
                  <a:pt x="115" y="96"/>
                </a:lnTo>
                <a:lnTo>
                  <a:pt x="110" y="96"/>
                </a:lnTo>
                <a:lnTo>
                  <a:pt x="115" y="96"/>
                </a:lnTo>
                <a:lnTo>
                  <a:pt x="115" y="91"/>
                </a:lnTo>
                <a:lnTo>
                  <a:pt x="120" y="91"/>
                </a:lnTo>
                <a:lnTo>
                  <a:pt x="120" y="87"/>
                </a:lnTo>
                <a:lnTo>
                  <a:pt x="125" y="82"/>
                </a:lnTo>
                <a:lnTo>
                  <a:pt x="120" y="87"/>
                </a:lnTo>
                <a:lnTo>
                  <a:pt x="120" y="91"/>
                </a:lnTo>
                <a:lnTo>
                  <a:pt x="115" y="87"/>
                </a:lnTo>
                <a:lnTo>
                  <a:pt x="115" y="91"/>
                </a:lnTo>
                <a:lnTo>
                  <a:pt x="110" y="96"/>
                </a:lnTo>
                <a:lnTo>
                  <a:pt x="110" y="91"/>
                </a:lnTo>
                <a:lnTo>
                  <a:pt x="106" y="96"/>
                </a:lnTo>
                <a:lnTo>
                  <a:pt x="110" y="91"/>
                </a:lnTo>
                <a:lnTo>
                  <a:pt x="110" y="87"/>
                </a:lnTo>
                <a:lnTo>
                  <a:pt x="115" y="87"/>
                </a:lnTo>
                <a:lnTo>
                  <a:pt x="110" y="87"/>
                </a:lnTo>
                <a:lnTo>
                  <a:pt x="115" y="87"/>
                </a:lnTo>
                <a:lnTo>
                  <a:pt x="110" y="87"/>
                </a:lnTo>
                <a:lnTo>
                  <a:pt x="115" y="87"/>
                </a:lnTo>
                <a:lnTo>
                  <a:pt x="110" y="87"/>
                </a:lnTo>
                <a:lnTo>
                  <a:pt x="110" y="82"/>
                </a:lnTo>
                <a:lnTo>
                  <a:pt x="101" y="82"/>
                </a:lnTo>
                <a:lnTo>
                  <a:pt x="110" y="77"/>
                </a:lnTo>
                <a:lnTo>
                  <a:pt x="115" y="77"/>
                </a:lnTo>
                <a:lnTo>
                  <a:pt x="110" y="77"/>
                </a:lnTo>
                <a:lnTo>
                  <a:pt x="115" y="72"/>
                </a:lnTo>
                <a:lnTo>
                  <a:pt x="115" y="67"/>
                </a:lnTo>
                <a:lnTo>
                  <a:pt x="120" y="63"/>
                </a:lnTo>
                <a:lnTo>
                  <a:pt x="115" y="67"/>
                </a:lnTo>
                <a:lnTo>
                  <a:pt x="110" y="67"/>
                </a:lnTo>
                <a:lnTo>
                  <a:pt x="110" y="63"/>
                </a:lnTo>
                <a:lnTo>
                  <a:pt x="110" y="58"/>
                </a:lnTo>
                <a:lnTo>
                  <a:pt x="115" y="58"/>
                </a:lnTo>
                <a:lnTo>
                  <a:pt x="120" y="58"/>
                </a:lnTo>
                <a:lnTo>
                  <a:pt x="125" y="58"/>
                </a:lnTo>
                <a:lnTo>
                  <a:pt x="125" y="53"/>
                </a:lnTo>
                <a:lnTo>
                  <a:pt x="130" y="48"/>
                </a:lnTo>
                <a:lnTo>
                  <a:pt x="130" y="43"/>
                </a:lnTo>
                <a:lnTo>
                  <a:pt x="130" y="39"/>
                </a:lnTo>
                <a:lnTo>
                  <a:pt x="130" y="34"/>
                </a:lnTo>
                <a:lnTo>
                  <a:pt x="125" y="34"/>
                </a:lnTo>
                <a:lnTo>
                  <a:pt x="125" y="39"/>
                </a:lnTo>
                <a:lnTo>
                  <a:pt x="125" y="34"/>
                </a:lnTo>
                <a:lnTo>
                  <a:pt x="125" y="29"/>
                </a:lnTo>
                <a:lnTo>
                  <a:pt x="120" y="29"/>
                </a:lnTo>
                <a:lnTo>
                  <a:pt x="120" y="24"/>
                </a:lnTo>
                <a:lnTo>
                  <a:pt x="115" y="24"/>
                </a:lnTo>
                <a:lnTo>
                  <a:pt x="110" y="24"/>
                </a:lnTo>
                <a:lnTo>
                  <a:pt x="110" y="19"/>
                </a:lnTo>
                <a:lnTo>
                  <a:pt x="106" y="19"/>
                </a:lnTo>
                <a:lnTo>
                  <a:pt x="101" y="19"/>
                </a:lnTo>
                <a:lnTo>
                  <a:pt x="96" y="19"/>
                </a:lnTo>
                <a:lnTo>
                  <a:pt x="96" y="15"/>
                </a:lnTo>
                <a:lnTo>
                  <a:pt x="96" y="19"/>
                </a:lnTo>
                <a:lnTo>
                  <a:pt x="96" y="15"/>
                </a:lnTo>
                <a:lnTo>
                  <a:pt x="101" y="15"/>
                </a:lnTo>
                <a:lnTo>
                  <a:pt x="101" y="19"/>
                </a:lnTo>
                <a:lnTo>
                  <a:pt x="106" y="15"/>
                </a:lnTo>
                <a:lnTo>
                  <a:pt x="101" y="15"/>
                </a:lnTo>
                <a:lnTo>
                  <a:pt x="101" y="10"/>
                </a:lnTo>
                <a:lnTo>
                  <a:pt x="91" y="10"/>
                </a:lnTo>
                <a:lnTo>
                  <a:pt x="91" y="5"/>
                </a:lnTo>
                <a:lnTo>
                  <a:pt x="86" y="5"/>
                </a:lnTo>
                <a:lnTo>
                  <a:pt x="82" y="5"/>
                </a:lnTo>
                <a:lnTo>
                  <a:pt x="82" y="0"/>
                </a:lnTo>
                <a:lnTo>
                  <a:pt x="91" y="0"/>
                </a:lnTo>
                <a:lnTo>
                  <a:pt x="96" y="0"/>
                </a:lnTo>
                <a:lnTo>
                  <a:pt x="101" y="0"/>
                </a:lnTo>
                <a:lnTo>
                  <a:pt x="106" y="0"/>
                </a:lnTo>
                <a:lnTo>
                  <a:pt x="130" y="0"/>
                </a:lnTo>
                <a:lnTo>
                  <a:pt x="134" y="0"/>
                </a:lnTo>
                <a:lnTo>
                  <a:pt x="139" y="0"/>
                </a:lnTo>
                <a:lnTo>
                  <a:pt x="154" y="24"/>
                </a:lnTo>
                <a:lnTo>
                  <a:pt x="187" y="63"/>
                </a:lnTo>
                <a:lnTo>
                  <a:pt x="206" y="87"/>
                </a:lnTo>
                <a:lnTo>
                  <a:pt x="221" y="111"/>
                </a:lnTo>
                <a:lnTo>
                  <a:pt x="226" y="115"/>
                </a:lnTo>
                <a:lnTo>
                  <a:pt x="230" y="125"/>
                </a:lnTo>
                <a:lnTo>
                  <a:pt x="235" y="144"/>
                </a:lnTo>
                <a:lnTo>
                  <a:pt x="250" y="173"/>
                </a:lnTo>
                <a:lnTo>
                  <a:pt x="254" y="187"/>
                </a:lnTo>
                <a:lnTo>
                  <a:pt x="250" y="192"/>
                </a:lnTo>
                <a:lnTo>
                  <a:pt x="245" y="192"/>
                </a:lnTo>
                <a:lnTo>
                  <a:pt x="235" y="197"/>
                </a:lnTo>
                <a:lnTo>
                  <a:pt x="230" y="202"/>
                </a:lnTo>
                <a:lnTo>
                  <a:pt x="226" y="211"/>
                </a:lnTo>
                <a:lnTo>
                  <a:pt x="221" y="211"/>
                </a:lnTo>
                <a:lnTo>
                  <a:pt x="216" y="211"/>
                </a:lnTo>
                <a:lnTo>
                  <a:pt x="211" y="211"/>
                </a:lnTo>
                <a:lnTo>
                  <a:pt x="206" y="211"/>
                </a:lnTo>
                <a:lnTo>
                  <a:pt x="197" y="211"/>
                </a:lnTo>
                <a:lnTo>
                  <a:pt x="197" y="216"/>
                </a:lnTo>
                <a:lnTo>
                  <a:pt x="202" y="211"/>
                </a:lnTo>
                <a:lnTo>
                  <a:pt x="221" y="211"/>
                </a:lnTo>
                <a:lnTo>
                  <a:pt x="221" y="216"/>
                </a:lnTo>
                <a:lnTo>
                  <a:pt x="216" y="221"/>
                </a:lnTo>
                <a:lnTo>
                  <a:pt x="216" y="231"/>
                </a:lnTo>
                <a:lnTo>
                  <a:pt x="211" y="235"/>
                </a:lnTo>
                <a:lnTo>
                  <a:pt x="211" y="240"/>
                </a:lnTo>
                <a:lnTo>
                  <a:pt x="211" y="255"/>
                </a:lnTo>
                <a:lnTo>
                  <a:pt x="211" y="264"/>
                </a:lnTo>
                <a:lnTo>
                  <a:pt x="211" y="269"/>
                </a:lnTo>
                <a:lnTo>
                  <a:pt x="211" y="288"/>
                </a:lnTo>
                <a:lnTo>
                  <a:pt x="216" y="312"/>
                </a:lnTo>
                <a:lnTo>
                  <a:pt x="216" y="322"/>
                </a:lnTo>
                <a:lnTo>
                  <a:pt x="216" y="331"/>
                </a:lnTo>
                <a:lnTo>
                  <a:pt x="221" y="336"/>
                </a:lnTo>
                <a:lnTo>
                  <a:pt x="221" y="341"/>
                </a:lnTo>
                <a:lnTo>
                  <a:pt x="221" y="346"/>
                </a:lnTo>
                <a:close/>
                <a:moveTo>
                  <a:pt x="226" y="422"/>
                </a:moveTo>
                <a:lnTo>
                  <a:pt x="226" y="418"/>
                </a:lnTo>
                <a:lnTo>
                  <a:pt x="230" y="427"/>
                </a:lnTo>
                <a:lnTo>
                  <a:pt x="230" y="432"/>
                </a:lnTo>
                <a:lnTo>
                  <a:pt x="240" y="446"/>
                </a:lnTo>
                <a:lnTo>
                  <a:pt x="240" y="451"/>
                </a:lnTo>
                <a:lnTo>
                  <a:pt x="245" y="456"/>
                </a:lnTo>
                <a:lnTo>
                  <a:pt x="250" y="461"/>
                </a:lnTo>
                <a:lnTo>
                  <a:pt x="254" y="475"/>
                </a:lnTo>
                <a:lnTo>
                  <a:pt x="254" y="480"/>
                </a:lnTo>
                <a:lnTo>
                  <a:pt x="259" y="480"/>
                </a:lnTo>
                <a:lnTo>
                  <a:pt x="259" y="490"/>
                </a:lnTo>
                <a:lnTo>
                  <a:pt x="264" y="494"/>
                </a:lnTo>
                <a:lnTo>
                  <a:pt x="274" y="514"/>
                </a:lnTo>
                <a:lnTo>
                  <a:pt x="274" y="518"/>
                </a:lnTo>
                <a:lnTo>
                  <a:pt x="274" y="523"/>
                </a:lnTo>
                <a:lnTo>
                  <a:pt x="269" y="528"/>
                </a:lnTo>
                <a:lnTo>
                  <a:pt x="269" y="533"/>
                </a:lnTo>
                <a:lnTo>
                  <a:pt x="264" y="533"/>
                </a:lnTo>
                <a:lnTo>
                  <a:pt x="264" y="538"/>
                </a:lnTo>
                <a:lnTo>
                  <a:pt x="211" y="538"/>
                </a:lnTo>
                <a:lnTo>
                  <a:pt x="202" y="538"/>
                </a:lnTo>
                <a:lnTo>
                  <a:pt x="182" y="538"/>
                </a:lnTo>
                <a:lnTo>
                  <a:pt x="173" y="538"/>
                </a:lnTo>
                <a:lnTo>
                  <a:pt x="168" y="538"/>
                </a:lnTo>
                <a:lnTo>
                  <a:pt x="163" y="538"/>
                </a:lnTo>
                <a:lnTo>
                  <a:pt x="154" y="538"/>
                </a:lnTo>
                <a:lnTo>
                  <a:pt x="134" y="538"/>
                </a:lnTo>
                <a:lnTo>
                  <a:pt x="130" y="538"/>
                </a:lnTo>
                <a:lnTo>
                  <a:pt x="120" y="538"/>
                </a:lnTo>
                <a:lnTo>
                  <a:pt x="82" y="538"/>
                </a:lnTo>
                <a:lnTo>
                  <a:pt x="77" y="538"/>
                </a:lnTo>
                <a:lnTo>
                  <a:pt x="67" y="538"/>
                </a:lnTo>
                <a:lnTo>
                  <a:pt x="67" y="509"/>
                </a:lnTo>
                <a:lnTo>
                  <a:pt x="67" y="470"/>
                </a:lnTo>
                <a:lnTo>
                  <a:pt x="67" y="466"/>
                </a:lnTo>
                <a:lnTo>
                  <a:pt x="67" y="461"/>
                </a:lnTo>
                <a:lnTo>
                  <a:pt x="67" y="456"/>
                </a:lnTo>
                <a:lnTo>
                  <a:pt x="67" y="451"/>
                </a:lnTo>
                <a:lnTo>
                  <a:pt x="62" y="451"/>
                </a:lnTo>
                <a:lnTo>
                  <a:pt x="67" y="451"/>
                </a:lnTo>
                <a:lnTo>
                  <a:pt x="67" y="446"/>
                </a:lnTo>
                <a:lnTo>
                  <a:pt x="62" y="442"/>
                </a:lnTo>
                <a:lnTo>
                  <a:pt x="67" y="437"/>
                </a:lnTo>
                <a:lnTo>
                  <a:pt x="67" y="432"/>
                </a:lnTo>
                <a:lnTo>
                  <a:pt x="67" y="408"/>
                </a:lnTo>
                <a:lnTo>
                  <a:pt x="67" y="403"/>
                </a:lnTo>
                <a:lnTo>
                  <a:pt x="67" y="394"/>
                </a:lnTo>
                <a:lnTo>
                  <a:pt x="67" y="389"/>
                </a:lnTo>
                <a:lnTo>
                  <a:pt x="67" y="384"/>
                </a:lnTo>
                <a:lnTo>
                  <a:pt x="67" y="374"/>
                </a:lnTo>
                <a:lnTo>
                  <a:pt x="67" y="370"/>
                </a:lnTo>
                <a:lnTo>
                  <a:pt x="67" y="351"/>
                </a:lnTo>
                <a:lnTo>
                  <a:pt x="67" y="303"/>
                </a:lnTo>
                <a:lnTo>
                  <a:pt x="67" y="298"/>
                </a:lnTo>
                <a:lnTo>
                  <a:pt x="67" y="293"/>
                </a:lnTo>
                <a:lnTo>
                  <a:pt x="67" y="288"/>
                </a:lnTo>
                <a:lnTo>
                  <a:pt x="67" y="283"/>
                </a:lnTo>
                <a:lnTo>
                  <a:pt x="67" y="264"/>
                </a:lnTo>
                <a:lnTo>
                  <a:pt x="67" y="259"/>
                </a:lnTo>
                <a:lnTo>
                  <a:pt x="67" y="255"/>
                </a:lnTo>
                <a:lnTo>
                  <a:pt x="67" y="250"/>
                </a:lnTo>
                <a:lnTo>
                  <a:pt x="67" y="245"/>
                </a:lnTo>
                <a:lnTo>
                  <a:pt x="62" y="240"/>
                </a:lnTo>
                <a:lnTo>
                  <a:pt x="62" y="235"/>
                </a:lnTo>
                <a:lnTo>
                  <a:pt x="62" y="231"/>
                </a:lnTo>
                <a:lnTo>
                  <a:pt x="62" y="235"/>
                </a:lnTo>
                <a:lnTo>
                  <a:pt x="58" y="235"/>
                </a:lnTo>
                <a:lnTo>
                  <a:pt x="58" y="231"/>
                </a:lnTo>
                <a:lnTo>
                  <a:pt x="58" y="226"/>
                </a:lnTo>
                <a:lnTo>
                  <a:pt x="53" y="226"/>
                </a:lnTo>
                <a:lnTo>
                  <a:pt x="53" y="221"/>
                </a:lnTo>
                <a:lnTo>
                  <a:pt x="58" y="221"/>
                </a:lnTo>
                <a:lnTo>
                  <a:pt x="58" y="216"/>
                </a:lnTo>
                <a:lnTo>
                  <a:pt x="58" y="211"/>
                </a:lnTo>
                <a:lnTo>
                  <a:pt x="53" y="211"/>
                </a:lnTo>
                <a:lnTo>
                  <a:pt x="53" y="207"/>
                </a:lnTo>
                <a:lnTo>
                  <a:pt x="48" y="207"/>
                </a:lnTo>
                <a:lnTo>
                  <a:pt x="53" y="207"/>
                </a:lnTo>
                <a:lnTo>
                  <a:pt x="48" y="207"/>
                </a:lnTo>
                <a:lnTo>
                  <a:pt x="53" y="207"/>
                </a:lnTo>
                <a:lnTo>
                  <a:pt x="48" y="207"/>
                </a:lnTo>
                <a:lnTo>
                  <a:pt x="48" y="202"/>
                </a:lnTo>
                <a:lnTo>
                  <a:pt x="48" y="197"/>
                </a:lnTo>
                <a:lnTo>
                  <a:pt x="53" y="197"/>
                </a:lnTo>
                <a:lnTo>
                  <a:pt x="53" y="192"/>
                </a:lnTo>
                <a:lnTo>
                  <a:pt x="53" y="187"/>
                </a:lnTo>
                <a:lnTo>
                  <a:pt x="48" y="187"/>
                </a:lnTo>
                <a:lnTo>
                  <a:pt x="53" y="187"/>
                </a:lnTo>
                <a:lnTo>
                  <a:pt x="53" y="183"/>
                </a:lnTo>
                <a:lnTo>
                  <a:pt x="53" y="178"/>
                </a:lnTo>
                <a:lnTo>
                  <a:pt x="53" y="183"/>
                </a:lnTo>
                <a:lnTo>
                  <a:pt x="53" y="178"/>
                </a:lnTo>
                <a:lnTo>
                  <a:pt x="58" y="178"/>
                </a:lnTo>
                <a:lnTo>
                  <a:pt x="62" y="178"/>
                </a:lnTo>
                <a:lnTo>
                  <a:pt x="62" y="173"/>
                </a:lnTo>
                <a:lnTo>
                  <a:pt x="62" y="168"/>
                </a:lnTo>
                <a:lnTo>
                  <a:pt x="58" y="168"/>
                </a:lnTo>
                <a:lnTo>
                  <a:pt x="58" y="163"/>
                </a:lnTo>
                <a:lnTo>
                  <a:pt x="58" y="159"/>
                </a:lnTo>
                <a:lnTo>
                  <a:pt x="53" y="154"/>
                </a:lnTo>
                <a:lnTo>
                  <a:pt x="53" y="159"/>
                </a:lnTo>
                <a:lnTo>
                  <a:pt x="48" y="159"/>
                </a:lnTo>
                <a:lnTo>
                  <a:pt x="43" y="159"/>
                </a:lnTo>
                <a:lnTo>
                  <a:pt x="43" y="154"/>
                </a:lnTo>
                <a:lnTo>
                  <a:pt x="43" y="149"/>
                </a:lnTo>
                <a:lnTo>
                  <a:pt x="38" y="149"/>
                </a:lnTo>
                <a:lnTo>
                  <a:pt x="38" y="144"/>
                </a:lnTo>
                <a:lnTo>
                  <a:pt x="34" y="144"/>
                </a:lnTo>
                <a:lnTo>
                  <a:pt x="29" y="144"/>
                </a:lnTo>
                <a:lnTo>
                  <a:pt x="24" y="144"/>
                </a:lnTo>
                <a:lnTo>
                  <a:pt x="29" y="144"/>
                </a:lnTo>
                <a:lnTo>
                  <a:pt x="29" y="139"/>
                </a:lnTo>
                <a:lnTo>
                  <a:pt x="24" y="139"/>
                </a:lnTo>
                <a:lnTo>
                  <a:pt x="29" y="139"/>
                </a:lnTo>
                <a:lnTo>
                  <a:pt x="29" y="135"/>
                </a:lnTo>
                <a:lnTo>
                  <a:pt x="29" y="130"/>
                </a:lnTo>
                <a:lnTo>
                  <a:pt x="34" y="130"/>
                </a:lnTo>
                <a:lnTo>
                  <a:pt x="34" y="125"/>
                </a:lnTo>
                <a:lnTo>
                  <a:pt x="29" y="125"/>
                </a:lnTo>
                <a:lnTo>
                  <a:pt x="24" y="120"/>
                </a:lnTo>
                <a:lnTo>
                  <a:pt x="29" y="120"/>
                </a:lnTo>
                <a:lnTo>
                  <a:pt x="24" y="120"/>
                </a:lnTo>
                <a:lnTo>
                  <a:pt x="24" y="115"/>
                </a:lnTo>
                <a:lnTo>
                  <a:pt x="24" y="111"/>
                </a:lnTo>
                <a:lnTo>
                  <a:pt x="19" y="111"/>
                </a:lnTo>
                <a:lnTo>
                  <a:pt x="19" y="106"/>
                </a:lnTo>
                <a:lnTo>
                  <a:pt x="19" y="111"/>
                </a:lnTo>
                <a:lnTo>
                  <a:pt x="19" y="106"/>
                </a:lnTo>
                <a:lnTo>
                  <a:pt x="14" y="106"/>
                </a:lnTo>
                <a:lnTo>
                  <a:pt x="19" y="106"/>
                </a:lnTo>
                <a:lnTo>
                  <a:pt x="14" y="106"/>
                </a:lnTo>
                <a:lnTo>
                  <a:pt x="10" y="106"/>
                </a:lnTo>
                <a:lnTo>
                  <a:pt x="10" y="101"/>
                </a:lnTo>
                <a:lnTo>
                  <a:pt x="5" y="101"/>
                </a:lnTo>
                <a:lnTo>
                  <a:pt x="0" y="101"/>
                </a:lnTo>
                <a:lnTo>
                  <a:pt x="10" y="101"/>
                </a:lnTo>
                <a:lnTo>
                  <a:pt x="14" y="101"/>
                </a:lnTo>
                <a:lnTo>
                  <a:pt x="14" y="91"/>
                </a:lnTo>
                <a:lnTo>
                  <a:pt x="14" y="82"/>
                </a:lnTo>
                <a:lnTo>
                  <a:pt x="14" y="67"/>
                </a:lnTo>
                <a:lnTo>
                  <a:pt x="10" y="63"/>
                </a:lnTo>
                <a:lnTo>
                  <a:pt x="10" y="58"/>
                </a:lnTo>
                <a:lnTo>
                  <a:pt x="10" y="53"/>
                </a:lnTo>
                <a:lnTo>
                  <a:pt x="10" y="48"/>
                </a:lnTo>
                <a:lnTo>
                  <a:pt x="10" y="43"/>
                </a:lnTo>
                <a:lnTo>
                  <a:pt x="10" y="39"/>
                </a:lnTo>
                <a:lnTo>
                  <a:pt x="10" y="29"/>
                </a:lnTo>
                <a:lnTo>
                  <a:pt x="10" y="15"/>
                </a:lnTo>
                <a:lnTo>
                  <a:pt x="10" y="0"/>
                </a:lnTo>
                <a:lnTo>
                  <a:pt x="29" y="0"/>
                </a:lnTo>
                <a:lnTo>
                  <a:pt x="38" y="0"/>
                </a:lnTo>
                <a:lnTo>
                  <a:pt x="48" y="0"/>
                </a:lnTo>
                <a:lnTo>
                  <a:pt x="53" y="0"/>
                </a:lnTo>
                <a:lnTo>
                  <a:pt x="58" y="0"/>
                </a:lnTo>
                <a:lnTo>
                  <a:pt x="62" y="0"/>
                </a:lnTo>
                <a:lnTo>
                  <a:pt x="67" y="0"/>
                </a:lnTo>
                <a:lnTo>
                  <a:pt x="72" y="0"/>
                </a:lnTo>
                <a:lnTo>
                  <a:pt x="77" y="0"/>
                </a:lnTo>
                <a:lnTo>
                  <a:pt x="77" y="10"/>
                </a:lnTo>
                <a:lnTo>
                  <a:pt x="77" y="19"/>
                </a:lnTo>
                <a:lnTo>
                  <a:pt x="82" y="39"/>
                </a:lnTo>
                <a:lnTo>
                  <a:pt x="86" y="58"/>
                </a:lnTo>
                <a:lnTo>
                  <a:pt x="91" y="72"/>
                </a:lnTo>
                <a:lnTo>
                  <a:pt x="91" y="82"/>
                </a:lnTo>
                <a:lnTo>
                  <a:pt x="96" y="91"/>
                </a:lnTo>
                <a:lnTo>
                  <a:pt x="96" y="96"/>
                </a:lnTo>
                <a:lnTo>
                  <a:pt x="101" y="96"/>
                </a:lnTo>
                <a:lnTo>
                  <a:pt x="96" y="96"/>
                </a:lnTo>
                <a:lnTo>
                  <a:pt x="101" y="96"/>
                </a:lnTo>
                <a:lnTo>
                  <a:pt x="101" y="101"/>
                </a:lnTo>
                <a:lnTo>
                  <a:pt x="101" y="111"/>
                </a:lnTo>
                <a:lnTo>
                  <a:pt x="106" y="115"/>
                </a:lnTo>
                <a:lnTo>
                  <a:pt x="106" y="125"/>
                </a:lnTo>
                <a:lnTo>
                  <a:pt x="106" y="130"/>
                </a:lnTo>
                <a:lnTo>
                  <a:pt x="106" y="135"/>
                </a:lnTo>
                <a:lnTo>
                  <a:pt x="110" y="135"/>
                </a:lnTo>
                <a:lnTo>
                  <a:pt x="110" y="139"/>
                </a:lnTo>
                <a:lnTo>
                  <a:pt x="115" y="144"/>
                </a:lnTo>
                <a:lnTo>
                  <a:pt x="115" y="149"/>
                </a:lnTo>
                <a:lnTo>
                  <a:pt x="125" y="149"/>
                </a:lnTo>
                <a:lnTo>
                  <a:pt x="115" y="149"/>
                </a:lnTo>
                <a:lnTo>
                  <a:pt x="115" y="159"/>
                </a:lnTo>
                <a:lnTo>
                  <a:pt x="115" y="163"/>
                </a:lnTo>
                <a:lnTo>
                  <a:pt x="115" y="168"/>
                </a:lnTo>
                <a:lnTo>
                  <a:pt x="120" y="168"/>
                </a:lnTo>
                <a:lnTo>
                  <a:pt x="115" y="168"/>
                </a:lnTo>
                <a:lnTo>
                  <a:pt x="120" y="168"/>
                </a:lnTo>
                <a:lnTo>
                  <a:pt x="120" y="178"/>
                </a:lnTo>
                <a:lnTo>
                  <a:pt x="125" y="178"/>
                </a:lnTo>
                <a:lnTo>
                  <a:pt x="130" y="178"/>
                </a:lnTo>
                <a:lnTo>
                  <a:pt x="125" y="183"/>
                </a:lnTo>
                <a:lnTo>
                  <a:pt x="125" y="192"/>
                </a:lnTo>
                <a:lnTo>
                  <a:pt x="130" y="202"/>
                </a:lnTo>
                <a:lnTo>
                  <a:pt x="130" y="211"/>
                </a:lnTo>
                <a:lnTo>
                  <a:pt x="134" y="216"/>
                </a:lnTo>
                <a:lnTo>
                  <a:pt x="139" y="226"/>
                </a:lnTo>
                <a:lnTo>
                  <a:pt x="139" y="231"/>
                </a:lnTo>
                <a:lnTo>
                  <a:pt x="144" y="240"/>
                </a:lnTo>
                <a:lnTo>
                  <a:pt x="149" y="240"/>
                </a:lnTo>
                <a:lnTo>
                  <a:pt x="144" y="240"/>
                </a:lnTo>
                <a:lnTo>
                  <a:pt x="144" y="245"/>
                </a:lnTo>
                <a:lnTo>
                  <a:pt x="149" y="259"/>
                </a:lnTo>
                <a:lnTo>
                  <a:pt x="154" y="259"/>
                </a:lnTo>
                <a:lnTo>
                  <a:pt x="154" y="264"/>
                </a:lnTo>
                <a:lnTo>
                  <a:pt x="163" y="283"/>
                </a:lnTo>
                <a:lnTo>
                  <a:pt x="168" y="288"/>
                </a:lnTo>
                <a:lnTo>
                  <a:pt x="163" y="288"/>
                </a:lnTo>
                <a:lnTo>
                  <a:pt x="168" y="298"/>
                </a:lnTo>
                <a:lnTo>
                  <a:pt x="173" y="298"/>
                </a:lnTo>
                <a:lnTo>
                  <a:pt x="173" y="307"/>
                </a:lnTo>
                <a:lnTo>
                  <a:pt x="173" y="312"/>
                </a:lnTo>
                <a:lnTo>
                  <a:pt x="178" y="317"/>
                </a:lnTo>
                <a:lnTo>
                  <a:pt x="178" y="322"/>
                </a:lnTo>
                <a:lnTo>
                  <a:pt x="182" y="327"/>
                </a:lnTo>
                <a:lnTo>
                  <a:pt x="182" y="331"/>
                </a:lnTo>
                <a:lnTo>
                  <a:pt x="187" y="336"/>
                </a:lnTo>
                <a:lnTo>
                  <a:pt x="187" y="341"/>
                </a:lnTo>
                <a:lnTo>
                  <a:pt x="192" y="346"/>
                </a:lnTo>
                <a:lnTo>
                  <a:pt x="187" y="346"/>
                </a:lnTo>
                <a:lnTo>
                  <a:pt x="192" y="346"/>
                </a:lnTo>
                <a:lnTo>
                  <a:pt x="192" y="351"/>
                </a:lnTo>
                <a:lnTo>
                  <a:pt x="192" y="355"/>
                </a:lnTo>
                <a:lnTo>
                  <a:pt x="197" y="355"/>
                </a:lnTo>
                <a:lnTo>
                  <a:pt x="197" y="360"/>
                </a:lnTo>
                <a:lnTo>
                  <a:pt x="202" y="365"/>
                </a:lnTo>
                <a:lnTo>
                  <a:pt x="202" y="370"/>
                </a:lnTo>
                <a:lnTo>
                  <a:pt x="206" y="379"/>
                </a:lnTo>
                <a:lnTo>
                  <a:pt x="211" y="394"/>
                </a:lnTo>
                <a:lnTo>
                  <a:pt x="216" y="394"/>
                </a:lnTo>
                <a:lnTo>
                  <a:pt x="216" y="398"/>
                </a:lnTo>
                <a:lnTo>
                  <a:pt x="211" y="394"/>
                </a:lnTo>
                <a:lnTo>
                  <a:pt x="211" y="398"/>
                </a:lnTo>
                <a:lnTo>
                  <a:pt x="216" y="398"/>
                </a:lnTo>
                <a:lnTo>
                  <a:pt x="216" y="403"/>
                </a:lnTo>
                <a:lnTo>
                  <a:pt x="221" y="413"/>
                </a:lnTo>
                <a:lnTo>
                  <a:pt x="226" y="418"/>
                </a:lnTo>
                <a:lnTo>
                  <a:pt x="226" y="422"/>
                </a:lnTo>
                <a:close/>
              </a:path>
            </a:pathLst>
          </a:custGeom>
          <a:solidFill>
            <a:srgbClr val="FF9933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57" name="Freeform 12"/>
          <p:cNvSpPr>
            <a:spLocks/>
          </p:cNvSpPr>
          <p:nvPr/>
        </p:nvSpPr>
        <p:spPr bwMode="auto">
          <a:xfrm>
            <a:off x="6419832" y="4926340"/>
            <a:ext cx="708025" cy="334963"/>
          </a:xfrm>
          <a:custGeom>
            <a:avLst/>
            <a:gdLst>
              <a:gd name="T0" fmla="*/ 615950 w 446"/>
              <a:gd name="T1" fmla="*/ 319088 h 211"/>
              <a:gd name="T2" fmla="*/ 593725 w 446"/>
              <a:gd name="T3" fmla="*/ 319088 h 211"/>
              <a:gd name="T4" fmla="*/ 569913 w 446"/>
              <a:gd name="T5" fmla="*/ 319088 h 211"/>
              <a:gd name="T6" fmla="*/ 517525 w 446"/>
              <a:gd name="T7" fmla="*/ 319088 h 211"/>
              <a:gd name="T8" fmla="*/ 517525 w 446"/>
              <a:gd name="T9" fmla="*/ 334963 h 211"/>
              <a:gd name="T10" fmla="*/ 487363 w 446"/>
              <a:gd name="T11" fmla="*/ 334963 h 211"/>
              <a:gd name="T12" fmla="*/ 373062 w 446"/>
              <a:gd name="T13" fmla="*/ 334963 h 211"/>
              <a:gd name="T14" fmla="*/ 220663 w 446"/>
              <a:gd name="T15" fmla="*/ 334963 h 211"/>
              <a:gd name="T16" fmla="*/ 174625 w 446"/>
              <a:gd name="T17" fmla="*/ 312738 h 211"/>
              <a:gd name="T18" fmla="*/ 38100 w 446"/>
              <a:gd name="T19" fmla="*/ 312738 h 211"/>
              <a:gd name="T20" fmla="*/ 6350 w 446"/>
              <a:gd name="T21" fmla="*/ 296863 h 211"/>
              <a:gd name="T22" fmla="*/ 6350 w 446"/>
              <a:gd name="T23" fmla="*/ 206375 h 211"/>
              <a:gd name="T24" fmla="*/ 6350 w 446"/>
              <a:gd name="T25" fmla="*/ 182563 h 211"/>
              <a:gd name="T26" fmla="*/ 0 w 446"/>
              <a:gd name="T27" fmla="*/ 144463 h 211"/>
              <a:gd name="T28" fmla="*/ 0 w 446"/>
              <a:gd name="T29" fmla="*/ 76200 h 211"/>
              <a:gd name="T30" fmla="*/ 0 w 446"/>
              <a:gd name="T31" fmla="*/ 46038 h 211"/>
              <a:gd name="T32" fmla="*/ 0 w 446"/>
              <a:gd name="T33" fmla="*/ 22225 h 211"/>
              <a:gd name="T34" fmla="*/ 0 w 446"/>
              <a:gd name="T35" fmla="*/ 7938 h 211"/>
              <a:gd name="T36" fmla="*/ 6350 w 446"/>
              <a:gd name="T37" fmla="*/ 0 h 211"/>
              <a:gd name="T38" fmla="*/ 114300 w 446"/>
              <a:gd name="T39" fmla="*/ 0 h 211"/>
              <a:gd name="T40" fmla="*/ 220663 w 446"/>
              <a:gd name="T41" fmla="*/ 0 h 211"/>
              <a:gd name="T42" fmla="*/ 234950 w 446"/>
              <a:gd name="T43" fmla="*/ 0 h 211"/>
              <a:gd name="T44" fmla="*/ 304800 w 446"/>
              <a:gd name="T45" fmla="*/ 0 h 211"/>
              <a:gd name="T46" fmla="*/ 479425 w 446"/>
              <a:gd name="T47" fmla="*/ 0 h 211"/>
              <a:gd name="T48" fmla="*/ 509588 w 446"/>
              <a:gd name="T49" fmla="*/ 0 h 211"/>
              <a:gd name="T50" fmla="*/ 555625 w 446"/>
              <a:gd name="T51" fmla="*/ 0 h 211"/>
              <a:gd name="T52" fmla="*/ 569913 w 446"/>
              <a:gd name="T53" fmla="*/ 0 h 211"/>
              <a:gd name="T54" fmla="*/ 585788 w 446"/>
              <a:gd name="T55" fmla="*/ 7938 h 211"/>
              <a:gd name="T56" fmla="*/ 608013 w 446"/>
              <a:gd name="T57" fmla="*/ 7938 h 211"/>
              <a:gd name="T58" fmla="*/ 639763 w 446"/>
              <a:gd name="T59" fmla="*/ 7938 h 211"/>
              <a:gd name="T60" fmla="*/ 669925 w 446"/>
              <a:gd name="T61" fmla="*/ 7938 h 211"/>
              <a:gd name="T62" fmla="*/ 684213 w 446"/>
              <a:gd name="T63" fmla="*/ 15875 h 211"/>
              <a:gd name="T64" fmla="*/ 692150 w 446"/>
              <a:gd name="T65" fmla="*/ 7938 h 211"/>
              <a:gd name="T66" fmla="*/ 700088 w 446"/>
              <a:gd name="T67" fmla="*/ 15875 h 211"/>
              <a:gd name="T68" fmla="*/ 708025 w 446"/>
              <a:gd name="T69" fmla="*/ 22225 h 211"/>
              <a:gd name="T70" fmla="*/ 700088 w 446"/>
              <a:gd name="T71" fmla="*/ 68263 h 211"/>
              <a:gd name="T72" fmla="*/ 700088 w 446"/>
              <a:gd name="T73" fmla="*/ 84138 h 211"/>
              <a:gd name="T74" fmla="*/ 692150 w 446"/>
              <a:gd name="T75" fmla="*/ 114300 h 211"/>
              <a:gd name="T76" fmla="*/ 684213 w 446"/>
              <a:gd name="T77" fmla="*/ 152400 h 211"/>
              <a:gd name="T78" fmla="*/ 684213 w 446"/>
              <a:gd name="T79" fmla="*/ 174625 h 211"/>
              <a:gd name="T80" fmla="*/ 684213 w 446"/>
              <a:gd name="T81" fmla="*/ 198438 h 211"/>
              <a:gd name="T82" fmla="*/ 677863 w 446"/>
              <a:gd name="T83" fmla="*/ 212725 h 211"/>
              <a:gd name="T84" fmla="*/ 669925 w 446"/>
              <a:gd name="T85" fmla="*/ 304800 h 211"/>
              <a:gd name="T86" fmla="*/ 661988 w 446"/>
              <a:gd name="T87" fmla="*/ 319088 h 211"/>
              <a:gd name="T88" fmla="*/ 646113 w 446"/>
              <a:gd name="T89" fmla="*/ 319088 h 211"/>
              <a:gd name="T90" fmla="*/ 623888 w 446"/>
              <a:gd name="T91" fmla="*/ 319088 h 211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446"/>
              <a:gd name="T139" fmla="*/ 0 h 211"/>
              <a:gd name="T140" fmla="*/ 446 w 446"/>
              <a:gd name="T141" fmla="*/ 211 h 211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446" h="211">
                <a:moveTo>
                  <a:pt x="393" y="201"/>
                </a:moveTo>
                <a:lnTo>
                  <a:pt x="388" y="201"/>
                </a:lnTo>
                <a:lnTo>
                  <a:pt x="383" y="201"/>
                </a:lnTo>
                <a:lnTo>
                  <a:pt x="374" y="201"/>
                </a:lnTo>
                <a:lnTo>
                  <a:pt x="369" y="201"/>
                </a:lnTo>
                <a:lnTo>
                  <a:pt x="359" y="201"/>
                </a:lnTo>
                <a:lnTo>
                  <a:pt x="350" y="201"/>
                </a:lnTo>
                <a:lnTo>
                  <a:pt x="326" y="201"/>
                </a:lnTo>
                <a:lnTo>
                  <a:pt x="326" y="206"/>
                </a:lnTo>
                <a:lnTo>
                  <a:pt x="326" y="211"/>
                </a:lnTo>
                <a:lnTo>
                  <a:pt x="316" y="211"/>
                </a:lnTo>
                <a:lnTo>
                  <a:pt x="307" y="211"/>
                </a:lnTo>
                <a:lnTo>
                  <a:pt x="244" y="211"/>
                </a:lnTo>
                <a:lnTo>
                  <a:pt x="235" y="211"/>
                </a:lnTo>
                <a:lnTo>
                  <a:pt x="148" y="211"/>
                </a:lnTo>
                <a:lnTo>
                  <a:pt x="139" y="211"/>
                </a:lnTo>
                <a:lnTo>
                  <a:pt x="110" y="211"/>
                </a:lnTo>
                <a:lnTo>
                  <a:pt x="110" y="197"/>
                </a:lnTo>
                <a:lnTo>
                  <a:pt x="57" y="197"/>
                </a:lnTo>
                <a:lnTo>
                  <a:pt x="24" y="197"/>
                </a:lnTo>
                <a:lnTo>
                  <a:pt x="4" y="197"/>
                </a:lnTo>
                <a:lnTo>
                  <a:pt x="4" y="187"/>
                </a:lnTo>
                <a:lnTo>
                  <a:pt x="4" y="154"/>
                </a:lnTo>
                <a:lnTo>
                  <a:pt x="4" y="130"/>
                </a:lnTo>
                <a:lnTo>
                  <a:pt x="4" y="125"/>
                </a:lnTo>
                <a:lnTo>
                  <a:pt x="4" y="115"/>
                </a:lnTo>
                <a:lnTo>
                  <a:pt x="4" y="110"/>
                </a:lnTo>
                <a:lnTo>
                  <a:pt x="0" y="91"/>
                </a:lnTo>
                <a:lnTo>
                  <a:pt x="0" y="62"/>
                </a:lnTo>
                <a:lnTo>
                  <a:pt x="0" y="48"/>
                </a:lnTo>
                <a:lnTo>
                  <a:pt x="0" y="43"/>
                </a:lnTo>
                <a:lnTo>
                  <a:pt x="0" y="29"/>
                </a:lnTo>
                <a:lnTo>
                  <a:pt x="0" y="19"/>
                </a:lnTo>
                <a:lnTo>
                  <a:pt x="0" y="14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  <a:lnTo>
                  <a:pt x="4" y="0"/>
                </a:lnTo>
                <a:lnTo>
                  <a:pt x="57" y="0"/>
                </a:lnTo>
                <a:lnTo>
                  <a:pt x="72" y="0"/>
                </a:lnTo>
                <a:lnTo>
                  <a:pt x="134" y="0"/>
                </a:lnTo>
                <a:lnTo>
                  <a:pt x="139" y="0"/>
                </a:lnTo>
                <a:lnTo>
                  <a:pt x="144" y="0"/>
                </a:lnTo>
                <a:lnTo>
                  <a:pt x="148" y="0"/>
                </a:lnTo>
                <a:lnTo>
                  <a:pt x="187" y="0"/>
                </a:lnTo>
                <a:lnTo>
                  <a:pt x="192" y="0"/>
                </a:lnTo>
                <a:lnTo>
                  <a:pt x="297" y="0"/>
                </a:lnTo>
                <a:lnTo>
                  <a:pt x="302" y="0"/>
                </a:lnTo>
                <a:lnTo>
                  <a:pt x="311" y="0"/>
                </a:lnTo>
                <a:lnTo>
                  <a:pt x="321" y="0"/>
                </a:lnTo>
                <a:lnTo>
                  <a:pt x="345" y="0"/>
                </a:lnTo>
                <a:lnTo>
                  <a:pt x="350" y="0"/>
                </a:lnTo>
                <a:lnTo>
                  <a:pt x="355" y="0"/>
                </a:lnTo>
                <a:lnTo>
                  <a:pt x="359" y="0"/>
                </a:lnTo>
                <a:lnTo>
                  <a:pt x="364" y="0"/>
                </a:lnTo>
                <a:lnTo>
                  <a:pt x="369" y="5"/>
                </a:lnTo>
                <a:lnTo>
                  <a:pt x="374" y="5"/>
                </a:lnTo>
                <a:lnTo>
                  <a:pt x="383" y="5"/>
                </a:lnTo>
                <a:lnTo>
                  <a:pt x="393" y="5"/>
                </a:lnTo>
                <a:lnTo>
                  <a:pt x="403" y="5"/>
                </a:lnTo>
                <a:lnTo>
                  <a:pt x="417" y="5"/>
                </a:lnTo>
                <a:lnTo>
                  <a:pt x="422" y="5"/>
                </a:lnTo>
                <a:lnTo>
                  <a:pt x="431" y="5"/>
                </a:lnTo>
                <a:lnTo>
                  <a:pt x="431" y="10"/>
                </a:lnTo>
                <a:lnTo>
                  <a:pt x="436" y="10"/>
                </a:lnTo>
                <a:lnTo>
                  <a:pt x="436" y="5"/>
                </a:lnTo>
                <a:lnTo>
                  <a:pt x="436" y="10"/>
                </a:lnTo>
                <a:lnTo>
                  <a:pt x="441" y="10"/>
                </a:lnTo>
                <a:lnTo>
                  <a:pt x="446" y="10"/>
                </a:lnTo>
                <a:lnTo>
                  <a:pt x="446" y="14"/>
                </a:lnTo>
                <a:lnTo>
                  <a:pt x="446" y="19"/>
                </a:lnTo>
                <a:lnTo>
                  <a:pt x="441" y="43"/>
                </a:lnTo>
                <a:lnTo>
                  <a:pt x="441" y="48"/>
                </a:lnTo>
                <a:lnTo>
                  <a:pt x="441" y="53"/>
                </a:lnTo>
                <a:lnTo>
                  <a:pt x="436" y="58"/>
                </a:lnTo>
                <a:lnTo>
                  <a:pt x="436" y="72"/>
                </a:lnTo>
                <a:lnTo>
                  <a:pt x="436" y="86"/>
                </a:lnTo>
                <a:lnTo>
                  <a:pt x="431" y="96"/>
                </a:lnTo>
                <a:lnTo>
                  <a:pt x="431" y="101"/>
                </a:lnTo>
                <a:lnTo>
                  <a:pt x="431" y="110"/>
                </a:lnTo>
                <a:lnTo>
                  <a:pt x="431" y="120"/>
                </a:lnTo>
                <a:lnTo>
                  <a:pt x="431" y="125"/>
                </a:lnTo>
                <a:lnTo>
                  <a:pt x="431" y="134"/>
                </a:lnTo>
                <a:lnTo>
                  <a:pt x="427" y="134"/>
                </a:lnTo>
                <a:lnTo>
                  <a:pt x="427" y="139"/>
                </a:lnTo>
                <a:lnTo>
                  <a:pt x="422" y="192"/>
                </a:lnTo>
                <a:lnTo>
                  <a:pt x="422" y="201"/>
                </a:lnTo>
                <a:lnTo>
                  <a:pt x="417" y="201"/>
                </a:lnTo>
                <a:lnTo>
                  <a:pt x="412" y="201"/>
                </a:lnTo>
                <a:lnTo>
                  <a:pt x="407" y="201"/>
                </a:lnTo>
                <a:lnTo>
                  <a:pt x="398" y="201"/>
                </a:lnTo>
                <a:lnTo>
                  <a:pt x="393" y="201"/>
                </a:lnTo>
                <a:close/>
              </a:path>
            </a:pathLst>
          </a:custGeom>
          <a:solidFill>
            <a:srgbClr val="993366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58" name="Freeform 13"/>
          <p:cNvSpPr>
            <a:spLocks/>
          </p:cNvSpPr>
          <p:nvPr/>
        </p:nvSpPr>
        <p:spPr bwMode="auto">
          <a:xfrm>
            <a:off x="2061072" y="840390"/>
            <a:ext cx="403225" cy="357188"/>
          </a:xfrm>
          <a:custGeom>
            <a:avLst/>
            <a:gdLst>
              <a:gd name="T0" fmla="*/ 395288 w 254"/>
              <a:gd name="T1" fmla="*/ 6350 h 225"/>
              <a:gd name="T2" fmla="*/ 388938 w 254"/>
              <a:gd name="T3" fmla="*/ 22225 h 225"/>
              <a:gd name="T4" fmla="*/ 373063 w 254"/>
              <a:gd name="T5" fmla="*/ 30163 h 225"/>
              <a:gd name="T6" fmla="*/ 365125 w 254"/>
              <a:gd name="T7" fmla="*/ 44450 h 225"/>
              <a:gd name="T8" fmla="*/ 357188 w 254"/>
              <a:gd name="T9" fmla="*/ 60325 h 225"/>
              <a:gd name="T10" fmla="*/ 350838 w 254"/>
              <a:gd name="T11" fmla="*/ 76200 h 225"/>
              <a:gd name="T12" fmla="*/ 350838 w 254"/>
              <a:gd name="T13" fmla="*/ 98425 h 225"/>
              <a:gd name="T14" fmla="*/ 342900 w 254"/>
              <a:gd name="T15" fmla="*/ 114300 h 225"/>
              <a:gd name="T16" fmla="*/ 350838 w 254"/>
              <a:gd name="T17" fmla="*/ 120650 h 225"/>
              <a:gd name="T18" fmla="*/ 342900 w 254"/>
              <a:gd name="T19" fmla="*/ 136525 h 225"/>
              <a:gd name="T20" fmla="*/ 357188 w 254"/>
              <a:gd name="T21" fmla="*/ 136525 h 225"/>
              <a:gd name="T22" fmla="*/ 342900 w 254"/>
              <a:gd name="T23" fmla="*/ 152400 h 225"/>
              <a:gd name="T24" fmla="*/ 319088 w 254"/>
              <a:gd name="T25" fmla="*/ 152400 h 225"/>
              <a:gd name="T26" fmla="*/ 312738 w 254"/>
              <a:gd name="T27" fmla="*/ 166688 h 225"/>
              <a:gd name="T28" fmla="*/ 327025 w 254"/>
              <a:gd name="T29" fmla="*/ 166688 h 225"/>
              <a:gd name="T30" fmla="*/ 312738 w 254"/>
              <a:gd name="T31" fmla="*/ 174625 h 225"/>
              <a:gd name="T32" fmla="*/ 327025 w 254"/>
              <a:gd name="T33" fmla="*/ 182563 h 225"/>
              <a:gd name="T34" fmla="*/ 319088 w 254"/>
              <a:gd name="T35" fmla="*/ 196850 h 225"/>
              <a:gd name="T36" fmla="*/ 312738 w 254"/>
              <a:gd name="T37" fmla="*/ 196850 h 225"/>
              <a:gd name="T38" fmla="*/ 304800 w 254"/>
              <a:gd name="T39" fmla="*/ 212725 h 225"/>
              <a:gd name="T40" fmla="*/ 312738 w 254"/>
              <a:gd name="T41" fmla="*/ 220663 h 225"/>
              <a:gd name="T42" fmla="*/ 296863 w 254"/>
              <a:gd name="T43" fmla="*/ 234950 h 225"/>
              <a:gd name="T44" fmla="*/ 304800 w 254"/>
              <a:gd name="T45" fmla="*/ 250825 h 225"/>
              <a:gd name="T46" fmla="*/ 304800 w 254"/>
              <a:gd name="T47" fmla="*/ 258763 h 225"/>
              <a:gd name="T48" fmla="*/ 296863 w 254"/>
              <a:gd name="T49" fmla="*/ 258763 h 225"/>
              <a:gd name="T50" fmla="*/ 288925 w 254"/>
              <a:gd name="T51" fmla="*/ 273050 h 225"/>
              <a:gd name="T52" fmla="*/ 288925 w 254"/>
              <a:gd name="T53" fmla="*/ 288925 h 225"/>
              <a:gd name="T54" fmla="*/ 288925 w 254"/>
              <a:gd name="T55" fmla="*/ 296863 h 225"/>
              <a:gd name="T56" fmla="*/ 280988 w 254"/>
              <a:gd name="T57" fmla="*/ 311150 h 225"/>
              <a:gd name="T58" fmla="*/ 266700 w 254"/>
              <a:gd name="T59" fmla="*/ 319088 h 225"/>
              <a:gd name="T60" fmla="*/ 274638 w 254"/>
              <a:gd name="T61" fmla="*/ 334963 h 225"/>
              <a:gd name="T62" fmla="*/ 258763 w 254"/>
              <a:gd name="T63" fmla="*/ 341313 h 225"/>
              <a:gd name="T64" fmla="*/ 250825 w 254"/>
              <a:gd name="T65" fmla="*/ 341313 h 225"/>
              <a:gd name="T66" fmla="*/ 236538 w 254"/>
              <a:gd name="T67" fmla="*/ 349250 h 225"/>
              <a:gd name="T68" fmla="*/ 220663 w 254"/>
              <a:gd name="T69" fmla="*/ 357188 h 225"/>
              <a:gd name="T70" fmla="*/ 182563 w 254"/>
              <a:gd name="T71" fmla="*/ 357188 h 225"/>
              <a:gd name="T72" fmla="*/ 136525 w 254"/>
              <a:gd name="T73" fmla="*/ 357188 h 225"/>
              <a:gd name="T74" fmla="*/ 98425 w 254"/>
              <a:gd name="T75" fmla="*/ 357188 h 225"/>
              <a:gd name="T76" fmla="*/ 60325 w 254"/>
              <a:gd name="T77" fmla="*/ 357188 h 225"/>
              <a:gd name="T78" fmla="*/ 14288 w 254"/>
              <a:gd name="T79" fmla="*/ 357188 h 225"/>
              <a:gd name="T80" fmla="*/ 0 w 254"/>
              <a:gd name="T81" fmla="*/ 341313 h 225"/>
              <a:gd name="T82" fmla="*/ 0 w 254"/>
              <a:gd name="T83" fmla="*/ 319088 h 225"/>
              <a:gd name="T84" fmla="*/ 0 w 254"/>
              <a:gd name="T85" fmla="*/ 296863 h 225"/>
              <a:gd name="T86" fmla="*/ 0 w 254"/>
              <a:gd name="T87" fmla="*/ 242888 h 225"/>
              <a:gd name="T88" fmla="*/ 0 w 254"/>
              <a:gd name="T89" fmla="*/ 220663 h 225"/>
              <a:gd name="T90" fmla="*/ 0 w 254"/>
              <a:gd name="T91" fmla="*/ 190500 h 225"/>
              <a:gd name="T92" fmla="*/ 0 w 254"/>
              <a:gd name="T93" fmla="*/ 166688 h 225"/>
              <a:gd name="T94" fmla="*/ 0 w 254"/>
              <a:gd name="T95" fmla="*/ 144463 h 225"/>
              <a:gd name="T96" fmla="*/ 0 w 254"/>
              <a:gd name="T97" fmla="*/ 90488 h 225"/>
              <a:gd name="T98" fmla="*/ 0 w 254"/>
              <a:gd name="T99" fmla="*/ 68263 h 225"/>
              <a:gd name="T100" fmla="*/ 0 w 254"/>
              <a:gd name="T101" fmla="*/ 38100 h 225"/>
              <a:gd name="T102" fmla="*/ 30163 w 254"/>
              <a:gd name="T103" fmla="*/ 38100 h 225"/>
              <a:gd name="T104" fmla="*/ 52388 w 254"/>
              <a:gd name="T105" fmla="*/ 38100 h 225"/>
              <a:gd name="T106" fmla="*/ 84138 w 254"/>
              <a:gd name="T107" fmla="*/ 38100 h 225"/>
              <a:gd name="T108" fmla="*/ 106363 w 254"/>
              <a:gd name="T109" fmla="*/ 38100 h 225"/>
              <a:gd name="T110" fmla="*/ 128588 w 254"/>
              <a:gd name="T111" fmla="*/ 38100 h 225"/>
              <a:gd name="T112" fmla="*/ 152400 w 254"/>
              <a:gd name="T113" fmla="*/ 38100 h 225"/>
              <a:gd name="T114" fmla="*/ 190500 w 254"/>
              <a:gd name="T115" fmla="*/ 30163 h 225"/>
              <a:gd name="T116" fmla="*/ 190500 w 254"/>
              <a:gd name="T117" fmla="*/ 6350 h 225"/>
              <a:gd name="T118" fmla="*/ 190500 w 254"/>
              <a:gd name="T119" fmla="*/ 0 h 225"/>
              <a:gd name="T120" fmla="*/ 220663 w 254"/>
              <a:gd name="T121" fmla="*/ 0 h 225"/>
              <a:gd name="T122" fmla="*/ 327025 w 254"/>
              <a:gd name="T123" fmla="*/ 0 h 225"/>
              <a:gd name="T124" fmla="*/ 373063 w 254"/>
              <a:gd name="T125" fmla="*/ 0 h 225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254"/>
              <a:gd name="T190" fmla="*/ 0 h 225"/>
              <a:gd name="T191" fmla="*/ 254 w 254"/>
              <a:gd name="T192" fmla="*/ 225 h 225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254" h="225">
                <a:moveTo>
                  <a:pt x="254" y="0"/>
                </a:moveTo>
                <a:lnTo>
                  <a:pt x="249" y="0"/>
                </a:lnTo>
                <a:lnTo>
                  <a:pt x="249" y="4"/>
                </a:lnTo>
                <a:lnTo>
                  <a:pt x="245" y="4"/>
                </a:lnTo>
                <a:lnTo>
                  <a:pt x="245" y="9"/>
                </a:lnTo>
                <a:lnTo>
                  <a:pt x="245" y="14"/>
                </a:lnTo>
                <a:lnTo>
                  <a:pt x="240" y="14"/>
                </a:lnTo>
                <a:lnTo>
                  <a:pt x="235" y="14"/>
                </a:lnTo>
                <a:lnTo>
                  <a:pt x="235" y="19"/>
                </a:lnTo>
                <a:lnTo>
                  <a:pt x="235" y="24"/>
                </a:lnTo>
                <a:lnTo>
                  <a:pt x="235" y="28"/>
                </a:lnTo>
                <a:lnTo>
                  <a:pt x="230" y="28"/>
                </a:lnTo>
                <a:lnTo>
                  <a:pt x="230" y="33"/>
                </a:lnTo>
                <a:lnTo>
                  <a:pt x="225" y="33"/>
                </a:lnTo>
                <a:lnTo>
                  <a:pt x="225" y="38"/>
                </a:lnTo>
                <a:lnTo>
                  <a:pt x="225" y="43"/>
                </a:lnTo>
                <a:lnTo>
                  <a:pt x="221" y="43"/>
                </a:lnTo>
                <a:lnTo>
                  <a:pt x="221" y="48"/>
                </a:lnTo>
                <a:lnTo>
                  <a:pt x="221" y="52"/>
                </a:lnTo>
                <a:lnTo>
                  <a:pt x="221" y="57"/>
                </a:lnTo>
                <a:lnTo>
                  <a:pt x="221" y="62"/>
                </a:lnTo>
                <a:lnTo>
                  <a:pt x="216" y="62"/>
                </a:lnTo>
                <a:lnTo>
                  <a:pt x="216" y="67"/>
                </a:lnTo>
                <a:lnTo>
                  <a:pt x="216" y="72"/>
                </a:lnTo>
                <a:lnTo>
                  <a:pt x="211" y="72"/>
                </a:lnTo>
                <a:lnTo>
                  <a:pt x="216" y="76"/>
                </a:lnTo>
                <a:lnTo>
                  <a:pt x="221" y="76"/>
                </a:lnTo>
                <a:lnTo>
                  <a:pt x="221" y="81"/>
                </a:lnTo>
                <a:lnTo>
                  <a:pt x="216" y="81"/>
                </a:lnTo>
                <a:lnTo>
                  <a:pt x="216" y="86"/>
                </a:lnTo>
                <a:lnTo>
                  <a:pt x="216" y="91"/>
                </a:lnTo>
                <a:lnTo>
                  <a:pt x="221" y="91"/>
                </a:lnTo>
                <a:lnTo>
                  <a:pt x="225" y="86"/>
                </a:lnTo>
                <a:lnTo>
                  <a:pt x="225" y="91"/>
                </a:lnTo>
                <a:lnTo>
                  <a:pt x="221" y="91"/>
                </a:lnTo>
                <a:lnTo>
                  <a:pt x="216" y="96"/>
                </a:lnTo>
                <a:lnTo>
                  <a:pt x="211" y="96"/>
                </a:lnTo>
                <a:lnTo>
                  <a:pt x="206" y="96"/>
                </a:lnTo>
                <a:lnTo>
                  <a:pt x="201" y="96"/>
                </a:lnTo>
                <a:lnTo>
                  <a:pt x="201" y="100"/>
                </a:lnTo>
                <a:lnTo>
                  <a:pt x="197" y="100"/>
                </a:lnTo>
                <a:lnTo>
                  <a:pt x="197" y="105"/>
                </a:lnTo>
                <a:lnTo>
                  <a:pt x="201" y="110"/>
                </a:lnTo>
                <a:lnTo>
                  <a:pt x="201" y="105"/>
                </a:lnTo>
                <a:lnTo>
                  <a:pt x="206" y="105"/>
                </a:lnTo>
                <a:lnTo>
                  <a:pt x="206" y="110"/>
                </a:lnTo>
                <a:lnTo>
                  <a:pt x="201" y="110"/>
                </a:lnTo>
                <a:lnTo>
                  <a:pt x="197" y="110"/>
                </a:lnTo>
                <a:lnTo>
                  <a:pt x="197" y="115"/>
                </a:lnTo>
                <a:lnTo>
                  <a:pt x="201" y="115"/>
                </a:lnTo>
                <a:lnTo>
                  <a:pt x="206" y="115"/>
                </a:lnTo>
                <a:lnTo>
                  <a:pt x="206" y="120"/>
                </a:lnTo>
                <a:lnTo>
                  <a:pt x="206" y="124"/>
                </a:lnTo>
                <a:lnTo>
                  <a:pt x="201" y="124"/>
                </a:lnTo>
                <a:lnTo>
                  <a:pt x="201" y="129"/>
                </a:lnTo>
                <a:lnTo>
                  <a:pt x="197" y="129"/>
                </a:lnTo>
                <a:lnTo>
                  <a:pt x="197" y="124"/>
                </a:lnTo>
                <a:lnTo>
                  <a:pt x="197" y="129"/>
                </a:lnTo>
                <a:lnTo>
                  <a:pt x="192" y="129"/>
                </a:lnTo>
                <a:lnTo>
                  <a:pt x="192" y="134"/>
                </a:lnTo>
                <a:lnTo>
                  <a:pt x="197" y="134"/>
                </a:lnTo>
                <a:lnTo>
                  <a:pt x="201" y="134"/>
                </a:lnTo>
                <a:lnTo>
                  <a:pt x="197" y="139"/>
                </a:lnTo>
                <a:lnTo>
                  <a:pt x="192" y="139"/>
                </a:lnTo>
                <a:lnTo>
                  <a:pt x="192" y="144"/>
                </a:lnTo>
                <a:lnTo>
                  <a:pt x="187" y="148"/>
                </a:lnTo>
                <a:lnTo>
                  <a:pt x="187" y="153"/>
                </a:lnTo>
                <a:lnTo>
                  <a:pt x="192" y="153"/>
                </a:lnTo>
                <a:lnTo>
                  <a:pt x="192" y="158"/>
                </a:lnTo>
                <a:lnTo>
                  <a:pt x="187" y="158"/>
                </a:lnTo>
                <a:lnTo>
                  <a:pt x="192" y="158"/>
                </a:lnTo>
                <a:lnTo>
                  <a:pt x="192" y="163"/>
                </a:lnTo>
                <a:lnTo>
                  <a:pt x="197" y="163"/>
                </a:lnTo>
                <a:lnTo>
                  <a:pt x="192" y="163"/>
                </a:lnTo>
                <a:lnTo>
                  <a:pt x="187" y="163"/>
                </a:lnTo>
                <a:lnTo>
                  <a:pt x="187" y="168"/>
                </a:lnTo>
                <a:lnTo>
                  <a:pt x="182" y="168"/>
                </a:lnTo>
                <a:lnTo>
                  <a:pt x="182" y="172"/>
                </a:lnTo>
                <a:lnTo>
                  <a:pt x="187" y="177"/>
                </a:lnTo>
                <a:lnTo>
                  <a:pt x="182" y="177"/>
                </a:lnTo>
                <a:lnTo>
                  <a:pt x="182" y="182"/>
                </a:lnTo>
                <a:lnTo>
                  <a:pt x="182" y="187"/>
                </a:lnTo>
                <a:lnTo>
                  <a:pt x="177" y="187"/>
                </a:lnTo>
                <a:lnTo>
                  <a:pt x="182" y="187"/>
                </a:lnTo>
                <a:lnTo>
                  <a:pt x="182" y="192"/>
                </a:lnTo>
                <a:lnTo>
                  <a:pt x="177" y="192"/>
                </a:lnTo>
                <a:lnTo>
                  <a:pt x="177" y="196"/>
                </a:lnTo>
                <a:lnTo>
                  <a:pt x="173" y="196"/>
                </a:lnTo>
                <a:lnTo>
                  <a:pt x="173" y="201"/>
                </a:lnTo>
                <a:lnTo>
                  <a:pt x="168" y="201"/>
                </a:lnTo>
                <a:lnTo>
                  <a:pt x="168" y="206"/>
                </a:lnTo>
                <a:lnTo>
                  <a:pt x="173" y="206"/>
                </a:lnTo>
                <a:lnTo>
                  <a:pt x="173" y="211"/>
                </a:lnTo>
                <a:lnTo>
                  <a:pt x="168" y="211"/>
                </a:lnTo>
                <a:lnTo>
                  <a:pt x="163" y="211"/>
                </a:lnTo>
                <a:lnTo>
                  <a:pt x="163" y="215"/>
                </a:lnTo>
                <a:lnTo>
                  <a:pt x="158" y="215"/>
                </a:lnTo>
                <a:lnTo>
                  <a:pt x="158" y="220"/>
                </a:lnTo>
                <a:lnTo>
                  <a:pt x="158" y="215"/>
                </a:lnTo>
                <a:lnTo>
                  <a:pt x="153" y="215"/>
                </a:lnTo>
                <a:lnTo>
                  <a:pt x="153" y="220"/>
                </a:lnTo>
                <a:lnTo>
                  <a:pt x="149" y="220"/>
                </a:lnTo>
                <a:lnTo>
                  <a:pt x="149" y="225"/>
                </a:lnTo>
                <a:lnTo>
                  <a:pt x="144" y="225"/>
                </a:lnTo>
                <a:lnTo>
                  <a:pt x="139" y="225"/>
                </a:lnTo>
                <a:lnTo>
                  <a:pt x="129" y="225"/>
                </a:lnTo>
                <a:lnTo>
                  <a:pt x="125" y="225"/>
                </a:lnTo>
                <a:lnTo>
                  <a:pt x="115" y="225"/>
                </a:lnTo>
                <a:lnTo>
                  <a:pt x="110" y="225"/>
                </a:lnTo>
                <a:lnTo>
                  <a:pt x="91" y="225"/>
                </a:lnTo>
                <a:lnTo>
                  <a:pt x="86" y="225"/>
                </a:lnTo>
                <a:lnTo>
                  <a:pt x="81" y="225"/>
                </a:lnTo>
                <a:lnTo>
                  <a:pt x="77" y="225"/>
                </a:lnTo>
                <a:lnTo>
                  <a:pt x="62" y="225"/>
                </a:lnTo>
                <a:lnTo>
                  <a:pt x="53" y="225"/>
                </a:lnTo>
                <a:lnTo>
                  <a:pt x="48" y="225"/>
                </a:lnTo>
                <a:lnTo>
                  <a:pt x="38" y="225"/>
                </a:lnTo>
                <a:lnTo>
                  <a:pt x="29" y="225"/>
                </a:lnTo>
                <a:lnTo>
                  <a:pt x="14" y="225"/>
                </a:lnTo>
                <a:lnTo>
                  <a:pt x="9" y="225"/>
                </a:lnTo>
                <a:lnTo>
                  <a:pt x="5" y="225"/>
                </a:lnTo>
                <a:lnTo>
                  <a:pt x="0" y="225"/>
                </a:lnTo>
                <a:lnTo>
                  <a:pt x="0" y="215"/>
                </a:lnTo>
                <a:lnTo>
                  <a:pt x="0" y="211"/>
                </a:lnTo>
                <a:lnTo>
                  <a:pt x="0" y="206"/>
                </a:lnTo>
                <a:lnTo>
                  <a:pt x="0" y="201"/>
                </a:lnTo>
                <a:lnTo>
                  <a:pt x="0" y="196"/>
                </a:lnTo>
                <a:lnTo>
                  <a:pt x="0" y="192"/>
                </a:lnTo>
                <a:lnTo>
                  <a:pt x="0" y="187"/>
                </a:lnTo>
                <a:lnTo>
                  <a:pt x="0" y="177"/>
                </a:lnTo>
                <a:lnTo>
                  <a:pt x="0" y="172"/>
                </a:lnTo>
                <a:lnTo>
                  <a:pt x="0" y="153"/>
                </a:lnTo>
                <a:lnTo>
                  <a:pt x="0" y="148"/>
                </a:lnTo>
                <a:lnTo>
                  <a:pt x="0" y="144"/>
                </a:lnTo>
                <a:lnTo>
                  <a:pt x="0" y="139"/>
                </a:lnTo>
                <a:lnTo>
                  <a:pt x="0" y="134"/>
                </a:lnTo>
                <a:lnTo>
                  <a:pt x="0" y="129"/>
                </a:lnTo>
                <a:lnTo>
                  <a:pt x="0" y="120"/>
                </a:lnTo>
                <a:lnTo>
                  <a:pt x="0" y="115"/>
                </a:lnTo>
                <a:lnTo>
                  <a:pt x="0" y="110"/>
                </a:lnTo>
                <a:lnTo>
                  <a:pt x="0" y="105"/>
                </a:lnTo>
                <a:lnTo>
                  <a:pt x="0" y="100"/>
                </a:lnTo>
                <a:lnTo>
                  <a:pt x="0" y="96"/>
                </a:lnTo>
                <a:lnTo>
                  <a:pt x="0" y="91"/>
                </a:lnTo>
                <a:lnTo>
                  <a:pt x="0" y="76"/>
                </a:lnTo>
                <a:lnTo>
                  <a:pt x="0" y="72"/>
                </a:lnTo>
                <a:lnTo>
                  <a:pt x="0" y="57"/>
                </a:lnTo>
                <a:lnTo>
                  <a:pt x="0" y="52"/>
                </a:lnTo>
                <a:lnTo>
                  <a:pt x="0" y="48"/>
                </a:lnTo>
                <a:lnTo>
                  <a:pt x="0" y="43"/>
                </a:lnTo>
                <a:lnTo>
                  <a:pt x="0" y="38"/>
                </a:lnTo>
                <a:lnTo>
                  <a:pt x="0" y="28"/>
                </a:lnTo>
                <a:lnTo>
                  <a:pt x="0" y="24"/>
                </a:lnTo>
                <a:lnTo>
                  <a:pt x="5" y="24"/>
                </a:lnTo>
                <a:lnTo>
                  <a:pt x="14" y="24"/>
                </a:lnTo>
                <a:lnTo>
                  <a:pt x="19" y="24"/>
                </a:lnTo>
                <a:lnTo>
                  <a:pt x="24" y="24"/>
                </a:lnTo>
                <a:lnTo>
                  <a:pt x="29" y="24"/>
                </a:lnTo>
                <a:lnTo>
                  <a:pt x="33" y="24"/>
                </a:lnTo>
                <a:lnTo>
                  <a:pt x="38" y="24"/>
                </a:lnTo>
                <a:lnTo>
                  <a:pt x="48" y="24"/>
                </a:lnTo>
                <a:lnTo>
                  <a:pt x="53" y="24"/>
                </a:lnTo>
                <a:lnTo>
                  <a:pt x="57" y="24"/>
                </a:lnTo>
                <a:lnTo>
                  <a:pt x="62" y="24"/>
                </a:lnTo>
                <a:lnTo>
                  <a:pt x="67" y="24"/>
                </a:lnTo>
                <a:lnTo>
                  <a:pt x="72" y="24"/>
                </a:lnTo>
                <a:lnTo>
                  <a:pt x="77" y="24"/>
                </a:lnTo>
                <a:lnTo>
                  <a:pt x="81" y="24"/>
                </a:lnTo>
                <a:lnTo>
                  <a:pt x="86" y="24"/>
                </a:lnTo>
                <a:lnTo>
                  <a:pt x="91" y="24"/>
                </a:lnTo>
                <a:lnTo>
                  <a:pt x="96" y="24"/>
                </a:lnTo>
                <a:lnTo>
                  <a:pt x="110" y="24"/>
                </a:lnTo>
                <a:lnTo>
                  <a:pt x="120" y="24"/>
                </a:lnTo>
                <a:lnTo>
                  <a:pt x="120" y="19"/>
                </a:lnTo>
                <a:lnTo>
                  <a:pt x="120" y="14"/>
                </a:lnTo>
                <a:lnTo>
                  <a:pt x="120" y="9"/>
                </a:lnTo>
                <a:lnTo>
                  <a:pt x="120" y="4"/>
                </a:lnTo>
                <a:lnTo>
                  <a:pt x="125" y="4"/>
                </a:lnTo>
                <a:lnTo>
                  <a:pt x="125" y="0"/>
                </a:lnTo>
                <a:lnTo>
                  <a:pt x="120" y="0"/>
                </a:lnTo>
                <a:lnTo>
                  <a:pt x="125" y="0"/>
                </a:lnTo>
                <a:lnTo>
                  <a:pt x="134" y="0"/>
                </a:lnTo>
                <a:lnTo>
                  <a:pt x="139" y="0"/>
                </a:lnTo>
                <a:lnTo>
                  <a:pt x="144" y="0"/>
                </a:lnTo>
                <a:lnTo>
                  <a:pt x="153" y="0"/>
                </a:lnTo>
                <a:lnTo>
                  <a:pt x="206" y="0"/>
                </a:lnTo>
                <a:lnTo>
                  <a:pt x="216" y="0"/>
                </a:lnTo>
                <a:lnTo>
                  <a:pt x="225" y="0"/>
                </a:lnTo>
                <a:lnTo>
                  <a:pt x="235" y="0"/>
                </a:lnTo>
                <a:lnTo>
                  <a:pt x="240" y="0"/>
                </a:lnTo>
                <a:lnTo>
                  <a:pt x="254" y="0"/>
                </a:lnTo>
                <a:close/>
              </a:path>
            </a:pathLst>
          </a:custGeom>
          <a:solidFill>
            <a:srgbClr val="0066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59" name="Freeform 14"/>
          <p:cNvSpPr>
            <a:spLocks noEditPoints="1"/>
          </p:cNvSpPr>
          <p:nvPr/>
        </p:nvSpPr>
        <p:spPr bwMode="auto">
          <a:xfrm>
            <a:off x="4394815" y="4490906"/>
            <a:ext cx="714375" cy="228600"/>
          </a:xfrm>
          <a:custGeom>
            <a:avLst/>
            <a:gdLst>
              <a:gd name="T0" fmla="*/ 144463 w 450"/>
              <a:gd name="T1" fmla="*/ 206375 h 144"/>
              <a:gd name="T2" fmla="*/ 150813 w 450"/>
              <a:gd name="T3" fmla="*/ 198437 h 144"/>
              <a:gd name="T4" fmla="*/ 166688 w 450"/>
              <a:gd name="T5" fmla="*/ 206375 h 144"/>
              <a:gd name="T6" fmla="*/ 166688 w 450"/>
              <a:gd name="T7" fmla="*/ 214313 h 144"/>
              <a:gd name="T8" fmla="*/ 144463 w 450"/>
              <a:gd name="T9" fmla="*/ 214313 h 144"/>
              <a:gd name="T10" fmla="*/ 150813 w 450"/>
              <a:gd name="T11" fmla="*/ 228600 h 144"/>
              <a:gd name="T12" fmla="*/ 30163 w 450"/>
              <a:gd name="T13" fmla="*/ 122237 h 144"/>
              <a:gd name="T14" fmla="*/ 52388 w 450"/>
              <a:gd name="T15" fmla="*/ 144462 h 144"/>
              <a:gd name="T16" fmla="*/ 82550 w 450"/>
              <a:gd name="T17" fmla="*/ 182562 h 144"/>
              <a:gd name="T18" fmla="*/ 74613 w 450"/>
              <a:gd name="T19" fmla="*/ 168275 h 144"/>
              <a:gd name="T20" fmla="*/ 90487 w 450"/>
              <a:gd name="T21" fmla="*/ 198437 h 144"/>
              <a:gd name="T22" fmla="*/ 90487 w 450"/>
              <a:gd name="T23" fmla="*/ 206375 h 144"/>
              <a:gd name="T24" fmla="*/ 280988 w 450"/>
              <a:gd name="T25" fmla="*/ 176212 h 144"/>
              <a:gd name="T26" fmla="*/ 280988 w 450"/>
              <a:gd name="T27" fmla="*/ 214313 h 144"/>
              <a:gd name="T28" fmla="*/ 14288 w 450"/>
              <a:gd name="T29" fmla="*/ 84137 h 144"/>
              <a:gd name="T30" fmla="*/ 22225 w 450"/>
              <a:gd name="T31" fmla="*/ 114300 h 144"/>
              <a:gd name="T32" fmla="*/ 188912 w 450"/>
              <a:gd name="T33" fmla="*/ 92075 h 144"/>
              <a:gd name="T34" fmla="*/ 188912 w 450"/>
              <a:gd name="T35" fmla="*/ 84137 h 144"/>
              <a:gd name="T36" fmla="*/ 212725 w 450"/>
              <a:gd name="T37" fmla="*/ 92075 h 144"/>
              <a:gd name="T38" fmla="*/ 158750 w 450"/>
              <a:gd name="T39" fmla="*/ 100012 h 144"/>
              <a:gd name="T40" fmla="*/ 174625 w 450"/>
              <a:gd name="T41" fmla="*/ 106363 h 144"/>
              <a:gd name="T42" fmla="*/ 188912 w 450"/>
              <a:gd name="T43" fmla="*/ 152400 h 144"/>
              <a:gd name="T44" fmla="*/ 196850 w 450"/>
              <a:gd name="T45" fmla="*/ 206375 h 144"/>
              <a:gd name="T46" fmla="*/ 188912 w 450"/>
              <a:gd name="T47" fmla="*/ 220663 h 144"/>
              <a:gd name="T48" fmla="*/ 182562 w 450"/>
              <a:gd name="T49" fmla="*/ 198437 h 144"/>
              <a:gd name="T50" fmla="*/ 188912 w 450"/>
              <a:gd name="T51" fmla="*/ 198437 h 144"/>
              <a:gd name="T52" fmla="*/ 188912 w 450"/>
              <a:gd name="T53" fmla="*/ 176212 h 144"/>
              <a:gd name="T54" fmla="*/ 158750 w 450"/>
              <a:gd name="T55" fmla="*/ 198437 h 144"/>
              <a:gd name="T56" fmla="*/ 150813 w 450"/>
              <a:gd name="T57" fmla="*/ 176212 h 144"/>
              <a:gd name="T58" fmla="*/ 144463 w 450"/>
              <a:gd name="T59" fmla="*/ 182562 h 144"/>
              <a:gd name="T60" fmla="*/ 128588 w 450"/>
              <a:gd name="T61" fmla="*/ 198437 h 144"/>
              <a:gd name="T62" fmla="*/ 112713 w 450"/>
              <a:gd name="T63" fmla="*/ 182562 h 144"/>
              <a:gd name="T64" fmla="*/ 112713 w 450"/>
              <a:gd name="T65" fmla="*/ 182562 h 144"/>
              <a:gd name="T66" fmla="*/ 68263 w 450"/>
              <a:gd name="T67" fmla="*/ 152400 h 144"/>
              <a:gd name="T68" fmla="*/ 38100 w 450"/>
              <a:gd name="T69" fmla="*/ 106363 h 144"/>
              <a:gd name="T70" fmla="*/ 44450 w 450"/>
              <a:gd name="T71" fmla="*/ 92075 h 144"/>
              <a:gd name="T72" fmla="*/ 30163 w 450"/>
              <a:gd name="T73" fmla="*/ 84137 h 144"/>
              <a:gd name="T74" fmla="*/ 38100 w 450"/>
              <a:gd name="T75" fmla="*/ 76200 h 144"/>
              <a:gd name="T76" fmla="*/ 182562 w 450"/>
              <a:gd name="T77" fmla="*/ 0 h 144"/>
              <a:gd name="T78" fmla="*/ 334963 w 450"/>
              <a:gd name="T79" fmla="*/ 0 h 144"/>
              <a:gd name="T80" fmla="*/ 463550 w 450"/>
              <a:gd name="T81" fmla="*/ 0 h 144"/>
              <a:gd name="T82" fmla="*/ 600075 w 450"/>
              <a:gd name="T83" fmla="*/ 0 h 144"/>
              <a:gd name="T84" fmla="*/ 714375 w 450"/>
              <a:gd name="T85" fmla="*/ 114300 h 144"/>
              <a:gd name="T86" fmla="*/ 708025 w 450"/>
              <a:gd name="T87" fmla="*/ 220663 h 144"/>
              <a:gd name="T88" fmla="*/ 517525 w 450"/>
              <a:gd name="T89" fmla="*/ 228600 h 144"/>
              <a:gd name="T90" fmla="*/ 273050 w 450"/>
              <a:gd name="T91" fmla="*/ 220663 h 144"/>
              <a:gd name="T92" fmla="*/ 288925 w 450"/>
              <a:gd name="T93" fmla="*/ 206375 h 144"/>
              <a:gd name="T94" fmla="*/ 280988 w 450"/>
              <a:gd name="T95" fmla="*/ 176212 h 144"/>
              <a:gd name="T96" fmla="*/ 280988 w 450"/>
              <a:gd name="T97" fmla="*/ 152400 h 144"/>
              <a:gd name="T98" fmla="*/ 280988 w 450"/>
              <a:gd name="T99" fmla="*/ 130175 h 144"/>
              <a:gd name="T100" fmla="*/ 280988 w 450"/>
              <a:gd name="T101" fmla="*/ 130175 h 144"/>
              <a:gd name="T102" fmla="*/ 288925 w 450"/>
              <a:gd name="T103" fmla="*/ 122237 h 144"/>
              <a:gd name="T104" fmla="*/ 280988 w 450"/>
              <a:gd name="T105" fmla="*/ 122237 h 144"/>
              <a:gd name="T106" fmla="*/ 250825 w 450"/>
              <a:gd name="T107" fmla="*/ 106363 h 144"/>
              <a:gd name="T108" fmla="*/ 258763 w 450"/>
              <a:gd name="T109" fmla="*/ 100012 h 144"/>
              <a:gd name="T110" fmla="*/ 258763 w 450"/>
              <a:gd name="T111" fmla="*/ 92075 h 144"/>
              <a:gd name="T112" fmla="*/ 273050 w 450"/>
              <a:gd name="T113" fmla="*/ 68262 h 144"/>
              <a:gd name="T114" fmla="*/ 220663 w 450"/>
              <a:gd name="T115" fmla="*/ 61912 h 144"/>
              <a:gd name="T116" fmla="*/ 227013 w 450"/>
              <a:gd name="T117" fmla="*/ 68262 h 144"/>
              <a:gd name="T118" fmla="*/ 204788 w 450"/>
              <a:gd name="T119" fmla="*/ 76200 h 144"/>
              <a:gd name="T120" fmla="*/ 174625 w 450"/>
              <a:gd name="T121" fmla="*/ 76200 h 144"/>
              <a:gd name="T122" fmla="*/ 166688 w 450"/>
              <a:gd name="T123" fmla="*/ 61912 h 144"/>
              <a:gd name="T124" fmla="*/ 166688 w 450"/>
              <a:gd name="T125" fmla="*/ 46037 h 144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450"/>
              <a:gd name="T190" fmla="*/ 0 h 144"/>
              <a:gd name="T191" fmla="*/ 450 w 450"/>
              <a:gd name="T192" fmla="*/ 144 h 144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450" h="144">
                <a:moveTo>
                  <a:pt x="76" y="125"/>
                </a:moveTo>
                <a:lnTo>
                  <a:pt x="71" y="125"/>
                </a:lnTo>
                <a:lnTo>
                  <a:pt x="71" y="120"/>
                </a:lnTo>
                <a:lnTo>
                  <a:pt x="71" y="125"/>
                </a:lnTo>
                <a:lnTo>
                  <a:pt x="71" y="120"/>
                </a:lnTo>
                <a:lnTo>
                  <a:pt x="71" y="125"/>
                </a:lnTo>
                <a:lnTo>
                  <a:pt x="76" y="120"/>
                </a:lnTo>
                <a:lnTo>
                  <a:pt x="76" y="125"/>
                </a:lnTo>
                <a:close/>
                <a:moveTo>
                  <a:pt x="95" y="130"/>
                </a:moveTo>
                <a:lnTo>
                  <a:pt x="91" y="130"/>
                </a:lnTo>
                <a:lnTo>
                  <a:pt x="91" y="125"/>
                </a:lnTo>
                <a:lnTo>
                  <a:pt x="91" y="130"/>
                </a:lnTo>
                <a:lnTo>
                  <a:pt x="95" y="130"/>
                </a:lnTo>
                <a:lnTo>
                  <a:pt x="91" y="130"/>
                </a:lnTo>
                <a:lnTo>
                  <a:pt x="91" y="125"/>
                </a:lnTo>
                <a:lnTo>
                  <a:pt x="95" y="125"/>
                </a:lnTo>
                <a:lnTo>
                  <a:pt x="95" y="130"/>
                </a:lnTo>
                <a:lnTo>
                  <a:pt x="95" y="125"/>
                </a:lnTo>
                <a:lnTo>
                  <a:pt x="100" y="125"/>
                </a:lnTo>
                <a:lnTo>
                  <a:pt x="95" y="125"/>
                </a:lnTo>
                <a:lnTo>
                  <a:pt x="100" y="125"/>
                </a:lnTo>
                <a:lnTo>
                  <a:pt x="100" y="130"/>
                </a:lnTo>
                <a:lnTo>
                  <a:pt x="100" y="125"/>
                </a:lnTo>
                <a:lnTo>
                  <a:pt x="100" y="130"/>
                </a:lnTo>
                <a:lnTo>
                  <a:pt x="95" y="130"/>
                </a:lnTo>
                <a:close/>
                <a:moveTo>
                  <a:pt x="105" y="135"/>
                </a:moveTo>
                <a:lnTo>
                  <a:pt x="105" y="130"/>
                </a:lnTo>
                <a:lnTo>
                  <a:pt x="100" y="130"/>
                </a:lnTo>
                <a:lnTo>
                  <a:pt x="105" y="125"/>
                </a:lnTo>
                <a:lnTo>
                  <a:pt x="105" y="130"/>
                </a:lnTo>
                <a:lnTo>
                  <a:pt x="105" y="125"/>
                </a:lnTo>
                <a:lnTo>
                  <a:pt x="105" y="130"/>
                </a:lnTo>
                <a:lnTo>
                  <a:pt x="105" y="125"/>
                </a:lnTo>
                <a:lnTo>
                  <a:pt x="105" y="130"/>
                </a:lnTo>
                <a:lnTo>
                  <a:pt x="105" y="135"/>
                </a:lnTo>
                <a:close/>
                <a:moveTo>
                  <a:pt x="105" y="135"/>
                </a:moveTo>
                <a:lnTo>
                  <a:pt x="100" y="135"/>
                </a:lnTo>
                <a:lnTo>
                  <a:pt x="100" y="130"/>
                </a:lnTo>
                <a:lnTo>
                  <a:pt x="100" y="135"/>
                </a:lnTo>
                <a:lnTo>
                  <a:pt x="105" y="135"/>
                </a:lnTo>
                <a:close/>
                <a:moveTo>
                  <a:pt x="91" y="135"/>
                </a:moveTo>
                <a:lnTo>
                  <a:pt x="86" y="135"/>
                </a:lnTo>
                <a:lnTo>
                  <a:pt x="86" y="130"/>
                </a:lnTo>
                <a:lnTo>
                  <a:pt x="91" y="130"/>
                </a:lnTo>
                <a:lnTo>
                  <a:pt x="91" y="135"/>
                </a:lnTo>
                <a:close/>
                <a:moveTo>
                  <a:pt x="95" y="135"/>
                </a:moveTo>
                <a:lnTo>
                  <a:pt x="91" y="130"/>
                </a:lnTo>
                <a:lnTo>
                  <a:pt x="95" y="130"/>
                </a:lnTo>
                <a:lnTo>
                  <a:pt x="95" y="135"/>
                </a:lnTo>
                <a:close/>
                <a:moveTo>
                  <a:pt x="91" y="135"/>
                </a:moveTo>
                <a:lnTo>
                  <a:pt x="86" y="135"/>
                </a:lnTo>
                <a:lnTo>
                  <a:pt x="91" y="135"/>
                </a:lnTo>
                <a:lnTo>
                  <a:pt x="86" y="135"/>
                </a:lnTo>
                <a:lnTo>
                  <a:pt x="91" y="135"/>
                </a:lnTo>
                <a:close/>
                <a:moveTo>
                  <a:pt x="86" y="135"/>
                </a:moveTo>
                <a:lnTo>
                  <a:pt x="91" y="135"/>
                </a:lnTo>
                <a:lnTo>
                  <a:pt x="91" y="139"/>
                </a:lnTo>
                <a:lnTo>
                  <a:pt x="86" y="139"/>
                </a:lnTo>
                <a:lnTo>
                  <a:pt x="86" y="135"/>
                </a:lnTo>
                <a:close/>
                <a:moveTo>
                  <a:pt x="95" y="144"/>
                </a:moveTo>
                <a:lnTo>
                  <a:pt x="91" y="144"/>
                </a:lnTo>
                <a:lnTo>
                  <a:pt x="95" y="144"/>
                </a:lnTo>
                <a:lnTo>
                  <a:pt x="100" y="144"/>
                </a:lnTo>
                <a:lnTo>
                  <a:pt x="95" y="144"/>
                </a:lnTo>
                <a:close/>
                <a:moveTo>
                  <a:pt x="52" y="120"/>
                </a:moveTo>
                <a:lnTo>
                  <a:pt x="47" y="111"/>
                </a:lnTo>
                <a:lnTo>
                  <a:pt x="43" y="106"/>
                </a:lnTo>
                <a:lnTo>
                  <a:pt x="38" y="96"/>
                </a:lnTo>
                <a:lnTo>
                  <a:pt x="24" y="77"/>
                </a:lnTo>
                <a:lnTo>
                  <a:pt x="19" y="77"/>
                </a:lnTo>
                <a:lnTo>
                  <a:pt x="19" y="72"/>
                </a:lnTo>
                <a:lnTo>
                  <a:pt x="24" y="72"/>
                </a:lnTo>
                <a:lnTo>
                  <a:pt x="28" y="82"/>
                </a:lnTo>
                <a:lnTo>
                  <a:pt x="24" y="77"/>
                </a:lnTo>
                <a:lnTo>
                  <a:pt x="24" y="82"/>
                </a:lnTo>
                <a:lnTo>
                  <a:pt x="28" y="82"/>
                </a:lnTo>
                <a:lnTo>
                  <a:pt x="33" y="87"/>
                </a:lnTo>
                <a:lnTo>
                  <a:pt x="28" y="87"/>
                </a:lnTo>
                <a:lnTo>
                  <a:pt x="33" y="87"/>
                </a:lnTo>
                <a:lnTo>
                  <a:pt x="33" y="91"/>
                </a:lnTo>
                <a:lnTo>
                  <a:pt x="28" y="91"/>
                </a:lnTo>
                <a:lnTo>
                  <a:pt x="33" y="91"/>
                </a:lnTo>
                <a:lnTo>
                  <a:pt x="38" y="96"/>
                </a:lnTo>
                <a:lnTo>
                  <a:pt x="33" y="91"/>
                </a:lnTo>
                <a:lnTo>
                  <a:pt x="43" y="101"/>
                </a:lnTo>
                <a:lnTo>
                  <a:pt x="47" y="101"/>
                </a:lnTo>
                <a:lnTo>
                  <a:pt x="43" y="101"/>
                </a:lnTo>
                <a:lnTo>
                  <a:pt x="43" y="106"/>
                </a:lnTo>
                <a:lnTo>
                  <a:pt x="47" y="111"/>
                </a:lnTo>
                <a:lnTo>
                  <a:pt x="52" y="115"/>
                </a:lnTo>
                <a:lnTo>
                  <a:pt x="52" y="120"/>
                </a:lnTo>
                <a:close/>
                <a:moveTo>
                  <a:pt x="33" y="87"/>
                </a:moveTo>
                <a:lnTo>
                  <a:pt x="28" y="87"/>
                </a:lnTo>
                <a:lnTo>
                  <a:pt x="33" y="87"/>
                </a:lnTo>
                <a:lnTo>
                  <a:pt x="28" y="87"/>
                </a:lnTo>
                <a:lnTo>
                  <a:pt x="33" y="87"/>
                </a:lnTo>
                <a:close/>
                <a:moveTo>
                  <a:pt x="47" y="106"/>
                </a:moveTo>
                <a:lnTo>
                  <a:pt x="43" y="101"/>
                </a:lnTo>
                <a:lnTo>
                  <a:pt x="47" y="101"/>
                </a:lnTo>
                <a:lnTo>
                  <a:pt x="47" y="106"/>
                </a:lnTo>
                <a:close/>
                <a:moveTo>
                  <a:pt x="47" y="106"/>
                </a:moveTo>
                <a:lnTo>
                  <a:pt x="43" y="106"/>
                </a:lnTo>
                <a:lnTo>
                  <a:pt x="43" y="101"/>
                </a:lnTo>
                <a:lnTo>
                  <a:pt x="47" y="101"/>
                </a:lnTo>
                <a:lnTo>
                  <a:pt x="47" y="106"/>
                </a:lnTo>
                <a:close/>
                <a:moveTo>
                  <a:pt x="52" y="120"/>
                </a:moveTo>
                <a:lnTo>
                  <a:pt x="52" y="115"/>
                </a:lnTo>
                <a:lnTo>
                  <a:pt x="57" y="120"/>
                </a:lnTo>
                <a:lnTo>
                  <a:pt x="52" y="120"/>
                </a:lnTo>
                <a:close/>
                <a:moveTo>
                  <a:pt x="57" y="125"/>
                </a:moveTo>
                <a:lnTo>
                  <a:pt x="52" y="120"/>
                </a:lnTo>
                <a:lnTo>
                  <a:pt x="57" y="120"/>
                </a:lnTo>
                <a:lnTo>
                  <a:pt x="57" y="125"/>
                </a:lnTo>
                <a:close/>
                <a:moveTo>
                  <a:pt x="57" y="135"/>
                </a:moveTo>
                <a:lnTo>
                  <a:pt x="62" y="135"/>
                </a:lnTo>
                <a:lnTo>
                  <a:pt x="57" y="135"/>
                </a:lnTo>
                <a:lnTo>
                  <a:pt x="52" y="125"/>
                </a:lnTo>
                <a:lnTo>
                  <a:pt x="52" y="120"/>
                </a:lnTo>
                <a:lnTo>
                  <a:pt x="57" y="125"/>
                </a:lnTo>
                <a:lnTo>
                  <a:pt x="57" y="130"/>
                </a:lnTo>
                <a:lnTo>
                  <a:pt x="62" y="130"/>
                </a:lnTo>
                <a:lnTo>
                  <a:pt x="62" y="135"/>
                </a:lnTo>
                <a:lnTo>
                  <a:pt x="57" y="130"/>
                </a:lnTo>
                <a:lnTo>
                  <a:pt x="57" y="135"/>
                </a:lnTo>
                <a:close/>
                <a:moveTo>
                  <a:pt x="177" y="96"/>
                </a:moveTo>
                <a:lnTo>
                  <a:pt x="177" y="91"/>
                </a:lnTo>
                <a:lnTo>
                  <a:pt x="177" y="96"/>
                </a:lnTo>
                <a:lnTo>
                  <a:pt x="177" y="91"/>
                </a:lnTo>
                <a:lnTo>
                  <a:pt x="177" y="96"/>
                </a:lnTo>
                <a:close/>
                <a:moveTo>
                  <a:pt x="177" y="111"/>
                </a:moveTo>
                <a:lnTo>
                  <a:pt x="172" y="111"/>
                </a:lnTo>
                <a:lnTo>
                  <a:pt x="172" y="106"/>
                </a:lnTo>
                <a:lnTo>
                  <a:pt x="177" y="111"/>
                </a:lnTo>
                <a:close/>
                <a:moveTo>
                  <a:pt x="172" y="125"/>
                </a:moveTo>
                <a:lnTo>
                  <a:pt x="172" y="120"/>
                </a:lnTo>
                <a:lnTo>
                  <a:pt x="177" y="120"/>
                </a:lnTo>
                <a:lnTo>
                  <a:pt x="172" y="125"/>
                </a:lnTo>
                <a:close/>
                <a:moveTo>
                  <a:pt x="172" y="139"/>
                </a:moveTo>
                <a:lnTo>
                  <a:pt x="172" y="135"/>
                </a:lnTo>
                <a:lnTo>
                  <a:pt x="177" y="135"/>
                </a:lnTo>
                <a:lnTo>
                  <a:pt x="172" y="135"/>
                </a:lnTo>
                <a:lnTo>
                  <a:pt x="172" y="139"/>
                </a:lnTo>
                <a:close/>
                <a:moveTo>
                  <a:pt x="177" y="135"/>
                </a:moveTo>
                <a:lnTo>
                  <a:pt x="172" y="135"/>
                </a:lnTo>
                <a:lnTo>
                  <a:pt x="177" y="135"/>
                </a:lnTo>
                <a:lnTo>
                  <a:pt x="172" y="135"/>
                </a:lnTo>
                <a:lnTo>
                  <a:pt x="177" y="135"/>
                </a:lnTo>
                <a:close/>
                <a:moveTo>
                  <a:pt x="4" y="48"/>
                </a:moveTo>
                <a:lnTo>
                  <a:pt x="4" y="53"/>
                </a:lnTo>
                <a:lnTo>
                  <a:pt x="9" y="53"/>
                </a:lnTo>
                <a:lnTo>
                  <a:pt x="9" y="58"/>
                </a:lnTo>
                <a:lnTo>
                  <a:pt x="9" y="63"/>
                </a:lnTo>
                <a:lnTo>
                  <a:pt x="14" y="63"/>
                </a:lnTo>
                <a:lnTo>
                  <a:pt x="9" y="63"/>
                </a:lnTo>
                <a:lnTo>
                  <a:pt x="14" y="63"/>
                </a:lnTo>
                <a:lnTo>
                  <a:pt x="14" y="67"/>
                </a:lnTo>
                <a:lnTo>
                  <a:pt x="14" y="72"/>
                </a:lnTo>
                <a:lnTo>
                  <a:pt x="19" y="72"/>
                </a:lnTo>
                <a:lnTo>
                  <a:pt x="19" y="77"/>
                </a:lnTo>
                <a:lnTo>
                  <a:pt x="14" y="72"/>
                </a:lnTo>
                <a:lnTo>
                  <a:pt x="0" y="48"/>
                </a:lnTo>
                <a:lnTo>
                  <a:pt x="4" y="48"/>
                </a:lnTo>
                <a:close/>
                <a:moveTo>
                  <a:pt x="19" y="72"/>
                </a:moveTo>
                <a:lnTo>
                  <a:pt x="19" y="67"/>
                </a:lnTo>
                <a:lnTo>
                  <a:pt x="14" y="67"/>
                </a:lnTo>
                <a:lnTo>
                  <a:pt x="19" y="67"/>
                </a:lnTo>
                <a:lnTo>
                  <a:pt x="19" y="72"/>
                </a:lnTo>
                <a:close/>
                <a:moveTo>
                  <a:pt x="129" y="58"/>
                </a:moveTo>
                <a:lnTo>
                  <a:pt x="124" y="58"/>
                </a:lnTo>
                <a:lnTo>
                  <a:pt x="119" y="58"/>
                </a:lnTo>
                <a:lnTo>
                  <a:pt x="119" y="53"/>
                </a:lnTo>
                <a:lnTo>
                  <a:pt x="115" y="53"/>
                </a:lnTo>
                <a:lnTo>
                  <a:pt x="110" y="48"/>
                </a:lnTo>
                <a:lnTo>
                  <a:pt x="115" y="48"/>
                </a:lnTo>
                <a:lnTo>
                  <a:pt x="115" y="53"/>
                </a:lnTo>
                <a:lnTo>
                  <a:pt x="115" y="48"/>
                </a:lnTo>
                <a:lnTo>
                  <a:pt x="119" y="48"/>
                </a:lnTo>
                <a:lnTo>
                  <a:pt x="119" y="53"/>
                </a:lnTo>
                <a:lnTo>
                  <a:pt x="119" y="48"/>
                </a:lnTo>
                <a:lnTo>
                  <a:pt x="119" y="53"/>
                </a:lnTo>
                <a:lnTo>
                  <a:pt x="124" y="53"/>
                </a:lnTo>
                <a:lnTo>
                  <a:pt x="119" y="53"/>
                </a:lnTo>
                <a:lnTo>
                  <a:pt x="124" y="53"/>
                </a:lnTo>
                <a:lnTo>
                  <a:pt x="124" y="58"/>
                </a:lnTo>
                <a:lnTo>
                  <a:pt x="124" y="53"/>
                </a:lnTo>
                <a:lnTo>
                  <a:pt x="129" y="53"/>
                </a:lnTo>
                <a:lnTo>
                  <a:pt x="129" y="58"/>
                </a:lnTo>
                <a:lnTo>
                  <a:pt x="129" y="53"/>
                </a:lnTo>
                <a:lnTo>
                  <a:pt x="129" y="58"/>
                </a:lnTo>
                <a:lnTo>
                  <a:pt x="134" y="58"/>
                </a:lnTo>
                <a:lnTo>
                  <a:pt x="129" y="58"/>
                </a:lnTo>
                <a:close/>
                <a:moveTo>
                  <a:pt x="91" y="39"/>
                </a:moveTo>
                <a:lnTo>
                  <a:pt x="91" y="43"/>
                </a:lnTo>
                <a:lnTo>
                  <a:pt x="95" y="48"/>
                </a:lnTo>
                <a:lnTo>
                  <a:pt x="100" y="48"/>
                </a:lnTo>
                <a:lnTo>
                  <a:pt x="105" y="53"/>
                </a:lnTo>
                <a:lnTo>
                  <a:pt x="105" y="63"/>
                </a:lnTo>
                <a:lnTo>
                  <a:pt x="105" y="58"/>
                </a:lnTo>
                <a:lnTo>
                  <a:pt x="105" y="63"/>
                </a:lnTo>
                <a:lnTo>
                  <a:pt x="100" y="63"/>
                </a:lnTo>
                <a:lnTo>
                  <a:pt x="100" y="58"/>
                </a:lnTo>
                <a:lnTo>
                  <a:pt x="100" y="63"/>
                </a:lnTo>
                <a:lnTo>
                  <a:pt x="95" y="58"/>
                </a:lnTo>
                <a:lnTo>
                  <a:pt x="100" y="63"/>
                </a:lnTo>
                <a:lnTo>
                  <a:pt x="100" y="58"/>
                </a:lnTo>
                <a:lnTo>
                  <a:pt x="100" y="63"/>
                </a:lnTo>
                <a:lnTo>
                  <a:pt x="105" y="63"/>
                </a:lnTo>
                <a:lnTo>
                  <a:pt x="110" y="67"/>
                </a:lnTo>
                <a:lnTo>
                  <a:pt x="105" y="67"/>
                </a:lnTo>
                <a:lnTo>
                  <a:pt x="110" y="67"/>
                </a:lnTo>
                <a:lnTo>
                  <a:pt x="105" y="72"/>
                </a:lnTo>
                <a:lnTo>
                  <a:pt x="110" y="72"/>
                </a:lnTo>
                <a:lnTo>
                  <a:pt x="110" y="67"/>
                </a:lnTo>
                <a:lnTo>
                  <a:pt x="115" y="77"/>
                </a:lnTo>
                <a:lnTo>
                  <a:pt x="110" y="77"/>
                </a:lnTo>
                <a:lnTo>
                  <a:pt x="110" y="82"/>
                </a:lnTo>
                <a:lnTo>
                  <a:pt x="115" y="77"/>
                </a:lnTo>
                <a:lnTo>
                  <a:pt x="115" y="82"/>
                </a:lnTo>
                <a:lnTo>
                  <a:pt x="119" y="91"/>
                </a:lnTo>
                <a:lnTo>
                  <a:pt x="119" y="96"/>
                </a:lnTo>
                <a:lnTo>
                  <a:pt x="119" y="101"/>
                </a:lnTo>
                <a:lnTo>
                  <a:pt x="119" y="106"/>
                </a:lnTo>
                <a:lnTo>
                  <a:pt x="124" y="111"/>
                </a:lnTo>
                <a:lnTo>
                  <a:pt x="119" y="111"/>
                </a:lnTo>
                <a:lnTo>
                  <a:pt x="124" y="111"/>
                </a:lnTo>
                <a:lnTo>
                  <a:pt x="119" y="111"/>
                </a:lnTo>
                <a:lnTo>
                  <a:pt x="124" y="111"/>
                </a:lnTo>
                <a:lnTo>
                  <a:pt x="124" y="130"/>
                </a:lnTo>
                <a:lnTo>
                  <a:pt x="124" y="135"/>
                </a:lnTo>
                <a:lnTo>
                  <a:pt x="124" y="130"/>
                </a:lnTo>
                <a:lnTo>
                  <a:pt x="124" y="125"/>
                </a:lnTo>
                <a:lnTo>
                  <a:pt x="124" y="130"/>
                </a:lnTo>
                <a:lnTo>
                  <a:pt x="119" y="125"/>
                </a:lnTo>
                <a:lnTo>
                  <a:pt x="119" y="130"/>
                </a:lnTo>
                <a:lnTo>
                  <a:pt x="124" y="130"/>
                </a:lnTo>
                <a:lnTo>
                  <a:pt x="124" y="135"/>
                </a:lnTo>
                <a:lnTo>
                  <a:pt x="124" y="130"/>
                </a:lnTo>
                <a:lnTo>
                  <a:pt x="124" y="135"/>
                </a:lnTo>
                <a:lnTo>
                  <a:pt x="124" y="139"/>
                </a:lnTo>
                <a:lnTo>
                  <a:pt x="119" y="139"/>
                </a:lnTo>
                <a:lnTo>
                  <a:pt x="119" y="135"/>
                </a:lnTo>
                <a:lnTo>
                  <a:pt x="119" y="139"/>
                </a:lnTo>
                <a:lnTo>
                  <a:pt x="115" y="139"/>
                </a:lnTo>
                <a:lnTo>
                  <a:pt x="115" y="135"/>
                </a:lnTo>
                <a:lnTo>
                  <a:pt x="115" y="130"/>
                </a:lnTo>
                <a:lnTo>
                  <a:pt x="115" y="135"/>
                </a:lnTo>
                <a:lnTo>
                  <a:pt x="115" y="130"/>
                </a:lnTo>
                <a:lnTo>
                  <a:pt x="110" y="130"/>
                </a:lnTo>
                <a:lnTo>
                  <a:pt x="115" y="130"/>
                </a:lnTo>
                <a:lnTo>
                  <a:pt x="115" y="125"/>
                </a:lnTo>
                <a:lnTo>
                  <a:pt x="115" y="120"/>
                </a:lnTo>
                <a:lnTo>
                  <a:pt x="115" y="125"/>
                </a:lnTo>
                <a:lnTo>
                  <a:pt x="115" y="120"/>
                </a:lnTo>
                <a:lnTo>
                  <a:pt x="115" y="125"/>
                </a:lnTo>
                <a:lnTo>
                  <a:pt x="119" y="125"/>
                </a:lnTo>
                <a:lnTo>
                  <a:pt x="115" y="125"/>
                </a:lnTo>
                <a:lnTo>
                  <a:pt x="119" y="125"/>
                </a:lnTo>
                <a:lnTo>
                  <a:pt x="115" y="120"/>
                </a:lnTo>
                <a:lnTo>
                  <a:pt x="119" y="120"/>
                </a:lnTo>
                <a:lnTo>
                  <a:pt x="119" y="125"/>
                </a:lnTo>
                <a:lnTo>
                  <a:pt x="119" y="120"/>
                </a:lnTo>
                <a:lnTo>
                  <a:pt x="124" y="115"/>
                </a:lnTo>
                <a:lnTo>
                  <a:pt x="119" y="115"/>
                </a:lnTo>
                <a:lnTo>
                  <a:pt x="119" y="120"/>
                </a:lnTo>
                <a:lnTo>
                  <a:pt x="119" y="115"/>
                </a:lnTo>
                <a:lnTo>
                  <a:pt x="119" y="111"/>
                </a:lnTo>
                <a:lnTo>
                  <a:pt x="115" y="111"/>
                </a:lnTo>
                <a:lnTo>
                  <a:pt x="115" y="106"/>
                </a:lnTo>
                <a:lnTo>
                  <a:pt x="115" y="111"/>
                </a:lnTo>
                <a:lnTo>
                  <a:pt x="119" y="111"/>
                </a:lnTo>
                <a:lnTo>
                  <a:pt x="115" y="111"/>
                </a:lnTo>
                <a:lnTo>
                  <a:pt x="115" y="115"/>
                </a:lnTo>
                <a:lnTo>
                  <a:pt x="110" y="115"/>
                </a:lnTo>
                <a:lnTo>
                  <a:pt x="110" y="120"/>
                </a:lnTo>
                <a:lnTo>
                  <a:pt x="105" y="125"/>
                </a:lnTo>
                <a:lnTo>
                  <a:pt x="110" y="125"/>
                </a:lnTo>
                <a:lnTo>
                  <a:pt x="105" y="125"/>
                </a:lnTo>
                <a:lnTo>
                  <a:pt x="100" y="125"/>
                </a:lnTo>
                <a:lnTo>
                  <a:pt x="100" y="130"/>
                </a:lnTo>
                <a:lnTo>
                  <a:pt x="100" y="125"/>
                </a:lnTo>
                <a:lnTo>
                  <a:pt x="100" y="130"/>
                </a:lnTo>
                <a:lnTo>
                  <a:pt x="100" y="125"/>
                </a:lnTo>
                <a:lnTo>
                  <a:pt x="95" y="125"/>
                </a:lnTo>
                <a:lnTo>
                  <a:pt x="91" y="125"/>
                </a:lnTo>
                <a:lnTo>
                  <a:pt x="95" y="120"/>
                </a:lnTo>
                <a:lnTo>
                  <a:pt x="95" y="115"/>
                </a:lnTo>
                <a:lnTo>
                  <a:pt x="95" y="111"/>
                </a:lnTo>
                <a:lnTo>
                  <a:pt x="95" y="106"/>
                </a:lnTo>
                <a:lnTo>
                  <a:pt x="91" y="111"/>
                </a:lnTo>
                <a:lnTo>
                  <a:pt x="95" y="111"/>
                </a:lnTo>
                <a:lnTo>
                  <a:pt x="95" y="115"/>
                </a:lnTo>
                <a:lnTo>
                  <a:pt x="91" y="111"/>
                </a:lnTo>
                <a:lnTo>
                  <a:pt x="95" y="115"/>
                </a:lnTo>
                <a:lnTo>
                  <a:pt x="91" y="115"/>
                </a:lnTo>
                <a:lnTo>
                  <a:pt x="95" y="115"/>
                </a:lnTo>
                <a:lnTo>
                  <a:pt x="91" y="115"/>
                </a:lnTo>
                <a:lnTo>
                  <a:pt x="95" y="115"/>
                </a:lnTo>
                <a:lnTo>
                  <a:pt x="91" y="115"/>
                </a:lnTo>
                <a:lnTo>
                  <a:pt x="91" y="120"/>
                </a:lnTo>
                <a:lnTo>
                  <a:pt x="91" y="115"/>
                </a:lnTo>
                <a:lnTo>
                  <a:pt x="91" y="120"/>
                </a:lnTo>
                <a:lnTo>
                  <a:pt x="86" y="120"/>
                </a:lnTo>
                <a:lnTo>
                  <a:pt x="91" y="125"/>
                </a:lnTo>
                <a:lnTo>
                  <a:pt x="86" y="125"/>
                </a:lnTo>
                <a:lnTo>
                  <a:pt x="91" y="125"/>
                </a:lnTo>
                <a:lnTo>
                  <a:pt x="86" y="125"/>
                </a:lnTo>
                <a:lnTo>
                  <a:pt x="86" y="120"/>
                </a:lnTo>
                <a:lnTo>
                  <a:pt x="81" y="120"/>
                </a:lnTo>
                <a:lnTo>
                  <a:pt x="86" y="120"/>
                </a:lnTo>
                <a:lnTo>
                  <a:pt x="81" y="125"/>
                </a:lnTo>
                <a:lnTo>
                  <a:pt x="81" y="120"/>
                </a:lnTo>
                <a:lnTo>
                  <a:pt x="86" y="120"/>
                </a:lnTo>
                <a:lnTo>
                  <a:pt x="86" y="115"/>
                </a:lnTo>
                <a:lnTo>
                  <a:pt x="86" y="120"/>
                </a:lnTo>
                <a:lnTo>
                  <a:pt x="81" y="120"/>
                </a:lnTo>
                <a:lnTo>
                  <a:pt x="76" y="120"/>
                </a:lnTo>
                <a:lnTo>
                  <a:pt x="76" y="125"/>
                </a:lnTo>
                <a:lnTo>
                  <a:pt x="76" y="120"/>
                </a:lnTo>
                <a:lnTo>
                  <a:pt x="71" y="120"/>
                </a:lnTo>
                <a:lnTo>
                  <a:pt x="71" y="115"/>
                </a:lnTo>
                <a:lnTo>
                  <a:pt x="71" y="120"/>
                </a:lnTo>
                <a:lnTo>
                  <a:pt x="71" y="115"/>
                </a:lnTo>
                <a:lnTo>
                  <a:pt x="76" y="115"/>
                </a:lnTo>
                <a:lnTo>
                  <a:pt x="71" y="115"/>
                </a:lnTo>
                <a:lnTo>
                  <a:pt x="76" y="115"/>
                </a:lnTo>
                <a:lnTo>
                  <a:pt x="76" y="111"/>
                </a:lnTo>
                <a:lnTo>
                  <a:pt x="71" y="111"/>
                </a:lnTo>
                <a:lnTo>
                  <a:pt x="71" y="115"/>
                </a:lnTo>
                <a:lnTo>
                  <a:pt x="67" y="115"/>
                </a:lnTo>
                <a:lnTo>
                  <a:pt x="71" y="115"/>
                </a:lnTo>
                <a:lnTo>
                  <a:pt x="67" y="120"/>
                </a:lnTo>
                <a:lnTo>
                  <a:pt x="67" y="115"/>
                </a:lnTo>
                <a:lnTo>
                  <a:pt x="67" y="111"/>
                </a:lnTo>
                <a:lnTo>
                  <a:pt x="62" y="111"/>
                </a:lnTo>
                <a:lnTo>
                  <a:pt x="57" y="111"/>
                </a:lnTo>
                <a:lnTo>
                  <a:pt x="52" y="106"/>
                </a:lnTo>
                <a:lnTo>
                  <a:pt x="47" y="106"/>
                </a:lnTo>
                <a:lnTo>
                  <a:pt x="47" y="101"/>
                </a:lnTo>
                <a:lnTo>
                  <a:pt x="43" y="101"/>
                </a:lnTo>
                <a:lnTo>
                  <a:pt x="43" y="96"/>
                </a:lnTo>
                <a:lnTo>
                  <a:pt x="38" y="91"/>
                </a:lnTo>
                <a:lnTo>
                  <a:pt x="38" y="87"/>
                </a:lnTo>
                <a:lnTo>
                  <a:pt x="33" y="87"/>
                </a:lnTo>
                <a:lnTo>
                  <a:pt x="38" y="87"/>
                </a:lnTo>
                <a:lnTo>
                  <a:pt x="33" y="82"/>
                </a:lnTo>
                <a:lnTo>
                  <a:pt x="33" y="77"/>
                </a:lnTo>
                <a:lnTo>
                  <a:pt x="38" y="77"/>
                </a:lnTo>
                <a:lnTo>
                  <a:pt x="33" y="77"/>
                </a:lnTo>
                <a:lnTo>
                  <a:pt x="28" y="72"/>
                </a:lnTo>
                <a:lnTo>
                  <a:pt x="24" y="67"/>
                </a:lnTo>
                <a:lnTo>
                  <a:pt x="24" y="63"/>
                </a:lnTo>
                <a:lnTo>
                  <a:pt x="24" y="67"/>
                </a:lnTo>
                <a:lnTo>
                  <a:pt x="24" y="63"/>
                </a:lnTo>
                <a:lnTo>
                  <a:pt x="28" y="58"/>
                </a:lnTo>
                <a:lnTo>
                  <a:pt x="28" y="63"/>
                </a:lnTo>
                <a:lnTo>
                  <a:pt x="33" y="63"/>
                </a:lnTo>
                <a:lnTo>
                  <a:pt x="28" y="63"/>
                </a:lnTo>
                <a:lnTo>
                  <a:pt x="28" y="58"/>
                </a:lnTo>
                <a:lnTo>
                  <a:pt x="33" y="58"/>
                </a:lnTo>
                <a:lnTo>
                  <a:pt x="28" y="58"/>
                </a:lnTo>
                <a:lnTo>
                  <a:pt x="24" y="58"/>
                </a:lnTo>
                <a:lnTo>
                  <a:pt x="24" y="63"/>
                </a:lnTo>
                <a:lnTo>
                  <a:pt x="19" y="58"/>
                </a:lnTo>
                <a:lnTo>
                  <a:pt x="19" y="63"/>
                </a:lnTo>
                <a:lnTo>
                  <a:pt x="19" y="58"/>
                </a:lnTo>
                <a:lnTo>
                  <a:pt x="24" y="58"/>
                </a:lnTo>
                <a:lnTo>
                  <a:pt x="24" y="53"/>
                </a:lnTo>
                <a:lnTo>
                  <a:pt x="24" y="58"/>
                </a:lnTo>
                <a:lnTo>
                  <a:pt x="19" y="58"/>
                </a:lnTo>
                <a:lnTo>
                  <a:pt x="19" y="53"/>
                </a:lnTo>
                <a:lnTo>
                  <a:pt x="14" y="53"/>
                </a:lnTo>
                <a:lnTo>
                  <a:pt x="19" y="53"/>
                </a:lnTo>
                <a:lnTo>
                  <a:pt x="14" y="53"/>
                </a:lnTo>
                <a:lnTo>
                  <a:pt x="19" y="53"/>
                </a:lnTo>
                <a:lnTo>
                  <a:pt x="14" y="53"/>
                </a:lnTo>
                <a:lnTo>
                  <a:pt x="14" y="48"/>
                </a:lnTo>
                <a:lnTo>
                  <a:pt x="9" y="48"/>
                </a:lnTo>
                <a:lnTo>
                  <a:pt x="14" y="48"/>
                </a:lnTo>
                <a:lnTo>
                  <a:pt x="19" y="48"/>
                </a:lnTo>
                <a:lnTo>
                  <a:pt x="24" y="48"/>
                </a:lnTo>
                <a:lnTo>
                  <a:pt x="38" y="48"/>
                </a:lnTo>
                <a:lnTo>
                  <a:pt x="62" y="48"/>
                </a:lnTo>
                <a:lnTo>
                  <a:pt x="67" y="48"/>
                </a:lnTo>
                <a:lnTo>
                  <a:pt x="67" y="24"/>
                </a:lnTo>
                <a:lnTo>
                  <a:pt x="67" y="19"/>
                </a:lnTo>
                <a:lnTo>
                  <a:pt x="67" y="0"/>
                </a:lnTo>
                <a:lnTo>
                  <a:pt x="71" y="0"/>
                </a:lnTo>
                <a:lnTo>
                  <a:pt x="86" y="0"/>
                </a:lnTo>
                <a:lnTo>
                  <a:pt x="110" y="0"/>
                </a:lnTo>
                <a:lnTo>
                  <a:pt x="115" y="0"/>
                </a:lnTo>
                <a:lnTo>
                  <a:pt x="119" y="0"/>
                </a:lnTo>
                <a:lnTo>
                  <a:pt x="134" y="0"/>
                </a:lnTo>
                <a:lnTo>
                  <a:pt x="139" y="0"/>
                </a:lnTo>
                <a:lnTo>
                  <a:pt x="143" y="0"/>
                </a:lnTo>
                <a:lnTo>
                  <a:pt x="153" y="0"/>
                </a:lnTo>
                <a:lnTo>
                  <a:pt x="158" y="0"/>
                </a:lnTo>
                <a:lnTo>
                  <a:pt x="177" y="0"/>
                </a:lnTo>
                <a:lnTo>
                  <a:pt x="196" y="0"/>
                </a:lnTo>
                <a:lnTo>
                  <a:pt x="206" y="0"/>
                </a:lnTo>
                <a:lnTo>
                  <a:pt x="211" y="0"/>
                </a:lnTo>
                <a:lnTo>
                  <a:pt x="215" y="0"/>
                </a:lnTo>
                <a:lnTo>
                  <a:pt x="225" y="0"/>
                </a:lnTo>
                <a:lnTo>
                  <a:pt x="230" y="0"/>
                </a:lnTo>
                <a:lnTo>
                  <a:pt x="235" y="0"/>
                </a:lnTo>
                <a:lnTo>
                  <a:pt x="249" y="0"/>
                </a:lnTo>
                <a:lnTo>
                  <a:pt x="268" y="0"/>
                </a:lnTo>
                <a:lnTo>
                  <a:pt x="278" y="0"/>
                </a:lnTo>
                <a:lnTo>
                  <a:pt x="283" y="0"/>
                </a:lnTo>
                <a:lnTo>
                  <a:pt x="287" y="0"/>
                </a:lnTo>
                <a:lnTo>
                  <a:pt x="292" y="0"/>
                </a:lnTo>
                <a:lnTo>
                  <a:pt x="302" y="0"/>
                </a:lnTo>
                <a:lnTo>
                  <a:pt x="307" y="0"/>
                </a:lnTo>
                <a:lnTo>
                  <a:pt x="321" y="0"/>
                </a:lnTo>
                <a:lnTo>
                  <a:pt x="326" y="0"/>
                </a:lnTo>
                <a:lnTo>
                  <a:pt x="335" y="0"/>
                </a:lnTo>
                <a:lnTo>
                  <a:pt x="340" y="0"/>
                </a:lnTo>
                <a:lnTo>
                  <a:pt x="345" y="0"/>
                </a:lnTo>
                <a:lnTo>
                  <a:pt x="350" y="0"/>
                </a:lnTo>
                <a:lnTo>
                  <a:pt x="355" y="0"/>
                </a:lnTo>
                <a:lnTo>
                  <a:pt x="378" y="0"/>
                </a:lnTo>
                <a:lnTo>
                  <a:pt x="426" y="0"/>
                </a:lnTo>
                <a:lnTo>
                  <a:pt x="450" y="0"/>
                </a:lnTo>
                <a:lnTo>
                  <a:pt x="450" y="15"/>
                </a:lnTo>
                <a:lnTo>
                  <a:pt x="450" y="19"/>
                </a:lnTo>
                <a:lnTo>
                  <a:pt x="450" y="24"/>
                </a:lnTo>
                <a:lnTo>
                  <a:pt x="450" y="43"/>
                </a:lnTo>
                <a:lnTo>
                  <a:pt x="450" y="48"/>
                </a:lnTo>
                <a:lnTo>
                  <a:pt x="450" y="58"/>
                </a:lnTo>
                <a:lnTo>
                  <a:pt x="450" y="67"/>
                </a:lnTo>
                <a:lnTo>
                  <a:pt x="450" y="72"/>
                </a:lnTo>
                <a:lnTo>
                  <a:pt x="450" y="87"/>
                </a:lnTo>
                <a:lnTo>
                  <a:pt x="450" y="91"/>
                </a:lnTo>
                <a:lnTo>
                  <a:pt x="450" y="96"/>
                </a:lnTo>
                <a:lnTo>
                  <a:pt x="446" y="96"/>
                </a:lnTo>
                <a:lnTo>
                  <a:pt x="446" y="106"/>
                </a:lnTo>
                <a:lnTo>
                  <a:pt x="446" y="111"/>
                </a:lnTo>
                <a:lnTo>
                  <a:pt x="446" y="120"/>
                </a:lnTo>
                <a:lnTo>
                  <a:pt x="446" y="130"/>
                </a:lnTo>
                <a:lnTo>
                  <a:pt x="446" y="135"/>
                </a:lnTo>
                <a:lnTo>
                  <a:pt x="446" y="139"/>
                </a:lnTo>
                <a:lnTo>
                  <a:pt x="446" y="144"/>
                </a:lnTo>
                <a:lnTo>
                  <a:pt x="436" y="144"/>
                </a:lnTo>
                <a:lnTo>
                  <a:pt x="393" y="144"/>
                </a:lnTo>
                <a:lnTo>
                  <a:pt x="383" y="144"/>
                </a:lnTo>
                <a:lnTo>
                  <a:pt x="374" y="144"/>
                </a:lnTo>
                <a:lnTo>
                  <a:pt x="359" y="144"/>
                </a:lnTo>
                <a:lnTo>
                  <a:pt x="355" y="144"/>
                </a:lnTo>
                <a:lnTo>
                  <a:pt x="340" y="144"/>
                </a:lnTo>
                <a:lnTo>
                  <a:pt x="335" y="144"/>
                </a:lnTo>
                <a:lnTo>
                  <a:pt x="326" y="144"/>
                </a:lnTo>
                <a:lnTo>
                  <a:pt x="321" y="144"/>
                </a:lnTo>
                <a:lnTo>
                  <a:pt x="316" y="144"/>
                </a:lnTo>
                <a:lnTo>
                  <a:pt x="273" y="144"/>
                </a:lnTo>
                <a:lnTo>
                  <a:pt x="268" y="144"/>
                </a:lnTo>
                <a:lnTo>
                  <a:pt x="244" y="144"/>
                </a:lnTo>
                <a:lnTo>
                  <a:pt x="191" y="144"/>
                </a:lnTo>
                <a:lnTo>
                  <a:pt x="187" y="144"/>
                </a:lnTo>
                <a:lnTo>
                  <a:pt x="182" y="144"/>
                </a:lnTo>
                <a:lnTo>
                  <a:pt x="172" y="144"/>
                </a:lnTo>
                <a:lnTo>
                  <a:pt x="172" y="139"/>
                </a:lnTo>
                <a:lnTo>
                  <a:pt x="172" y="144"/>
                </a:lnTo>
                <a:lnTo>
                  <a:pt x="172" y="139"/>
                </a:lnTo>
                <a:lnTo>
                  <a:pt x="177" y="139"/>
                </a:lnTo>
                <a:lnTo>
                  <a:pt x="177" y="135"/>
                </a:lnTo>
                <a:lnTo>
                  <a:pt x="172" y="135"/>
                </a:lnTo>
                <a:lnTo>
                  <a:pt x="172" y="130"/>
                </a:lnTo>
                <a:lnTo>
                  <a:pt x="172" y="135"/>
                </a:lnTo>
                <a:lnTo>
                  <a:pt x="177" y="135"/>
                </a:lnTo>
                <a:lnTo>
                  <a:pt x="177" y="130"/>
                </a:lnTo>
                <a:lnTo>
                  <a:pt x="182" y="130"/>
                </a:lnTo>
                <a:lnTo>
                  <a:pt x="177" y="130"/>
                </a:lnTo>
                <a:lnTo>
                  <a:pt x="177" y="125"/>
                </a:lnTo>
                <a:lnTo>
                  <a:pt x="182" y="120"/>
                </a:lnTo>
                <a:lnTo>
                  <a:pt x="177" y="120"/>
                </a:lnTo>
                <a:lnTo>
                  <a:pt x="182" y="120"/>
                </a:lnTo>
                <a:lnTo>
                  <a:pt x="182" y="115"/>
                </a:lnTo>
                <a:lnTo>
                  <a:pt x="177" y="115"/>
                </a:lnTo>
                <a:lnTo>
                  <a:pt x="182" y="115"/>
                </a:lnTo>
                <a:lnTo>
                  <a:pt x="177" y="115"/>
                </a:lnTo>
                <a:lnTo>
                  <a:pt x="177" y="111"/>
                </a:lnTo>
                <a:lnTo>
                  <a:pt x="177" y="106"/>
                </a:lnTo>
                <a:lnTo>
                  <a:pt x="182" y="106"/>
                </a:lnTo>
                <a:lnTo>
                  <a:pt x="177" y="106"/>
                </a:lnTo>
                <a:lnTo>
                  <a:pt x="177" y="101"/>
                </a:lnTo>
                <a:lnTo>
                  <a:pt x="182" y="101"/>
                </a:lnTo>
                <a:lnTo>
                  <a:pt x="177" y="101"/>
                </a:lnTo>
                <a:lnTo>
                  <a:pt x="182" y="101"/>
                </a:lnTo>
                <a:lnTo>
                  <a:pt x="182" y="96"/>
                </a:lnTo>
                <a:lnTo>
                  <a:pt x="177" y="101"/>
                </a:lnTo>
                <a:lnTo>
                  <a:pt x="177" y="96"/>
                </a:lnTo>
                <a:lnTo>
                  <a:pt x="182" y="91"/>
                </a:lnTo>
                <a:lnTo>
                  <a:pt x="177" y="91"/>
                </a:lnTo>
                <a:lnTo>
                  <a:pt x="177" y="87"/>
                </a:lnTo>
                <a:lnTo>
                  <a:pt x="177" y="82"/>
                </a:lnTo>
                <a:lnTo>
                  <a:pt x="177" y="87"/>
                </a:lnTo>
                <a:lnTo>
                  <a:pt x="177" y="82"/>
                </a:lnTo>
                <a:lnTo>
                  <a:pt x="177" y="87"/>
                </a:lnTo>
                <a:lnTo>
                  <a:pt x="172" y="87"/>
                </a:lnTo>
                <a:lnTo>
                  <a:pt x="172" y="82"/>
                </a:lnTo>
                <a:lnTo>
                  <a:pt x="177" y="82"/>
                </a:lnTo>
                <a:lnTo>
                  <a:pt x="172" y="82"/>
                </a:lnTo>
                <a:lnTo>
                  <a:pt x="177" y="82"/>
                </a:lnTo>
                <a:lnTo>
                  <a:pt x="182" y="82"/>
                </a:lnTo>
                <a:lnTo>
                  <a:pt x="182" y="87"/>
                </a:lnTo>
                <a:lnTo>
                  <a:pt x="187" y="87"/>
                </a:lnTo>
                <a:lnTo>
                  <a:pt x="187" y="82"/>
                </a:lnTo>
                <a:lnTo>
                  <a:pt x="187" y="87"/>
                </a:lnTo>
                <a:lnTo>
                  <a:pt x="182" y="87"/>
                </a:lnTo>
                <a:lnTo>
                  <a:pt x="182" y="82"/>
                </a:lnTo>
                <a:lnTo>
                  <a:pt x="177" y="82"/>
                </a:lnTo>
                <a:lnTo>
                  <a:pt x="177" y="77"/>
                </a:lnTo>
                <a:lnTo>
                  <a:pt x="182" y="77"/>
                </a:lnTo>
                <a:lnTo>
                  <a:pt x="182" y="72"/>
                </a:lnTo>
                <a:lnTo>
                  <a:pt x="187" y="72"/>
                </a:lnTo>
                <a:lnTo>
                  <a:pt x="187" y="67"/>
                </a:lnTo>
                <a:lnTo>
                  <a:pt x="187" y="72"/>
                </a:lnTo>
                <a:lnTo>
                  <a:pt x="187" y="67"/>
                </a:lnTo>
                <a:lnTo>
                  <a:pt x="187" y="72"/>
                </a:lnTo>
                <a:lnTo>
                  <a:pt x="182" y="72"/>
                </a:lnTo>
                <a:lnTo>
                  <a:pt x="182" y="77"/>
                </a:lnTo>
                <a:lnTo>
                  <a:pt x="182" y="72"/>
                </a:lnTo>
                <a:lnTo>
                  <a:pt x="177" y="77"/>
                </a:lnTo>
                <a:lnTo>
                  <a:pt x="177" y="72"/>
                </a:lnTo>
                <a:lnTo>
                  <a:pt x="177" y="77"/>
                </a:lnTo>
                <a:lnTo>
                  <a:pt x="182" y="77"/>
                </a:lnTo>
                <a:lnTo>
                  <a:pt x="177" y="77"/>
                </a:lnTo>
                <a:lnTo>
                  <a:pt x="182" y="77"/>
                </a:lnTo>
                <a:lnTo>
                  <a:pt x="177" y="77"/>
                </a:lnTo>
                <a:lnTo>
                  <a:pt x="177" y="82"/>
                </a:lnTo>
                <a:lnTo>
                  <a:pt x="177" y="77"/>
                </a:lnTo>
                <a:lnTo>
                  <a:pt x="177" y="82"/>
                </a:lnTo>
                <a:lnTo>
                  <a:pt x="172" y="82"/>
                </a:lnTo>
                <a:lnTo>
                  <a:pt x="167" y="82"/>
                </a:lnTo>
                <a:lnTo>
                  <a:pt x="158" y="77"/>
                </a:lnTo>
                <a:lnTo>
                  <a:pt x="158" y="72"/>
                </a:lnTo>
                <a:lnTo>
                  <a:pt x="158" y="77"/>
                </a:lnTo>
                <a:lnTo>
                  <a:pt x="153" y="67"/>
                </a:lnTo>
                <a:lnTo>
                  <a:pt x="158" y="67"/>
                </a:lnTo>
                <a:lnTo>
                  <a:pt x="158" y="72"/>
                </a:lnTo>
                <a:lnTo>
                  <a:pt x="158" y="67"/>
                </a:lnTo>
                <a:lnTo>
                  <a:pt x="153" y="67"/>
                </a:lnTo>
                <a:lnTo>
                  <a:pt x="153" y="63"/>
                </a:lnTo>
                <a:lnTo>
                  <a:pt x="158" y="58"/>
                </a:lnTo>
                <a:lnTo>
                  <a:pt x="158" y="63"/>
                </a:lnTo>
                <a:lnTo>
                  <a:pt x="163" y="63"/>
                </a:lnTo>
                <a:lnTo>
                  <a:pt x="158" y="63"/>
                </a:lnTo>
                <a:lnTo>
                  <a:pt x="163" y="58"/>
                </a:lnTo>
                <a:lnTo>
                  <a:pt x="163" y="63"/>
                </a:lnTo>
                <a:lnTo>
                  <a:pt x="163" y="58"/>
                </a:lnTo>
                <a:lnTo>
                  <a:pt x="163" y="63"/>
                </a:lnTo>
                <a:lnTo>
                  <a:pt x="163" y="58"/>
                </a:lnTo>
                <a:lnTo>
                  <a:pt x="163" y="63"/>
                </a:lnTo>
                <a:lnTo>
                  <a:pt x="163" y="58"/>
                </a:lnTo>
                <a:lnTo>
                  <a:pt x="163" y="63"/>
                </a:lnTo>
                <a:lnTo>
                  <a:pt x="163" y="58"/>
                </a:lnTo>
                <a:lnTo>
                  <a:pt x="163" y="63"/>
                </a:lnTo>
                <a:lnTo>
                  <a:pt x="167" y="63"/>
                </a:lnTo>
                <a:lnTo>
                  <a:pt x="163" y="63"/>
                </a:lnTo>
                <a:lnTo>
                  <a:pt x="167" y="58"/>
                </a:lnTo>
                <a:lnTo>
                  <a:pt x="163" y="58"/>
                </a:lnTo>
                <a:lnTo>
                  <a:pt x="167" y="58"/>
                </a:lnTo>
                <a:lnTo>
                  <a:pt x="167" y="63"/>
                </a:lnTo>
                <a:lnTo>
                  <a:pt x="167" y="58"/>
                </a:lnTo>
                <a:lnTo>
                  <a:pt x="167" y="63"/>
                </a:lnTo>
                <a:lnTo>
                  <a:pt x="167" y="58"/>
                </a:lnTo>
                <a:lnTo>
                  <a:pt x="163" y="58"/>
                </a:lnTo>
                <a:lnTo>
                  <a:pt x="172" y="58"/>
                </a:lnTo>
                <a:lnTo>
                  <a:pt x="177" y="53"/>
                </a:lnTo>
                <a:lnTo>
                  <a:pt x="177" y="48"/>
                </a:lnTo>
                <a:lnTo>
                  <a:pt x="172" y="43"/>
                </a:lnTo>
                <a:lnTo>
                  <a:pt x="163" y="39"/>
                </a:lnTo>
                <a:lnTo>
                  <a:pt x="158" y="39"/>
                </a:lnTo>
                <a:lnTo>
                  <a:pt x="153" y="43"/>
                </a:lnTo>
                <a:lnTo>
                  <a:pt x="153" y="39"/>
                </a:lnTo>
                <a:lnTo>
                  <a:pt x="148" y="39"/>
                </a:lnTo>
                <a:lnTo>
                  <a:pt x="143" y="39"/>
                </a:lnTo>
                <a:lnTo>
                  <a:pt x="148" y="39"/>
                </a:lnTo>
                <a:lnTo>
                  <a:pt x="143" y="39"/>
                </a:lnTo>
                <a:lnTo>
                  <a:pt x="143" y="34"/>
                </a:lnTo>
                <a:lnTo>
                  <a:pt x="139" y="39"/>
                </a:lnTo>
                <a:lnTo>
                  <a:pt x="139" y="34"/>
                </a:lnTo>
                <a:lnTo>
                  <a:pt x="139" y="39"/>
                </a:lnTo>
                <a:lnTo>
                  <a:pt x="143" y="39"/>
                </a:lnTo>
                <a:lnTo>
                  <a:pt x="143" y="43"/>
                </a:lnTo>
                <a:lnTo>
                  <a:pt x="139" y="39"/>
                </a:lnTo>
                <a:lnTo>
                  <a:pt x="134" y="39"/>
                </a:lnTo>
                <a:lnTo>
                  <a:pt x="139" y="43"/>
                </a:lnTo>
                <a:lnTo>
                  <a:pt x="139" y="39"/>
                </a:lnTo>
                <a:lnTo>
                  <a:pt x="139" y="43"/>
                </a:lnTo>
                <a:lnTo>
                  <a:pt x="143" y="43"/>
                </a:lnTo>
                <a:lnTo>
                  <a:pt x="139" y="48"/>
                </a:lnTo>
                <a:lnTo>
                  <a:pt x="139" y="53"/>
                </a:lnTo>
                <a:lnTo>
                  <a:pt x="134" y="53"/>
                </a:lnTo>
                <a:lnTo>
                  <a:pt x="139" y="48"/>
                </a:lnTo>
                <a:lnTo>
                  <a:pt x="134" y="48"/>
                </a:lnTo>
                <a:lnTo>
                  <a:pt x="134" y="53"/>
                </a:lnTo>
                <a:lnTo>
                  <a:pt x="139" y="53"/>
                </a:lnTo>
                <a:lnTo>
                  <a:pt x="134" y="53"/>
                </a:lnTo>
                <a:lnTo>
                  <a:pt x="129" y="53"/>
                </a:lnTo>
                <a:lnTo>
                  <a:pt x="129" y="48"/>
                </a:lnTo>
                <a:lnTo>
                  <a:pt x="129" y="53"/>
                </a:lnTo>
                <a:lnTo>
                  <a:pt x="124" y="53"/>
                </a:lnTo>
                <a:lnTo>
                  <a:pt x="119" y="48"/>
                </a:lnTo>
                <a:lnTo>
                  <a:pt x="124" y="48"/>
                </a:lnTo>
                <a:lnTo>
                  <a:pt x="119" y="48"/>
                </a:lnTo>
                <a:lnTo>
                  <a:pt x="115" y="48"/>
                </a:lnTo>
                <a:lnTo>
                  <a:pt x="115" y="43"/>
                </a:lnTo>
                <a:lnTo>
                  <a:pt x="115" y="48"/>
                </a:lnTo>
                <a:lnTo>
                  <a:pt x="110" y="43"/>
                </a:lnTo>
                <a:lnTo>
                  <a:pt x="110" y="48"/>
                </a:lnTo>
                <a:lnTo>
                  <a:pt x="110" y="43"/>
                </a:lnTo>
                <a:lnTo>
                  <a:pt x="110" y="39"/>
                </a:lnTo>
                <a:lnTo>
                  <a:pt x="115" y="39"/>
                </a:lnTo>
                <a:lnTo>
                  <a:pt x="110" y="39"/>
                </a:lnTo>
                <a:lnTo>
                  <a:pt x="110" y="43"/>
                </a:lnTo>
                <a:lnTo>
                  <a:pt x="105" y="39"/>
                </a:lnTo>
                <a:lnTo>
                  <a:pt x="110" y="39"/>
                </a:lnTo>
                <a:lnTo>
                  <a:pt x="105" y="39"/>
                </a:lnTo>
                <a:lnTo>
                  <a:pt x="110" y="39"/>
                </a:lnTo>
                <a:lnTo>
                  <a:pt x="105" y="39"/>
                </a:lnTo>
                <a:lnTo>
                  <a:pt x="105" y="34"/>
                </a:lnTo>
                <a:lnTo>
                  <a:pt x="110" y="34"/>
                </a:lnTo>
                <a:lnTo>
                  <a:pt x="105" y="34"/>
                </a:lnTo>
                <a:lnTo>
                  <a:pt x="105" y="29"/>
                </a:lnTo>
                <a:lnTo>
                  <a:pt x="105" y="24"/>
                </a:lnTo>
                <a:lnTo>
                  <a:pt x="100" y="24"/>
                </a:lnTo>
                <a:lnTo>
                  <a:pt x="100" y="19"/>
                </a:lnTo>
                <a:lnTo>
                  <a:pt x="100" y="24"/>
                </a:lnTo>
                <a:lnTo>
                  <a:pt x="100" y="29"/>
                </a:lnTo>
                <a:lnTo>
                  <a:pt x="105" y="29"/>
                </a:lnTo>
                <a:lnTo>
                  <a:pt x="100" y="29"/>
                </a:lnTo>
                <a:lnTo>
                  <a:pt x="105" y="34"/>
                </a:lnTo>
                <a:lnTo>
                  <a:pt x="95" y="39"/>
                </a:lnTo>
                <a:lnTo>
                  <a:pt x="95" y="34"/>
                </a:lnTo>
                <a:lnTo>
                  <a:pt x="91" y="34"/>
                </a:lnTo>
                <a:lnTo>
                  <a:pt x="95" y="39"/>
                </a:lnTo>
                <a:lnTo>
                  <a:pt x="91" y="39"/>
                </a:lnTo>
                <a:lnTo>
                  <a:pt x="95" y="39"/>
                </a:lnTo>
                <a:lnTo>
                  <a:pt x="91" y="39"/>
                </a:lnTo>
                <a:close/>
              </a:path>
            </a:pathLst>
          </a:custGeom>
          <a:solidFill>
            <a:srgbClr val="CCCC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199" name="Freeform 356"/>
          <p:cNvSpPr>
            <a:spLocks/>
          </p:cNvSpPr>
          <p:nvPr/>
        </p:nvSpPr>
        <p:spPr bwMode="auto">
          <a:xfrm>
            <a:off x="4390646" y="2427076"/>
            <a:ext cx="533400" cy="342900"/>
          </a:xfrm>
          <a:custGeom>
            <a:avLst/>
            <a:gdLst>
              <a:gd name="T0" fmla="*/ 122238 w 336"/>
              <a:gd name="T1" fmla="*/ 184150 h 216"/>
              <a:gd name="T2" fmla="*/ 114300 w 336"/>
              <a:gd name="T3" fmla="*/ 168275 h 216"/>
              <a:gd name="T4" fmla="*/ 122238 w 336"/>
              <a:gd name="T5" fmla="*/ 152400 h 216"/>
              <a:gd name="T6" fmla="*/ 128588 w 336"/>
              <a:gd name="T7" fmla="*/ 146050 h 216"/>
              <a:gd name="T8" fmla="*/ 114300 w 336"/>
              <a:gd name="T9" fmla="*/ 138113 h 216"/>
              <a:gd name="T10" fmla="*/ 128588 w 336"/>
              <a:gd name="T11" fmla="*/ 130175 h 216"/>
              <a:gd name="T12" fmla="*/ 98425 w 336"/>
              <a:gd name="T13" fmla="*/ 122238 h 216"/>
              <a:gd name="T14" fmla="*/ 76200 w 336"/>
              <a:gd name="T15" fmla="*/ 100012 h 216"/>
              <a:gd name="T16" fmla="*/ 60325 w 336"/>
              <a:gd name="T17" fmla="*/ 107950 h 216"/>
              <a:gd name="T18" fmla="*/ 46037 w 336"/>
              <a:gd name="T19" fmla="*/ 92075 h 216"/>
              <a:gd name="T20" fmla="*/ 38100 w 336"/>
              <a:gd name="T21" fmla="*/ 84138 h 216"/>
              <a:gd name="T22" fmla="*/ 38100 w 336"/>
              <a:gd name="T23" fmla="*/ 76200 h 216"/>
              <a:gd name="T24" fmla="*/ 46037 w 336"/>
              <a:gd name="T25" fmla="*/ 69850 h 216"/>
              <a:gd name="T26" fmla="*/ 38100 w 336"/>
              <a:gd name="T27" fmla="*/ 53975 h 216"/>
              <a:gd name="T28" fmla="*/ 22225 w 336"/>
              <a:gd name="T29" fmla="*/ 53975 h 216"/>
              <a:gd name="T30" fmla="*/ 38100 w 336"/>
              <a:gd name="T31" fmla="*/ 31750 h 216"/>
              <a:gd name="T32" fmla="*/ 68262 w 336"/>
              <a:gd name="T33" fmla="*/ 23812 h 216"/>
              <a:gd name="T34" fmla="*/ 98425 w 336"/>
              <a:gd name="T35" fmla="*/ 31750 h 216"/>
              <a:gd name="T36" fmla="*/ 128588 w 336"/>
              <a:gd name="T37" fmla="*/ 38100 h 216"/>
              <a:gd name="T38" fmla="*/ 166687 w 336"/>
              <a:gd name="T39" fmla="*/ 23812 h 216"/>
              <a:gd name="T40" fmla="*/ 204788 w 336"/>
              <a:gd name="T41" fmla="*/ 7938 h 216"/>
              <a:gd name="T42" fmla="*/ 220663 w 336"/>
              <a:gd name="T43" fmla="*/ 15875 h 216"/>
              <a:gd name="T44" fmla="*/ 236538 w 336"/>
              <a:gd name="T45" fmla="*/ 15875 h 216"/>
              <a:gd name="T46" fmla="*/ 266700 w 336"/>
              <a:gd name="T47" fmla="*/ 7938 h 216"/>
              <a:gd name="T48" fmla="*/ 288925 w 336"/>
              <a:gd name="T49" fmla="*/ 23812 h 216"/>
              <a:gd name="T50" fmla="*/ 312737 w 336"/>
              <a:gd name="T51" fmla="*/ 38100 h 216"/>
              <a:gd name="T52" fmla="*/ 334962 w 336"/>
              <a:gd name="T53" fmla="*/ 38100 h 216"/>
              <a:gd name="T54" fmla="*/ 373062 w 336"/>
              <a:gd name="T55" fmla="*/ 53975 h 216"/>
              <a:gd name="T56" fmla="*/ 403225 w 336"/>
              <a:gd name="T57" fmla="*/ 76200 h 216"/>
              <a:gd name="T58" fmla="*/ 425450 w 336"/>
              <a:gd name="T59" fmla="*/ 107950 h 216"/>
              <a:gd name="T60" fmla="*/ 441325 w 336"/>
              <a:gd name="T61" fmla="*/ 146050 h 216"/>
              <a:gd name="T62" fmla="*/ 471488 w 336"/>
              <a:gd name="T63" fmla="*/ 168275 h 216"/>
              <a:gd name="T64" fmla="*/ 501650 w 336"/>
              <a:gd name="T65" fmla="*/ 190500 h 216"/>
              <a:gd name="T66" fmla="*/ 525463 w 336"/>
              <a:gd name="T67" fmla="*/ 220663 h 216"/>
              <a:gd name="T68" fmla="*/ 517525 w 336"/>
              <a:gd name="T69" fmla="*/ 252413 h 216"/>
              <a:gd name="T70" fmla="*/ 487363 w 336"/>
              <a:gd name="T71" fmla="*/ 274638 h 216"/>
              <a:gd name="T72" fmla="*/ 457200 w 336"/>
              <a:gd name="T73" fmla="*/ 296863 h 216"/>
              <a:gd name="T74" fmla="*/ 457200 w 336"/>
              <a:gd name="T75" fmla="*/ 320675 h 216"/>
              <a:gd name="T76" fmla="*/ 403225 w 336"/>
              <a:gd name="T77" fmla="*/ 342900 h 216"/>
              <a:gd name="T78" fmla="*/ 312737 w 336"/>
              <a:gd name="T79" fmla="*/ 334963 h 216"/>
              <a:gd name="T80" fmla="*/ 198437 w 336"/>
              <a:gd name="T81" fmla="*/ 312738 h 216"/>
              <a:gd name="T82" fmla="*/ 128588 w 336"/>
              <a:gd name="T83" fmla="*/ 312738 h 216"/>
              <a:gd name="T84" fmla="*/ 144462 w 336"/>
              <a:gd name="T85" fmla="*/ 312738 h 216"/>
              <a:gd name="T86" fmla="*/ 128588 w 336"/>
              <a:gd name="T87" fmla="*/ 290513 h 216"/>
              <a:gd name="T88" fmla="*/ 122238 w 336"/>
              <a:gd name="T89" fmla="*/ 312738 h 216"/>
              <a:gd name="T90" fmla="*/ 106363 w 336"/>
              <a:gd name="T91" fmla="*/ 304800 h 216"/>
              <a:gd name="T92" fmla="*/ 114300 w 336"/>
              <a:gd name="T93" fmla="*/ 282575 h 216"/>
              <a:gd name="T94" fmla="*/ 114300 w 336"/>
              <a:gd name="T95" fmla="*/ 282575 h 216"/>
              <a:gd name="T96" fmla="*/ 128588 w 336"/>
              <a:gd name="T97" fmla="*/ 282575 h 216"/>
              <a:gd name="T98" fmla="*/ 114300 w 336"/>
              <a:gd name="T99" fmla="*/ 274638 h 216"/>
              <a:gd name="T100" fmla="*/ 122238 w 336"/>
              <a:gd name="T101" fmla="*/ 258763 h 216"/>
              <a:gd name="T102" fmla="*/ 122238 w 336"/>
              <a:gd name="T103" fmla="*/ 244475 h 216"/>
              <a:gd name="T104" fmla="*/ 114300 w 336"/>
              <a:gd name="T105" fmla="*/ 214313 h 216"/>
              <a:gd name="T106" fmla="*/ 128588 w 336"/>
              <a:gd name="T107" fmla="*/ 198437 h 216"/>
              <a:gd name="T108" fmla="*/ 114300 w 336"/>
              <a:gd name="T109" fmla="*/ 206375 h 216"/>
              <a:gd name="T110" fmla="*/ 122238 w 336"/>
              <a:gd name="T111" fmla="*/ 190500 h 216"/>
              <a:gd name="T112" fmla="*/ 114300 w 336"/>
              <a:gd name="T113" fmla="*/ 198437 h 216"/>
              <a:gd name="T114" fmla="*/ 106363 w 336"/>
              <a:gd name="T115" fmla="*/ 198437 h 21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336"/>
              <a:gd name="T175" fmla="*/ 0 h 216"/>
              <a:gd name="T176" fmla="*/ 336 w 336"/>
              <a:gd name="T177" fmla="*/ 216 h 21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336" h="216">
                <a:moveTo>
                  <a:pt x="72" y="120"/>
                </a:moveTo>
                <a:lnTo>
                  <a:pt x="77" y="120"/>
                </a:lnTo>
                <a:lnTo>
                  <a:pt x="77" y="116"/>
                </a:lnTo>
                <a:lnTo>
                  <a:pt x="81" y="116"/>
                </a:lnTo>
                <a:lnTo>
                  <a:pt x="81" y="120"/>
                </a:lnTo>
                <a:lnTo>
                  <a:pt x="81" y="116"/>
                </a:lnTo>
                <a:lnTo>
                  <a:pt x="77" y="116"/>
                </a:lnTo>
                <a:lnTo>
                  <a:pt x="77" y="111"/>
                </a:lnTo>
                <a:lnTo>
                  <a:pt x="81" y="111"/>
                </a:lnTo>
                <a:lnTo>
                  <a:pt x="77" y="111"/>
                </a:lnTo>
                <a:lnTo>
                  <a:pt x="77" y="106"/>
                </a:lnTo>
                <a:lnTo>
                  <a:pt x="72" y="106"/>
                </a:lnTo>
                <a:lnTo>
                  <a:pt x="77" y="106"/>
                </a:lnTo>
                <a:lnTo>
                  <a:pt x="72" y="106"/>
                </a:lnTo>
                <a:lnTo>
                  <a:pt x="72" y="101"/>
                </a:lnTo>
                <a:lnTo>
                  <a:pt x="77" y="101"/>
                </a:lnTo>
                <a:lnTo>
                  <a:pt x="77" y="96"/>
                </a:lnTo>
                <a:lnTo>
                  <a:pt x="77" y="101"/>
                </a:lnTo>
                <a:lnTo>
                  <a:pt x="77" y="96"/>
                </a:lnTo>
                <a:lnTo>
                  <a:pt x="81" y="96"/>
                </a:lnTo>
                <a:lnTo>
                  <a:pt x="77" y="96"/>
                </a:lnTo>
                <a:lnTo>
                  <a:pt x="77" y="92"/>
                </a:lnTo>
                <a:lnTo>
                  <a:pt x="81" y="96"/>
                </a:lnTo>
                <a:lnTo>
                  <a:pt x="81" y="92"/>
                </a:lnTo>
                <a:lnTo>
                  <a:pt x="77" y="92"/>
                </a:lnTo>
                <a:lnTo>
                  <a:pt x="81" y="92"/>
                </a:lnTo>
                <a:lnTo>
                  <a:pt x="81" y="87"/>
                </a:lnTo>
                <a:lnTo>
                  <a:pt x="81" y="92"/>
                </a:lnTo>
                <a:lnTo>
                  <a:pt x="77" y="92"/>
                </a:lnTo>
                <a:lnTo>
                  <a:pt x="77" y="87"/>
                </a:lnTo>
                <a:lnTo>
                  <a:pt x="77" y="92"/>
                </a:lnTo>
                <a:lnTo>
                  <a:pt x="72" y="92"/>
                </a:lnTo>
                <a:lnTo>
                  <a:pt x="72" y="87"/>
                </a:lnTo>
                <a:lnTo>
                  <a:pt x="72" y="92"/>
                </a:lnTo>
                <a:lnTo>
                  <a:pt x="72" y="87"/>
                </a:lnTo>
                <a:lnTo>
                  <a:pt x="67" y="87"/>
                </a:lnTo>
                <a:lnTo>
                  <a:pt x="72" y="87"/>
                </a:lnTo>
                <a:lnTo>
                  <a:pt x="72" y="82"/>
                </a:lnTo>
                <a:lnTo>
                  <a:pt x="77" y="82"/>
                </a:lnTo>
                <a:lnTo>
                  <a:pt x="77" y="87"/>
                </a:lnTo>
                <a:lnTo>
                  <a:pt x="77" y="82"/>
                </a:lnTo>
                <a:lnTo>
                  <a:pt x="81" y="82"/>
                </a:lnTo>
                <a:lnTo>
                  <a:pt x="77" y="82"/>
                </a:lnTo>
                <a:lnTo>
                  <a:pt x="67" y="77"/>
                </a:lnTo>
                <a:lnTo>
                  <a:pt x="62" y="77"/>
                </a:lnTo>
                <a:lnTo>
                  <a:pt x="62" y="72"/>
                </a:lnTo>
                <a:lnTo>
                  <a:pt x="62" y="77"/>
                </a:lnTo>
                <a:lnTo>
                  <a:pt x="57" y="72"/>
                </a:lnTo>
                <a:lnTo>
                  <a:pt x="62" y="77"/>
                </a:lnTo>
                <a:lnTo>
                  <a:pt x="57" y="77"/>
                </a:lnTo>
                <a:lnTo>
                  <a:pt x="57" y="72"/>
                </a:lnTo>
                <a:lnTo>
                  <a:pt x="53" y="72"/>
                </a:lnTo>
                <a:lnTo>
                  <a:pt x="48" y="72"/>
                </a:lnTo>
                <a:lnTo>
                  <a:pt x="48" y="68"/>
                </a:lnTo>
                <a:lnTo>
                  <a:pt x="53" y="68"/>
                </a:lnTo>
                <a:lnTo>
                  <a:pt x="48" y="63"/>
                </a:lnTo>
                <a:lnTo>
                  <a:pt x="48" y="68"/>
                </a:lnTo>
                <a:lnTo>
                  <a:pt x="43" y="63"/>
                </a:lnTo>
                <a:lnTo>
                  <a:pt x="48" y="68"/>
                </a:lnTo>
                <a:lnTo>
                  <a:pt x="43" y="68"/>
                </a:lnTo>
                <a:lnTo>
                  <a:pt x="38" y="68"/>
                </a:lnTo>
                <a:lnTo>
                  <a:pt x="38" y="63"/>
                </a:lnTo>
                <a:lnTo>
                  <a:pt x="38" y="68"/>
                </a:lnTo>
                <a:lnTo>
                  <a:pt x="38" y="63"/>
                </a:lnTo>
                <a:lnTo>
                  <a:pt x="33" y="58"/>
                </a:lnTo>
                <a:lnTo>
                  <a:pt x="29" y="58"/>
                </a:lnTo>
                <a:lnTo>
                  <a:pt x="14" y="63"/>
                </a:lnTo>
                <a:lnTo>
                  <a:pt x="14" y="58"/>
                </a:lnTo>
                <a:lnTo>
                  <a:pt x="19" y="58"/>
                </a:lnTo>
                <a:lnTo>
                  <a:pt x="29" y="58"/>
                </a:lnTo>
                <a:lnTo>
                  <a:pt x="38" y="53"/>
                </a:lnTo>
                <a:lnTo>
                  <a:pt x="43" y="53"/>
                </a:lnTo>
                <a:lnTo>
                  <a:pt x="38" y="53"/>
                </a:lnTo>
                <a:lnTo>
                  <a:pt x="0" y="63"/>
                </a:lnTo>
                <a:lnTo>
                  <a:pt x="29" y="58"/>
                </a:lnTo>
                <a:lnTo>
                  <a:pt x="29" y="53"/>
                </a:lnTo>
                <a:lnTo>
                  <a:pt x="24" y="53"/>
                </a:lnTo>
                <a:lnTo>
                  <a:pt x="29" y="53"/>
                </a:lnTo>
                <a:lnTo>
                  <a:pt x="29" y="48"/>
                </a:lnTo>
                <a:lnTo>
                  <a:pt x="24" y="48"/>
                </a:lnTo>
                <a:lnTo>
                  <a:pt x="29" y="48"/>
                </a:lnTo>
                <a:lnTo>
                  <a:pt x="33" y="48"/>
                </a:lnTo>
                <a:lnTo>
                  <a:pt x="29" y="48"/>
                </a:lnTo>
                <a:lnTo>
                  <a:pt x="24" y="48"/>
                </a:lnTo>
                <a:lnTo>
                  <a:pt x="24" y="44"/>
                </a:lnTo>
                <a:lnTo>
                  <a:pt x="29" y="44"/>
                </a:lnTo>
                <a:lnTo>
                  <a:pt x="29" y="48"/>
                </a:lnTo>
                <a:lnTo>
                  <a:pt x="29" y="44"/>
                </a:lnTo>
                <a:lnTo>
                  <a:pt x="24" y="44"/>
                </a:lnTo>
                <a:lnTo>
                  <a:pt x="24" y="48"/>
                </a:lnTo>
                <a:lnTo>
                  <a:pt x="29" y="44"/>
                </a:lnTo>
                <a:lnTo>
                  <a:pt x="24" y="44"/>
                </a:lnTo>
                <a:lnTo>
                  <a:pt x="24" y="39"/>
                </a:lnTo>
                <a:lnTo>
                  <a:pt x="24" y="44"/>
                </a:lnTo>
                <a:lnTo>
                  <a:pt x="24" y="39"/>
                </a:lnTo>
                <a:lnTo>
                  <a:pt x="24" y="34"/>
                </a:lnTo>
                <a:lnTo>
                  <a:pt x="29" y="39"/>
                </a:lnTo>
                <a:lnTo>
                  <a:pt x="24" y="34"/>
                </a:lnTo>
                <a:lnTo>
                  <a:pt x="29" y="34"/>
                </a:lnTo>
                <a:lnTo>
                  <a:pt x="29" y="29"/>
                </a:lnTo>
                <a:lnTo>
                  <a:pt x="29" y="34"/>
                </a:lnTo>
                <a:lnTo>
                  <a:pt x="24" y="34"/>
                </a:lnTo>
                <a:lnTo>
                  <a:pt x="14" y="29"/>
                </a:lnTo>
                <a:lnTo>
                  <a:pt x="19" y="34"/>
                </a:lnTo>
                <a:lnTo>
                  <a:pt x="14" y="34"/>
                </a:lnTo>
                <a:lnTo>
                  <a:pt x="14" y="29"/>
                </a:lnTo>
                <a:lnTo>
                  <a:pt x="14" y="34"/>
                </a:lnTo>
                <a:lnTo>
                  <a:pt x="9" y="29"/>
                </a:lnTo>
                <a:lnTo>
                  <a:pt x="14" y="29"/>
                </a:lnTo>
                <a:lnTo>
                  <a:pt x="19" y="24"/>
                </a:lnTo>
                <a:lnTo>
                  <a:pt x="24" y="24"/>
                </a:lnTo>
                <a:lnTo>
                  <a:pt x="24" y="20"/>
                </a:lnTo>
                <a:lnTo>
                  <a:pt x="29" y="20"/>
                </a:lnTo>
                <a:lnTo>
                  <a:pt x="29" y="15"/>
                </a:lnTo>
                <a:lnTo>
                  <a:pt x="33" y="15"/>
                </a:lnTo>
                <a:lnTo>
                  <a:pt x="38" y="15"/>
                </a:lnTo>
                <a:lnTo>
                  <a:pt x="38" y="10"/>
                </a:lnTo>
                <a:lnTo>
                  <a:pt x="38" y="15"/>
                </a:lnTo>
                <a:lnTo>
                  <a:pt x="43" y="15"/>
                </a:lnTo>
                <a:lnTo>
                  <a:pt x="43" y="10"/>
                </a:lnTo>
                <a:lnTo>
                  <a:pt x="48" y="10"/>
                </a:lnTo>
                <a:lnTo>
                  <a:pt x="48" y="15"/>
                </a:lnTo>
                <a:lnTo>
                  <a:pt x="53" y="15"/>
                </a:lnTo>
                <a:lnTo>
                  <a:pt x="57" y="15"/>
                </a:lnTo>
                <a:lnTo>
                  <a:pt x="62" y="15"/>
                </a:lnTo>
                <a:lnTo>
                  <a:pt x="62" y="20"/>
                </a:lnTo>
                <a:lnTo>
                  <a:pt x="62" y="15"/>
                </a:lnTo>
                <a:lnTo>
                  <a:pt x="62" y="20"/>
                </a:lnTo>
                <a:lnTo>
                  <a:pt x="67" y="20"/>
                </a:lnTo>
                <a:lnTo>
                  <a:pt x="72" y="20"/>
                </a:lnTo>
                <a:lnTo>
                  <a:pt x="77" y="20"/>
                </a:lnTo>
                <a:lnTo>
                  <a:pt x="81" y="20"/>
                </a:lnTo>
                <a:lnTo>
                  <a:pt x="81" y="24"/>
                </a:lnTo>
                <a:lnTo>
                  <a:pt x="86" y="24"/>
                </a:lnTo>
                <a:lnTo>
                  <a:pt x="91" y="24"/>
                </a:lnTo>
                <a:lnTo>
                  <a:pt x="96" y="24"/>
                </a:lnTo>
                <a:lnTo>
                  <a:pt x="96" y="20"/>
                </a:lnTo>
                <a:lnTo>
                  <a:pt x="96" y="15"/>
                </a:lnTo>
                <a:lnTo>
                  <a:pt x="101" y="15"/>
                </a:lnTo>
                <a:lnTo>
                  <a:pt x="105" y="15"/>
                </a:lnTo>
                <a:lnTo>
                  <a:pt x="110" y="15"/>
                </a:lnTo>
                <a:lnTo>
                  <a:pt x="110" y="10"/>
                </a:lnTo>
                <a:lnTo>
                  <a:pt x="115" y="10"/>
                </a:lnTo>
                <a:lnTo>
                  <a:pt x="120" y="10"/>
                </a:lnTo>
                <a:lnTo>
                  <a:pt x="125" y="10"/>
                </a:lnTo>
                <a:lnTo>
                  <a:pt x="125" y="5"/>
                </a:lnTo>
                <a:lnTo>
                  <a:pt x="129" y="5"/>
                </a:lnTo>
                <a:lnTo>
                  <a:pt x="134" y="5"/>
                </a:lnTo>
                <a:lnTo>
                  <a:pt x="129" y="5"/>
                </a:lnTo>
                <a:lnTo>
                  <a:pt x="134" y="5"/>
                </a:lnTo>
                <a:lnTo>
                  <a:pt x="134" y="10"/>
                </a:lnTo>
                <a:lnTo>
                  <a:pt x="134" y="5"/>
                </a:lnTo>
                <a:lnTo>
                  <a:pt x="139" y="5"/>
                </a:lnTo>
                <a:lnTo>
                  <a:pt x="139" y="10"/>
                </a:lnTo>
                <a:lnTo>
                  <a:pt x="139" y="5"/>
                </a:lnTo>
                <a:lnTo>
                  <a:pt x="139" y="10"/>
                </a:lnTo>
                <a:lnTo>
                  <a:pt x="144" y="10"/>
                </a:lnTo>
                <a:lnTo>
                  <a:pt x="144" y="5"/>
                </a:lnTo>
                <a:lnTo>
                  <a:pt x="144" y="10"/>
                </a:lnTo>
                <a:lnTo>
                  <a:pt x="149" y="5"/>
                </a:lnTo>
                <a:lnTo>
                  <a:pt x="149" y="10"/>
                </a:lnTo>
                <a:lnTo>
                  <a:pt x="149" y="5"/>
                </a:lnTo>
                <a:lnTo>
                  <a:pt x="153" y="5"/>
                </a:lnTo>
                <a:lnTo>
                  <a:pt x="158" y="5"/>
                </a:lnTo>
                <a:lnTo>
                  <a:pt x="158" y="0"/>
                </a:lnTo>
                <a:lnTo>
                  <a:pt x="163" y="0"/>
                </a:lnTo>
                <a:lnTo>
                  <a:pt x="168" y="0"/>
                </a:lnTo>
                <a:lnTo>
                  <a:pt x="168" y="5"/>
                </a:lnTo>
                <a:lnTo>
                  <a:pt x="173" y="5"/>
                </a:lnTo>
                <a:lnTo>
                  <a:pt x="177" y="5"/>
                </a:lnTo>
                <a:lnTo>
                  <a:pt x="173" y="5"/>
                </a:lnTo>
                <a:lnTo>
                  <a:pt x="177" y="5"/>
                </a:lnTo>
                <a:lnTo>
                  <a:pt x="177" y="10"/>
                </a:lnTo>
                <a:lnTo>
                  <a:pt x="182" y="10"/>
                </a:lnTo>
                <a:lnTo>
                  <a:pt x="182" y="15"/>
                </a:lnTo>
                <a:lnTo>
                  <a:pt x="187" y="15"/>
                </a:lnTo>
                <a:lnTo>
                  <a:pt x="187" y="10"/>
                </a:lnTo>
                <a:lnTo>
                  <a:pt x="187" y="15"/>
                </a:lnTo>
                <a:lnTo>
                  <a:pt x="192" y="15"/>
                </a:lnTo>
                <a:lnTo>
                  <a:pt x="192" y="20"/>
                </a:lnTo>
                <a:lnTo>
                  <a:pt x="197" y="20"/>
                </a:lnTo>
                <a:lnTo>
                  <a:pt x="197" y="24"/>
                </a:lnTo>
                <a:lnTo>
                  <a:pt x="201" y="24"/>
                </a:lnTo>
                <a:lnTo>
                  <a:pt x="201" y="20"/>
                </a:lnTo>
                <a:lnTo>
                  <a:pt x="206" y="20"/>
                </a:lnTo>
                <a:lnTo>
                  <a:pt x="211" y="20"/>
                </a:lnTo>
                <a:lnTo>
                  <a:pt x="206" y="20"/>
                </a:lnTo>
                <a:lnTo>
                  <a:pt x="206" y="24"/>
                </a:lnTo>
                <a:lnTo>
                  <a:pt x="211" y="24"/>
                </a:lnTo>
                <a:lnTo>
                  <a:pt x="216" y="24"/>
                </a:lnTo>
                <a:lnTo>
                  <a:pt x="216" y="29"/>
                </a:lnTo>
                <a:lnTo>
                  <a:pt x="221" y="29"/>
                </a:lnTo>
                <a:lnTo>
                  <a:pt x="225" y="29"/>
                </a:lnTo>
                <a:lnTo>
                  <a:pt x="230" y="29"/>
                </a:lnTo>
                <a:lnTo>
                  <a:pt x="230" y="34"/>
                </a:lnTo>
                <a:lnTo>
                  <a:pt x="235" y="34"/>
                </a:lnTo>
                <a:lnTo>
                  <a:pt x="235" y="39"/>
                </a:lnTo>
                <a:lnTo>
                  <a:pt x="240" y="39"/>
                </a:lnTo>
                <a:lnTo>
                  <a:pt x="245" y="39"/>
                </a:lnTo>
                <a:lnTo>
                  <a:pt x="245" y="44"/>
                </a:lnTo>
                <a:lnTo>
                  <a:pt x="249" y="44"/>
                </a:lnTo>
                <a:lnTo>
                  <a:pt x="254" y="44"/>
                </a:lnTo>
                <a:lnTo>
                  <a:pt x="254" y="48"/>
                </a:lnTo>
                <a:lnTo>
                  <a:pt x="254" y="53"/>
                </a:lnTo>
                <a:lnTo>
                  <a:pt x="259" y="53"/>
                </a:lnTo>
                <a:lnTo>
                  <a:pt x="259" y="58"/>
                </a:lnTo>
                <a:lnTo>
                  <a:pt x="264" y="58"/>
                </a:lnTo>
                <a:lnTo>
                  <a:pt x="264" y="63"/>
                </a:lnTo>
                <a:lnTo>
                  <a:pt x="268" y="63"/>
                </a:lnTo>
                <a:lnTo>
                  <a:pt x="268" y="68"/>
                </a:lnTo>
                <a:lnTo>
                  <a:pt x="268" y="72"/>
                </a:lnTo>
                <a:lnTo>
                  <a:pt x="273" y="72"/>
                </a:lnTo>
                <a:lnTo>
                  <a:pt x="273" y="77"/>
                </a:lnTo>
                <a:lnTo>
                  <a:pt x="273" y="82"/>
                </a:lnTo>
                <a:lnTo>
                  <a:pt x="278" y="82"/>
                </a:lnTo>
                <a:lnTo>
                  <a:pt x="278" y="87"/>
                </a:lnTo>
                <a:lnTo>
                  <a:pt x="278" y="92"/>
                </a:lnTo>
                <a:lnTo>
                  <a:pt x="283" y="92"/>
                </a:lnTo>
                <a:lnTo>
                  <a:pt x="288" y="92"/>
                </a:lnTo>
                <a:lnTo>
                  <a:pt x="288" y="96"/>
                </a:lnTo>
                <a:lnTo>
                  <a:pt x="292" y="96"/>
                </a:lnTo>
                <a:lnTo>
                  <a:pt x="292" y="101"/>
                </a:lnTo>
                <a:lnTo>
                  <a:pt x="297" y="101"/>
                </a:lnTo>
                <a:lnTo>
                  <a:pt x="297" y="106"/>
                </a:lnTo>
                <a:lnTo>
                  <a:pt x="297" y="111"/>
                </a:lnTo>
                <a:lnTo>
                  <a:pt x="302" y="111"/>
                </a:lnTo>
                <a:lnTo>
                  <a:pt x="307" y="111"/>
                </a:lnTo>
                <a:lnTo>
                  <a:pt x="307" y="116"/>
                </a:lnTo>
                <a:lnTo>
                  <a:pt x="312" y="116"/>
                </a:lnTo>
                <a:lnTo>
                  <a:pt x="312" y="120"/>
                </a:lnTo>
                <a:lnTo>
                  <a:pt x="316" y="120"/>
                </a:lnTo>
                <a:lnTo>
                  <a:pt x="316" y="125"/>
                </a:lnTo>
                <a:lnTo>
                  <a:pt x="321" y="125"/>
                </a:lnTo>
                <a:lnTo>
                  <a:pt x="326" y="125"/>
                </a:lnTo>
                <a:lnTo>
                  <a:pt x="326" y="130"/>
                </a:lnTo>
                <a:lnTo>
                  <a:pt x="326" y="135"/>
                </a:lnTo>
                <a:lnTo>
                  <a:pt x="331" y="135"/>
                </a:lnTo>
                <a:lnTo>
                  <a:pt x="331" y="139"/>
                </a:lnTo>
                <a:lnTo>
                  <a:pt x="336" y="139"/>
                </a:lnTo>
                <a:lnTo>
                  <a:pt x="336" y="144"/>
                </a:lnTo>
                <a:lnTo>
                  <a:pt x="331" y="144"/>
                </a:lnTo>
                <a:lnTo>
                  <a:pt x="331" y="149"/>
                </a:lnTo>
                <a:lnTo>
                  <a:pt x="326" y="149"/>
                </a:lnTo>
                <a:lnTo>
                  <a:pt x="326" y="154"/>
                </a:lnTo>
                <a:lnTo>
                  <a:pt x="326" y="159"/>
                </a:lnTo>
                <a:lnTo>
                  <a:pt x="326" y="163"/>
                </a:lnTo>
                <a:lnTo>
                  <a:pt x="321" y="163"/>
                </a:lnTo>
                <a:lnTo>
                  <a:pt x="316" y="163"/>
                </a:lnTo>
                <a:lnTo>
                  <a:pt x="312" y="163"/>
                </a:lnTo>
                <a:lnTo>
                  <a:pt x="312" y="168"/>
                </a:lnTo>
                <a:lnTo>
                  <a:pt x="307" y="168"/>
                </a:lnTo>
                <a:lnTo>
                  <a:pt x="307" y="173"/>
                </a:lnTo>
                <a:lnTo>
                  <a:pt x="302" y="173"/>
                </a:lnTo>
                <a:lnTo>
                  <a:pt x="302" y="178"/>
                </a:lnTo>
                <a:lnTo>
                  <a:pt x="297" y="178"/>
                </a:lnTo>
                <a:lnTo>
                  <a:pt x="297" y="183"/>
                </a:lnTo>
                <a:lnTo>
                  <a:pt x="292" y="183"/>
                </a:lnTo>
                <a:lnTo>
                  <a:pt x="292" y="187"/>
                </a:lnTo>
                <a:lnTo>
                  <a:pt x="288" y="187"/>
                </a:lnTo>
                <a:lnTo>
                  <a:pt x="288" y="192"/>
                </a:lnTo>
                <a:lnTo>
                  <a:pt x="292" y="192"/>
                </a:lnTo>
                <a:lnTo>
                  <a:pt x="288" y="192"/>
                </a:lnTo>
                <a:lnTo>
                  <a:pt x="292" y="192"/>
                </a:lnTo>
                <a:lnTo>
                  <a:pt x="292" y="197"/>
                </a:lnTo>
                <a:lnTo>
                  <a:pt x="288" y="197"/>
                </a:lnTo>
                <a:lnTo>
                  <a:pt x="288" y="202"/>
                </a:lnTo>
                <a:lnTo>
                  <a:pt x="288" y="207"/>
                </a:lnTo>
                <a:lnTo>
                  <a:pt x="283" y="207"/>
                </a:lnTo>
                <a:lnTo>
                  <a:pt x="283" y="211"/>
                </a:lnTo>
                <a:lnTo>
                  <a:pt x="283" y="216"/>
                </a:lnTo>
                <a:lnTo>
                  <a:pt x="278" y="216"/>
                </a:lnTo>
                <a:lnTo>
                  <a:pt x="273" y="216"/>
                </a:lnTo>
                <a:lnTo>
                  <a:pt x="254" y="216"/>
                </a:lnTo>
                <a:lnTo>
                  <a:pt x="249" y="216"/>
                </a:lnTo>
                <a:lnTo>
                  <a:pt x="240" y="216"/>
                </a:lnTo>
                <a:lnTo>
                  <a:pt x="230" y="216"/>
                </a:lnTo>
                <a:lnTo>
                  <a:pt x="221" y="216"/>
                </a:lnTo>
                <a:lnTo>
                  <a:pt x="216" y="216"/>
                </a:lnTo>
                <a:lnTo>
                  <a:pt x="197" y="216"/>
                </a:lnTo>
                <a:lnTo>
                  <a:pt x="197" y="211"/>
                </a:lnTo>
                <a:lnTo>
                  <a:pt x="197" y="197"/>
                </a:lnTo>
                <a:lnTo>
                  <a:pt x="192" y="197"/>
                </a:lnTo>
                <a:lnTo>
                  <a:pt x="177" y="197"/>
                </a:lnTo>
                <a:lnTo>
                  <a:pt x="173" y="197"/>
                </a:lnTo>
                <a:lnTo>
                  <a:pt x="163" y="197"/>
                </a:lnTo>
                <a:lnTo>
                  <a:pt x="149" y="197"/>
                </a:lnTo>
                <a:lnTo>
                  <a:pt x="125" y="197"/>
                </a:lnTo>
                <a:lnTo>
                  <a:pt x="115" y="197"/>
                </a:lnTo>
                <a:lnTo>
                  <a:pt x="105" y="197"/>
                </a:lnTo>
                <a:lnTo>
                  <a:pt x="91" y="197"/>
                </a:lnTo>
                <a:lnTo>
                  <a:pt x="86" y="197"/>
                </a:lnTo>
                <a:lnTo>
                  <a:pt x="81" y="197"/>
                </a:lnTo>
                <a:lnTo>
                  <a:pt x="77" y="197"/>
                </a:lnTo>
                <a:lnTo>
                  <a:pt x="81" y="197"/>
                </a:lnTo>
                <a:lnTo>
                  <a:pt x="86" y="192"/>
                </a:lnTo>
                <a:lnTo>
                  <a:pt x="86" y="197"/>
                </a:lnTo>
                <a:lnTo>
                  <a:pt x="86" y="192"/>
                </a:lnTo>
                <a:lnTo>
                  <a:pt x="91" y="192"/>
                </a:lnTo>
                <a:lnTo>
                  <a:pt x="91" y="197"/>
                </a:lnTo>
                <a:lnTo>
                  <a:pt x="96" y="197"/>
                </a:lnTo>
                <a:lnTo>
                  <a:pt x="91" y="197"/>
                </a:lnTo>
                <a:lnTo>
                  <a:pt x="91" y="192"/>
                </a:lnTo>
                <a:lnTo>
                  <a:pt x="91" y="187"/>
                </a:lnTo>
                <a:lnTo>
                  <a:pt x="86" y="187"/>
                </a:lnTo>
                <a:lnTo>
                  <a:pt x="91" y="187"/>
                </a:lnTo>
                <a:lnTo>
                  <a:pt x="86" y="187"/>
                </a:lnTo>
                <a:lnTo>
                  <a:pt x="81" y="187"/>
                </a:lnTo>
                <a:lnTo>
                  <a:pt x="81" y="183"/>
                </a:lnTo>
                <a:lnTo>
                  <a:pt x="81" y="187"/>
                </a:lnTo>
                <a:lnTo>
                  <a:pt x="81" y="192"/>
                </a:lnTo>
                <a:lnTo>
                  <a:pt x="81" y="197"/>
                </a:lnTo>
                <a:lnTo>
                  <a:pt x="77" y="192"/>
                </a:lnTo>
                <a:lnTo>
                  <a:pt x="77" y="197"/>
                </a:lnTo>
                <a:lnTo>
                  <a:pt x="81" y="197"/>
                </a:lnTo>
                <a:lnTo>
                  <a:pt x="77" y="197"/>
                </a:lnTo>
                <a:lnTo>
                  <a:pt x="77" y="192"/>
                </a:lnTo>
                <a:lnTo>
                  <a:pt x="77" y="187"/>
                </a:lnTo>
                <a:lnTo>
                  <a:pt x="77" y="192"/>
                </a:lnTo>
                <a:lnTo>
                  <a:pt x="72" y="192"/>
                </a:lnTo>
                <a:lnTo>
                  <a:pt x="72" y="197"/>
                </a:lnTo>
                <a:lnTo>
                  <a:pt x="72" y="192"/>
                </a:lnTo>
                <a:lnTo>
                  <a:pt x="67" y="192"/>
                </a:lnTo>
                <a:lnTo>
                  <a:pt x="72" y="187"/>
                </a:lnTo>
                <a:lnTo>
                  <a:pt x="72" y="183"/>
                </a:lnTo>
                <a:lnTo>
                  <a:pt x="67" y="178"/>
                </a:lnTo>
                <a:lnTo>
                  <a:pt x="72" y="183"/>
                </a:lnTo>
                <a:lnTo>
                  <a:pt x="72" y="178"/>
                </a:lnTo>
                <a:lnTo>
                  <a:pt x="67" y="178"/>
                </a:lnTo>
                <a:lnTo>
                  <a:pt x="72" y="178"/>
                </a:lnTo>
                <a:lnTo>
                  <a:pt x="67" y="178"/>
                </a:lnTo>
                <a:lnTo>
                  <a:pt x="62" y="173"/>
                </a:lnTo>
                <a:lnTo>
                  <a:pt x="62" y="178"/>
                </a:lnTo>
                <a:lnTo>
                  <a:pt x="62" y="173"/>
                </a:lnTo>
                <a:lnTo>
                  <a:pt x="67" y="173"/>
                </a:lnTo>
                <a:lnTo>
                  <a:pt x="72" y="173"/>
                </a:lnTo>
                <a:lnTo>
                  <a:pt x="72" y="178"/>
                </a:lnTo>
                <a:lnTo>
                  <a:pt x="72" y="173"/>
                </a:lnTo>
                <a:lnTo>
                  <a:pt x="72" y="178"/>
                </a:lnTo>
                <a:lnTo>
                  <a:pt x="77" y="178"/>
                </a:lnTo>
                <a:lnTo>
                  <a:pt x="81" y="178"/>
                </a:lnTo>
                <a:lnTo>
                  <a:pt x="81" y="173"/>
                </a:lnTo>
                <a:lnTo>
                  <a:pt x="77" y="173"/>
                </a:lnTo>
                <a:lnTo>
                  <a:pt x="81" y="178"/>
                </a:lnTo>
                <a:lnTo>
                  <a:pt x="77" y="178"/>
                </a:lnTo>
                <a:lnTo>
                  <a:pt x="72" y="178"/>
                </a:lnTo>
                <a:lnTo>
                  <a:pt x="72" y="173"/>
                </a:lnTo>
                <a:lnTo>
                  <a:pt x="77" y="173"/>
                </a:lnTo>
                <a:lnTo>
                  <a:pt x="72" y="173"/>
                </a:lnTo>
                <a:lnTo>
                  <a:pt x="77" y="173"/>
                </a:lnTo>
                <a:lnTo>
                  <a:pt x="72" y="173"/>
                </a:lnTo>
                <a:lnTo>
                  <a:pt x="72" y="168"/>
                </a:lnTo>
                <a:lnTo>
                  <a:pt x="72" y="163"/>
                </a:lnTo>
                <a:lnTo>
                  <a:pt x="77" y="163"/>
                </a:lnTo>
                <a:lnTo>
                  <a:pt x="81" y="163"/>
                </a:lnTo>
                <a:lnTo>
                  <a:pt x="77" y="163"/>
                </a:lnTo>
                <a:lnTo>
                  <a:pt x="81" y="163"/>
                </a:lnTo>
                <a:lnTo>
                  <a:pt x="77" y="163"/>
                </a:lnTo>
                <a:lnTo>
                  <a:pt x="77" y="159"/>
                </a:lnTo>
                <a:lnTo>
                  <a:pt x="77" y="154"/>
                </a:lnTo>
                <a:lnTo>
                  <a:pt x="77" y="159"/>
                </a:lnTo>
                <a:lnTo>
                  <a:pt x="72" y="159"/>
                </a:lnTo>
                <a:lnTo>
                  <a:pt x="72" y="154"/>
                </a:lnTo>
                <a:lnTo>
                  <a:pt x="72" y="149"/>
                </a:lnTo>
                <a:lnTo>
                  <a:pt x="77" y="154"/>
                </a:lnTo>
                <a:lnTo>
                  <a:pt x="77" y="149"/>
                </a:lnTo>
                <a:lnTo>
                  <a:pt x="72" y="144"/>
                </a:lnTo>
                <a:lnTo>
                  <a:pt x="77" y="144"/>
                </a:lnTo>
                <a:lnTo>
                  <a:pt x="77" y="139"/>
                </a:lnTo>
                <a:lnTo>
                  <a:pt x="72" y="144"/>
                </a:lnTo>
                <a:lnTo>
                  <a:pt x="72" y="139"/>
                </a:lnTo>
                <a:lnTo>
                  <a:pt x="72" y="135"/>
                </a:lnTo>
                <a:lnTo>
                  <a:pt x="72" y="139"/>
                </a:lnTo>
                <a:lnTo>
                  <a:pt x="72" y="135"/>
                </a:lnTo>
                <a:lnTo>
                  <a:pt x="77" y="135"/>
                </a:lnTo>
                <a:lnTo>
                  <a:pt x="77" y="130"/>
                </a:lnTo>
                <a:lnTo>
                  <a:pt x="81" y="125"/>
                </a:lnTo>
                <a:lnTo>
                  <a:pt x="81" y="130"/>
                </a:lnTo>
                <a:lnTo>
                  <a:pt x="81" y="125"/>
                </a:lnTo>
                <a:lnTo>
                  <a:pt x="86" y="125"/>
                </a:lnTo>
                <a:lnTo>
                  <a:pt x="86" y="130"/>
                </a:lnTo>
                <a:lnTo>
                  <a:pt x="86" y="125"/>
                </a:lnTo>
                <a:lnTo>
                  <a:pt x="81" y="125"/>
                </a:lnTo>
                <a:lnTo>
                  <a:pt x="77" y="130"/>
                </a:lnTo>
                <a:lnTo>
                  <a:pt x="77" y="135"/>
                </a:lnTo>
                <a:lnTo>
                  <a:pt x="72" y="130"/>
                </a:lnTo>
                <a:lnTo>
                  <a:pt x="77" y="135"/>
                </a:lnTo>
                <a:lnTo>
                  <a:pt x="72" y="135"/>
                </a:lnTo>
                <a:lnTo>
                  <a:pt x="72" y="130"/>
                </a:lnTo>
                <a:lnTo>
                  <a:pt x="77" y="130"/>
                </a:lnTo>
                <a:lnTo>
                  <a:pt x="72" y="125"/>
                </a:lnTo>
                <a:lnTo>
                  <a:pt x="77" y="125"/>
                </a:lnTo>
                <a:lnTo>
                  <a:pt x="77" y="120"/>
                </a:lnTo>
                <a:lnTo>
                  <a:pt x="72" y="125"/>
                </a:lnTo>
                <a:lnTo>
                  <a:pt x="72" y="120"/>
                </a:lnTo>
                <a:lnTo>
                  <a:pt x="72" y="125"/>
                </a:lnTo>
                <a:lnTo>
                  <a:pt x="72" y="120"/>
                </a:lnTo>
                <a:lnTo>
                  <a:pt x="72" y="125"/>
                </a:lnTo>
                <a:lnTo>
                  <a:pt x="72" y="120"/>
                </a:lnTo>
                <a:lnTo>
                  <a:pt x="72" y="125"/>
                </a:lnTo>
                <a:lnTo>
                  <a:pt x="67" y="125"/>
                </a:lnTo>
                <a:lnTo>
                  <a:pt x="72" y="125"/>
                </a:lnTo>
                <a:lnTo>
                  <a:pt x="67" y="125"/>
                </a:lnTo>
                <a:lnTo>
                  <a:pt x="72" y="125"/>
                </a:lnTo>
                <a:lnTo>
                  <a:pt x="72" y="120"/>
                </a:lnTo>
                <a:lnTo>
                  <a:pt x="72" y="125"/>
                </a:lnTo>
                <a:lnTo>
                  <a:pt x="67" y="125"/>
                </a:lnTo>
                <a:lnTo>
                  <a:pt x="72" y="120"/>
                </a:lnTo>
              </a:path>
            </a:pathLst>
          </a:custGeom>
          <a:solidFill>
            <a:srgbClr val="FFFF00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00" name="Freeform 357"/>
          <p:cNvSpPr>
            <a:spLocks/>
          </p:cNvSpPr>
          <p:nvPr/>
        </p:nvSpPr>
        <p:spPr bwMode="auto">
          <a:xfrm>
            <a:off x="5187571" y="1182584"/>
            <a:ext cx="411163" cy="411162"/>
          </a:xfrm>
          <a:custGeom>
            <a:avLst/>
            <a:gdLst>
              <a:gd name="T0" fmla="*/ 0 w 259"/>
              <a:gd name="T1" fmla="*/ 204787 h 259"/>
              <a:gd name="T2" fmla="*/ 0 w 259"/>
              <a:gd name="T3" fmla="*/ 174625 h 259"/>
              <a:gd name="T4" fmla="*/ 0 w 259"/>
              <a:gd name="T5" fmla="*/ 128587 h 259"/>
              <a:gd name="T6" fmla="*/ 0 w 259"/>
              <a:gd name="T7" fmla="*/ 60325 h 259"/>
              <a:gd name="T8" fmla="*/ 14288 w 259"/>
              <a:gd name="T9" fmla="*/ 7937 h 259"/>
              <a:gd name="T10" fmla="*/ 38100 w 259"/>
              <a:gd name="T11" fmla="*/ 7937 h 259"/>
              <a:gd name="T12" fmla="*/ 76200 w 259"/>
              <a:gd name="T13" fmla="*/ 7937 h 259"/>
              <a:gd name="T14" fmla="*/ 98425 w 259"/>
              <a:gd name="T15" fmla="*/ 7937 h 259"/>
              <a:gd name="T16" fmla="*/ 114300 w 259"/>
              <a:gd name="T17" fmla="*/ 0 h 259"/>
              <a:gd name="T18" fmla="*/ 160338 w 259"/>
              <a:gd name="T19" fmla="*/ 0 h 259"/>
              <a:gd name="T20" fmla="*/ 204788 w 259"/>
              <a:gd name="T21" fmla="*/ 0 h 259"/>
              <a:gd name="T22" fmla="*/ 236538 w 259"/>
              <a:gd name="T23" fmla="*/ 0 h 259"/>
              <a:gd name="T24" fmla="*/ 266700 w 259"/>
              <a:gd name="T25" fmla="*/ 0 h 259"/>
              <a:gd name="T26" fmla="*/ 296863 w 259"/>
              <a:gd name="T27" fmla="*/ 0 h 259"/>
              <a:gd name="T28" fmla="*/ 304800 w 259"/>
              <a:gd name="T29" fmla="*/ 0 h 259"/>
              <a:gd name="T30" fmla="*/ 319088 w 259"/>
              <a:gd name="T31" fmla="*/ 7937 h 259"/>
              <a:gd name="T32" fmla="*/ 311150 w 259"/>
              <a:gd name="T33" fmla="*/ 38100 h 259"/>
              <a:gd name="T34" fmla="*/ 319088 w 259"/>
              <a:gd name="T35" fmla="*/ 68262 h 259"/>
              <a:gd name="T36" fmla="*/ 319088 w 259"/>
              <a:gd name="T37" fmla="*/ 90487 h 259"/>
              <a:gd name="T38" fmla="*/ 311150 w 259"/>
              <a:gd name="T39" fmla="*/ 106362 h 259"/>
              <a:gd name="T40" fmla="*/ 311150 w 259"/>
              <a:gd name="T41" fmla="*/ 128587 h 259"/>
              <a:gd name="T42" fmla="*/ 319088 w 259"/>
              <a:gd name="T43" fmla="*/ 152400 h 259"/>
              <a:gd name="T44" fmla="*/ 342900 w 259"/>
              <a:gd name="T45" fmla="*/ 166687 h 259"/>
              <a:gd name="T46" fmla="*/ 373063 w 259"/>
              <a:gd name="T47" fmla="*/ 190500 h 259"/>
              <a:gd name="T48" fmla="*/ 387350 w 259"/>
              <a:gd name="T49" fmla="*/ 198437 h 259"/>
              <a:gd name="T50" fmla="*/ 395288 w 259"/>
              <a:gd name="T51" fmla="*/ 220662 h 259"/>
              <a:gd name="T52" fmla="*/ 387350 w 259"/>
              <a:gd name="T53" fmla="*/ 236537 h 259"/>
              <a:gd name="T54" fmla="*/ 387350 w 259"/>
              <a:gd name="T55" fmla="*/ 250825 h 259"/>
              <a:gd name="T56" fmla="*/ 395288 w 259"/>
              <a:gd name="T57" fmla="*/ 274637 h 259"/>
              <a:gd name="T58" fmla="*/ 403225 w 259"/>
              <a:gd name="T59" fmla="*/ 296862 h 259"/>
              <a:gd name="T60" fmla="*/ 387350 w 259"/>
              <a:gd name="T61" fmla="*/ 312737 h 259"/>
              <a:gd name="T62" fmla="*/ 342900 w 259"/>
              <a:gd name="T63" fmla="*/ 312737 h 259"/>
              <a:gd name="T64" fmla="*/ 311150 w 259"/>
              <a:gd name="T65" fmla="*/ 312737 h 259"/>
              <a:gd name="T66" fmla="*/ 288925 w 259"/>
              <a:gd name="T67" fmla="*/ 312737 h 259"/>
              <a:gd name="T68" fmla="*/ 250825 w 259"/>
              <a:gd name="T69" fmla="*/ 312737 h 259"/>
              <a:gd name="T70" fmla="*/ 220663 w 259"/>
              <a:gd name="T71" fmla="*/ 312737 h 259"/>
              <a:gd name="T72" fmla="*/ 198438 w 259"/>
              <a:gd name="T73" fmla="*/ 312737 h 259"/>
              <a:gd name="T74" fmla="*/ 190500 w 259"/>
              <a:gd name="T75" fmla="*/ 327025 h 259"/>
              <a:gd name="T76" fmla="*/ 174625 w 259"/>
              <a:gd name="T77" fmla="*/ 334962 h 259"/>
              <a:gd name="T78" fmla="*/ 160338 w 259"/>
              <a:gd name="T79" fmla="*/ 342900 h 259"/>
              <a:gd name="T80" fmla="*/ 136525 w 259"/>
              <a:gd name="T81" fmla="*/ 342900 h 259"/>
              <a:gd name="T82" fmla="*/ 122238 w 259"/>
              <a:gd name="T83" fmla="*/ 350837 h 259"/>
              <a:gd name="T84" fmla="*/ 106363 w 259"/>
              <a:gd name="T85" fmla="*/ 357187 h 259"/>
              <a:gd name="T86" fmla="*/ 106363 w 259"/>
              <a:gd name="T87" fmla="*/ 380999 h 259"/>
              <a:gd name="T88" fmla="*/ 84138 w 259"/>
              <a:gd name="T89" fmla="*/ 388937 h 259"/>
              <a:gd name="T90" fmla="*/ 60325 w 259"/>
              <a:gd name="T91" fmla="*/ 388937 h 259"/>
              <a:gd name="T92" fmla="*/ 46038 w 259"/>
              <a:gd name="T93" fmla="*/ 395287 h 259"/>
              <a:gd name="T94" fmla="*/ 30163 w 259"/>
              <a:gd name="T95" fmla="*/ 403224 h 259"/>
              <a:gd name="T96" fmla="*/ 14288 w 259"/>
              <a:gd name="T97" fmla="*/ 411162 h 259"/>
              <a:gd name="T98" fmla="*/ 0 w 259"/>
              <a:gd name="T99" fmla="*/ 388937 h 259"/>
              <a:gd name="T100" fmla="*/ 0 w 259"/>
              <a:gd name="T101" fmla="*/ 357187 h 259"/>
              <a:gd name="T102" fmla="*/ 0 w 259"/>
              <a:gd name="T103" fmla="*/ 334962 h 259"/>
              <a:gd name="T104" fmla="*/ 0 w 259"/>
              <a:gd name="T105" fmla="*/ 312737 h 259"/>
              <a:gd name="T106" fmla="*/ 0 w 259"/>
              <a:gd name="T107" fmla="*/ 242887 h 259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259"/>
              <a:gd name="T163" fmla="*/ 0 h 259"/>
              <a:gd name="T164" fmla="*/ 259 w 259"/>
              <a:gd name="T165" fmla="*/ 259 h 259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259" h="259">
                <a:moveTo>
                  <a:pt x="0" y="153"/>
                </a:moveTo>
                <a:lnTo>
                  <a:pt x="0" y="139"/>
                </a:lnTo>
                <a:lnTo>
                  <a:pt x="0" y="129"/>
                </a:lnTo>
                <a:lnTo>
                  <a:pt x="0" y="125"/>
                </a:lnTo>
                <a:lnTo>
                  <a:pt x="0" y="120"/>
                </a:lnTo>
                <a:lnTo>
                  <a:pt x="0" y="110"/>
                </a:lnTo>
                <a:lnTo>
                  <a:pt x="0" y="105"/>
                </a:lnTo>
                <a:lnTo>
                  <a:pt x="0" y="96"/>
                </a:lnTo>
                <a:lnTo>
                  <a:pt x="0" y="81"/>
                </a:lnTo>
                <a:lnTo>
                  <a:pt x="0" y="77"/>
                </a:lnTo>
                <a:lnTo>
                  <a:pt x="0" y="53"/>
                </a:lnTo>
                <a:lnTo>
                  <a:pt x="0" y="38"/>
                </a:lnTo>
                <a:lnTo>
                  <a:pt x="0" y="29"/>
                </a:lnTo>
                <a:lnTo>
                  <a:pt x="0" y="5"/>
                </a:lnTo>
                <a:lnTo>
                  <a:pt x="9" y="5"/>
                </a:lnTo>
                <a:lnTo>
                  <a:pt x="14" y="5"/>
                </a:lnTo>
                <a:lnTo>
                  <a:pt x="19" y="5"/>
                </a:lnTo>
                <a:lnTo>
                  <a:pt x="24" y="5"/>
                </a:lnTo>
                <a:lnTo>
                  <a:pt x="29" y="5"/>
                </a:lnTo>
                <a:lnTo>
                  <a:pt x="43" y="5"/>
                </a:lnTo>
                <a:lnTo>
                  <a:pt x="48" y="5"/>
                </a:lnTo>
                <a:lnTo>
                  <a:pt x="53" y="5"/>
                </a:lnTo>
                <a:lnTo>
                  <a:pt x="57" y="5"/>
                </a:lnTo>
                <a:lnTo>
                  <a:pt x="62" y="5"/>
                </a:lnTo>
                <a:lnTo>
                  <a:pt x="67" y="5"/>
                </a:lnTo>
                <a:lnTo>
                  <a:pt x="72" y="5"/>
                </a:lnTo>
                <a:lnTo>
                  <a:pt x="72" y="0"/>
                </a:lnTo>
                <a:lnTo>
                  <a:pt x="81" y="0"/>
                </a:lnTo>
                <a:lnTo>
                  <a:pt x="86" y="0"/>
                </a:lnTo>
                <a:lnTo>
                  <a:pt x="101" y="0"/>
                </a:lnTo>
                <a:lnTo>
                  <a:pt x="105" y="0"/>
                </a:lnTo>
                <a:lnTo>
                  <a:pt x="120" y="0"/>
                </a:lnTo>
                <a:lnTo>
                  <a:pt x="129" y="0"/>
                </a:lnTo>
                <a:lnTo>
                  <a:pt x="134" y="0"/>
                </a:lnTo>
                <a:lnTo>
                  <a:pt x="139" y="0"/>
                </a:lnTo>
                <a:lnTo>
                  <a:pt x="149" y="0"/>
                </a:lnTo>
                <a:lnTo>
                  <a:pt x="153" y="0"/>
                </a:lnTo>
                <a:lnTo>
                  <a:pt x="163" y="0"/>
                </a:lnTo>
                <a:lnTo>
                  <a:pt x="168" y="0"/>
                </a:lnTo>
                <a:lnTo>
                  <a:pt x="173" y="0"/>
                </a:lnTo>
                <a:lnTo>
                  <a:pt x="177" y="0"/>
                </a:lnTo>
                <a:lnTo>
                  <a:pt x="187" y="0"/>
                </a:lnTo>
                <a:lnTo>
                  <a:pt x="192" y="0"/>
                </a:lnTo>
                <a:lnTo>
                  <a:pt x="187" y="0"/>
                </a:lnTo>
                <a:lnTo>
                  <a:pt x="192" y="0"/>
                </a:lnTo>
                <a:lnTo>
                  <a:pt x="196" y="0"/>
                </a:lnTo>
                <a:lnTo>
                  <a:pt x="201" y="0"/>
                </a:lnTo>
                <a:lnTo>
                  <a:pt x="201" y="5"/>
                </a:lnTo>
                <a:lnTo>
                  <a:pt x="196" y="9"/>
                </a:lnTo>
                <a:lnTo>
                  <a:pt x="196" y="14"/>
                </a:lnTo>
                <a:lnTo>
                  <a:pt x="196" y="24"/>
                </a:lnTo>
                <a:lnTo>
                  <a:pt x="196" y="29"/>
                </a:lnTo>
                <a:lnTo>
                  <a:pt x="201" y="38"/>
                </a:lnTo>
                <a:lnTo>
                  <a:pt x="201" y="43"/>
                </a:lnTo>
                <a:lnTo>
                  <a:pt x="201" y="48"/>
                </a:lnTo>
                <a:lnTo>
                  <a:pt x="201" y="53"/>
                </a:lnTo>
                <a:lnTo>
                  <a:pt x="201" y="57"/>
                </a:lnTo>
                <a:lnTo>
                  <a:pt x="201" y="62"/>
                </a:lnTo>
                <a:lnTo>
                  <a:pt x="201" y="67"/>
                </a:lnTo>
                <a:lnTo>
                  <a:pt x="196" y="67"/>
                </a:lnTo>
                <a:lnTo>
                  <a:pt x="196" y="72"/>
                </a:lnTo>
                <a:lnTo>
                  <a:pt x="196" y="77"/>
                </a:lnTo>
                <a:lnTo>
                  <a:pt x="196" y="81"/>
                </a:lnTo>
                <a:lnTo>
                  <a:pt x="196" y="86"/>
                </a:lnTo>
                <a:lnTo>
                  <a:pt x="196" y="91"/>
                </a:lnTo>
                <a:lnTo>
                  <a:pt x="201" y="96"/>
                </a:lnTo>
                <a:lnTo>
                  <a:pt x="206" y="101"/>
                </a:lnTo>
                <a:lnTo>
                  <a:pt x="211" y="101"/>
                </a:lnTo>
                <a:lnTo>
                  <a:pt x="216" y="105"/>
                </a:lnTo>
                <a:lnTo>
                  <a:pt x="230" y="115"/>
                </a:lnTo>
                <a:lnTo>
                  <a:pt x="235" y="115"/>
                </a:lnTo>
                <a:lnTo>
                  <a:pt x="235" y="120"/>
                </a:lnTo>
                <a:lnTo>
                  <a:pt x="240" y="120"/>
                </a:lnTo>
                <a:lnTo>
                  <a:pt x="240" y="125"/>
                </a:lnTo>
                <a:lnTo>
                  <a:pt x="244" y="125"/>
                </a:lnTo>
                <a:lnTo>
                  <a:pt x="244" y="129"/>
                </a:lnTo>
                <a:lnTo>
                  <a:pt x="249" y="134"/>
                </a:lnTo>
                <a:lnTo>
                  <a:pt x="249" y="139"/>
                </a:lnTo>
                <a:lnTo>
                  <a:pt x="244" y="139"/>
                </a:lnTo>
                <a:lnTo>
                  <a:pt x="244" y="144"/>
                </a:lnTo>
                <a:lnTo>
                  <a:pt x="244" y="149"/>
                </a:lnTo>
                <a:lnTo>
                  <a:pt x="244" y="153"/>
                </a:lnTo>
                <a:lnTo>
                  <a:pt x="240" y="153"/>
                </a:lnTo>
                <a:lnTo>
                  <a:pt x="244" y="158"/>
                </a:lnTo>
                <a:lnTo>
                  <a:pt x="244" y="163"/>
                </a:lnTo>
                <a:lnTo>
                  <a:pt x="244" y="173"/>
                </a:lnTo>
                <a:lnTo>
                  <a:pt x="249" y="173"/>
                </a:lnTo>
                <a:lnTo>
                  <a:pt x="249" y="177"/>
                </a:lnTo>
                <a:lnTo>
                  <a:pt x="249" y="182"/>
                </a:lnTo>
                <a:lnTo>
                  <a:pt x="254" y="187"/>
                </a:lnTo>
                <a:lnTo>
                  <a:pt x="254" y="192"/>
                </a:lnTo>
                <a:lnTo>
                  <a:pt x="259" y="197"/>
                </a:lnTo>
                <a:lnTo>
                  <a:pt x="244" y="197"/>
                </a:lnTo>
                <a:lnTo>
                  <a:pt x="235" y="197"/>
                </a:lnTo>
                <a:lnTo>
                  <a:pt x="225" y="197"/>
                </a:lnTo>
                <a:lnTo>
                  <a:pt x="216" y="197"/>
                </a:lnTo>
                <a:lnTo>
                  <a:pt x="211" y="197"/>
                </a:lnTo>
                <a:lnTo>
                  <a:pt x="206" y="197"/>
                </a:lnTo>
                <a:lnTo>
                  <a:pt x="196" y="197"/>
                </a:lnTo>
                <a:lnTo>
                  <a:pt x="192" y="197"/>
                </a:lnTo>
                <a:lnTo>
                  <a:pt x="187" y="197"/>
                </a:lnTo>
                <a:lnTo>
                  <a:pt x="182" y="197"/>
                </a:lnTo>
                <a:lnTo>
                  <a:pt x="177" y="197"/>
                </a:lnTo>
                <a:lnTo>
                  <a:pt x="163" y="197"/>
                </a:lnTo>
                <a:lnTo>
                  <a:pt x="158" y="197"/>
                </a:lnTo>
                <a:lnTo>
                  <a:pt x="149" y="197"/>
                </a:lnTo>
                <a:lnTo>
                  <a:pt x="144" y="197"/>
                </a:lnTo>
                <a:lnTo>
                  <a:pt x="139" y="197"/>
                </a:lnTo>
                <a:lnTo>
                  <a:pt x="134" y="197"/>
                </a:lnTo>
                <a:lnTo>
                  <a:pt x="129" y="197"/>
                </a:lnTo>
                <a:lnTo>
                  <a:pt x="125" y="197"/>
                </a:lnTo>
                <a:lnTo>
                  <a:pt x="125" y="201"/>
                </a:lnTo>
                <a:lnTo>
                  <a:pt x="120" y="201"/>
                </a:lnTo>
                <a:lnTo>
                  <a:pt x="120" y="206"/>
                </a:lnTo>
                <a:lnTo>
                  <a:pt x="115" y="206"/>
                </a:lnTo>
                <a:lnTo>
                  <a:pt x="115" y="211"/>
                </a:lnTo>
                <a:lnTo>
                  <a:pt x="110" y="211"/>
                </a:lnTo>
                <a:lnTo>
                  <a:pt x="105" y="211"/>
                </a:lnTo>
                <a:lnTo>
                  <a:pt x="105" y="216"/>
                </a:lnTo>
                <a:lnTo>
                  <a:pt x="101" y="216"/>
                </a:lnTo>
                <a:lnTo>
                  <a:pt x="96" y="216"/>
                </a:lnTo>
                <a:lnTo>
                  <a:pt x="91" y="216"/>
                </a:lnTo>
                <a:lnTo>
                  <a:pt x="86" y="216"/>
                </a:lnTo>
                <a:lnTo>
                  <a:pt x="81" y="216"/>
                </a:lnTo>
                <a:lnTo>
                  <a:pt x="81" y="221"/>
                </a:lnTo>
                <a:lnTo>
                  <a:pt x="77" y="221"/>
                </a:lnTo>
                <a:lnTo>
                  <a:pt x="72" y="221"/>
                </a:lnTo>
                <a:lnTo>
                  <a:pt x="72" y="225"/>
                </a:lnTo>
                <a:lnTo>
                  <a:pt x="67" y="225"/>
                </a:lnTo>
                <a:lnTo>
                  <a:pt x="67" y="230"/>
                </a:lnTo>
                <a:lnTo>
                  <a:pt x="67" y="235"/>
                </a:lnTo>
                <a:lnTo>
                  <a:pt x="67" y="240"/>
                </a:lnTo>
                <a:lnTo>
                  <a:pt x="62" y="240"/>
                </a:lnTo>
                <a:lnTo>
                  <a:pt x="57" y="245"/>
                </a:lnTo>
                <a:lnTo>
                  <a:pt x="53" y="245"/>
                </a:lnTo>
                <a:lnTo>
                  <a:pt x="48" y="245"/>
                </a:lnTo>
                <a:lnTo>
                  <a:pt x="43" y="245"/>
                </a:lnTo>
                <a:lnTo>
                  <a:pt x="38" y="245"/>
                </a:lnTo>
                <a:lnTo>
                  <a:pt x="33" y="245"/>
                </a:lnTo>
                <a:lnTo>
                  <a:pt x="33" y="249"/>
                </a:lnTo>
                <a:lnTo>
                  <a:pt x="29" y="249"/>
                </a:lnTo>
                <a:lnTo>
                  <a:pt x="24" y="249"/>
                </a:lnTo>
                <a:lnTo>
                  <a:pt x="19" y="249"/>
                </a:lnTo>
                <a:lnTo>
                  <a:pt x="19" y="254"/>
                </a:lnTo>
                <a:lnTo>
                  <a:pt x="14" y="254"/>
                </a:lnTo>
                <a:lnTo>
                  <a:pt x="14" y="259"/>
                </a:lnTo>
                <a:lnTo>
                  <a:pt x="9" y="259"/>
                </a:lnTo>
                <a:lnTo>
                  <a:pt x="0" y="259"/>
                </a:lnTo>
                <a:lnTo>
                  <a:pt x="0" y="249"/>
                </a:lnTo>
                <a:lnTo>
                  <a:pt x="0" y="245"/>
                </a:lnTo>
                <a:lnTo>
                  <a:pt x="0" y="235"/>
                </a:lnTo>
                <a:lnTo>
                  <a:pt x="0" y="230"/>
                </a:lnTo>
                <a:lnTo>
                  <a:pt x="0" y="225"/>
                </a:lnTo>
                <a:lnTo>
                  <a:pt x="0" y="221"/>
                </a:lnTo>
                <a:lnTo>
                  <a:pt x="0" y="216"/>
                </a:lnTo>
                <a:lnTo>
                  <a:pt x="0" y="211"/>
                </a:lnTo>
                <a:lnTo>
                  <a:pt x="0" y="206"/>
                </a:lnTo>
                <a:lnTo>
                  <a:pt x="0" y="201"/>
                </a:lnTo>
                <a:lnTo>
                  <a:pt x="0" y="197"/>
                </a:lnTo>
                <a:lnTo>
                  <a:pt x="0" y="192"/>
                </a:lnTo>
                <a:lnTo>
                  <a:pt x="0" y="182"/>
                </a:lnTo>
                <a:lnTo>
                  <a:pt x="0" y="153"/>
                </a:lnTo>
                <a:close/>
              </a:path>
            </a:pathLst>
          </a:custGeom>
          <a:solidFill>
            <a:srgbClr val="33CC33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01" name="Freeform 358"/>
          <p:cNvSpPr>
            <a:spLocks/>
          </p:cNvSpPr>
          <p:nvPr/>
        </p:nvSpPr>
        <p:spPr bwMode="auto">
          <a:xfrm>
            <a:off x="4858813" y="4938805"/>
            <a:ext cx="852488" cy="631825"/>
          </a:xfrm>
          <a:custGeom>
            <a:avLst/>
            <a:gdLst>
              <a:gd name="T0" fmla="*/ 76200 w 537"/>
              <a:gd name="T1" fmla="*/ 434975 h 398"/>
              <a:gd name="T2" fmla="*/ 76200 w 537"/>
              <a:gd name="T3" fmla="*/ 449263 h 398"/>
              <a:gd name="T4" fmla="*/ 76200 w 537"/>
              <a:gd name="T5" fmla="*/ 457200 h 398"/>
              <a:gd name="T6" fmla="*/ 38100 w 537"/>
              <a:gd name="T7" fmla="*/ 381000 h 398"/>
              <a:gd name="T8" fmla="*/ 46038 w 537"/>
              <a:gd name="T9" fmla="*/ 366712 h 398"/>
              <a:gd name="T10" fmla="*/ 30163 w 537"/>
              <a:gd name="T11" fmla="*/ 304800 h 398"/>
              <a:gd name="T12" fmla="*/ 7938 w 537"/>
              <a:gd name="T13" fmla="*/ 190500 h 398"/>
              <a:gd name="T14" fmla="*/ 38100 w 537"/>
              <a:gd name="T15" fmla="*/ 176212 h 398"/>
              <a:gd name="T16" fmla="*/ 136525 w 537"/>
              <a:gd name="T17" fmla="*/ 176212 h 398"/>
              <a:gd name="T18" fmla="*/ 168275 w 537"/>
              <a:gd name="T19" fmla="*/ 84137 h 398"/>
              <a:gd name="T20" fmla="*/ 250825 w 537"/>
              <a:gd name="T21" fmla="*/ 61913 h 398"/>
              <a:gd name="T22" fmla="*/ 250825 w 537"/>
              <a:gd name="T23" fmla="*/ 7938 h 398"/>
              <a:gd name="T24" fmla="*/ 342900 w 537"/>
              <a:gd name="T25" fmla="*/ 7938 h 398"/>
              <a:gd name="T26" fmla="*/ 396875 w 537"/>
              <a:gd name="T27" fmla="*/ 0 h 398"/>
              <a:gd name="T28" fmla="*/ 503238 w 537"/>
              <a:gd name="T29" fmla="*/ 23812 h 398"/>
              <a:gd name="T30" fmla="*/ 503238 w 537"/>
              <a:gd name="T31" fmla="*/ 76200 h 398"/>
              <a:gd name="T32" fmla="*/ 503238 w 537"/>
              <a:gd name="T33" fmla="*/ 176212 h 398"/>
              <a:gd name="T34" fmla="*/ 511175 w 537"/>
              <a:gd name="T35" fmla="*/ 236538 h 398"/>
              <a:gd name="T36" fmla="*/ 579438 w 537"/>
              <a:gd name="T37" fmla="*/ 236538 h 398"/>
              <a:gd name="T38" fmla="*/ 647700 w 537"/>
              <a:gd name="T39" fmla="*/ 228600 h 398"/>
              <a:gd name="T40" fmla="*/ 784225 w 537"/>
              <a:gd name="T41" fmla="*/ 228600 h 398"/>
              <a:gd name="T42" fmla="*/ 846138 w 537"/>
              <a:gd name="T43" fmla="*/ 304800 h 398"/>
              <a:gd name="T44" fmla="*/ 852488 w 537"/>
              <a:gd name="T45" fmla="*/ 404812 h 398"/>
              <a:gd name="T46" fmla="*/ 852488 w 537"/>
              <a:gd name="T47" fmla="*/ 533400 h 398"/>
              <a:gd name="T48" fmla="*/ 852488 w 537"/>
              <a:gd name="T49" fmla="*/ 625475 h 398"/>
              <a:gd name="T50" fmla="*/ 655638 w 537"/>
              <a:gd name="T51" fmla="*/ 631825 h 398"/>
              <a:gd name="T52" fmla="*/ 511175 w 537"/>
              <a:gd name="T53" fmla="*/ 625475 h 398"/>
              <a:gd name="T54" fmla="*/ 457200 w 537"/>
              <a:gd name="T55" fmla="*/ 625475 h 398"/>
              <a:gd name="T56" fmla="*/ 403225 w 537"/>
              <a:gd name="T57" fmla="*/ 593725 h 398"/>
              <a:gd name="T58" fmla="*/ 365125 w 537"/>
              <a:gd name="T59" fmla="*/ 571500 h 398"/>
              <a:gd name="T60" fmla="*/ 327025 w 537"/>
              <a:gd name="T61" fmla="*/ 555625 h 398"/>
              <a:gd name="T62" fmla="*/ 288925 w 537"/>
              <a:gd name="T63" fmla="*/ 555625 h 398"/>
              <a:gd name="T64" fmla="*/ 288925 w 537"/>
              <a:gd name="T65" fmla="*/ 571500 h 398"/>
              <a:gd name="T66" fmla="*/ 296863 w 537"/>
              <a:gd name="T67" fmla="*/ 541338 h 398"/>
              <a:gd name="T68" fmla="*/ 282575 w 537"/>
              <a:gd name="T69" fmla="*/ 541338 h 398"/>
              <a:gd name="T70" fmla="*/ 266700 w 537"/>
              <a:gd name="T71" fmla="*/ 525463 h 398"/>
              <a:gd name="T72" fmla="*/ 258763 w 537"/>
              <a:gd name="T73" fmla="*/ 533400 h 398"/>
              <a:gd name="T74" fmla="*/ 266700 w 537"/>
              <a:gd name="T75" fmla="*/ 541338 h 398"/>
              <a:gd name="T76" fmla="*/ 250825 w 537"/>
              <a:gd name="T77" fmla="*/ 541338 h 398"/>
              <a:gd name="T78" fmla="*/ 250825 w 537"/>
              <a:gd name="T79" fmla="*/ 549275 h 398"/>
              <a:gd name="T80" fmla="*/ 228600 w 537"/>
              <a:gd name="T81" fmla="*/ 549275 h 398"/>
              <a:gd name="T82" fmla="*/ 236538 w 537"/>
              <a:gd name="T83" fmla="*/ 533400 h 398"/>
              <a:gd name="T84" fmla="*/ 220663 w 537"/>
              <a:gd name="T85" fmla="*/ 525463 h 398"/>
              <a:gd name="T86" fmla="*/ 206375 w 537"/>
              <a:gd name="T87" fmla="*/ 517525 h 398"/>
              <a:gd name="T88" fmla="*/ 198438 w 537"/>
              <a:gd name="T89" fmla="*/ 541338 h 398"/>
              <a:gd name="T90" fmla="*/ 198438 w 537"/>
              <a:gd name="T91" fmla="*/ 533400 h 398"/>
              <a:gd name="T92" fmla="*/ 190500 w 537"/>
              <a:gd name="T93" fmla="*/ 517525 h 398"/>
              <a:gd name="T94" fmla="*/ 182563 w 537"/>
              <a:gd name="T95" fmla="*/ 525463 h 398"/>
              <a:gd name="T96" fmla="*/ 182563 w 537"/>
              <a:gd name="T97" fmla="*/ 511175 h 398"/>
              <a:gd name="T98" fmla="*/ 168275 w 537"/>
              <a:gd name="T99" fmla="*/ 517525 h 398"/>
              <a:gd name="T100" fmla="*/ 160338 w 537"/>
              <a:gd name="T101" fmla="*/ 525463 h 398"/>
              <a:gd name="T102" fmla="*/ 160338 w 537"/>
              <a:gd name="T103" fmla="*/ 533400 h 398"/>
              <a:gd name="T104" fmla="*/ 174625 w 537"/>
              <a:gd name="T105" fmla="*/ 541338 h 398"/>
              <a:gd name="T106" fmla="*/ 136525 w 537"/>
              <a:gd name="T107" fmla="*/ 541338 h 398"/>
              <a:gd name="T108" fmla="*/ 144463 w 537"/>
              <a:gd name="T109" fmla="*/ 517525 h 398"/>
              <a:gd name="T110" fmla="*/ 130175 w 537"/>
              <a:gd name="T111" fmla="*/ 525463 h 398"/>
              <a:gd name="T112" fmla="*/ 100013 w 537"/>
              <a:gd name="T113" fmla="*/ 511175 h 398"/>
              <a:gd name="T114" fmla="*/ 92075 w 537"/>
              <a:gd name="T115" fmla="*/ 479425 h 398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537"/>
              <a:gd name="T175" fmla="*/ 0 h 398"/>
              <a:gd name="T176" fmla="*/ 537 w 537"/>
              <a:gd name="T177" fmla="*/ 398 h 398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537" h="398">
                <a:moveTo>
                  <a:pt x="63" y="288"/>
                </a:moveTo>
                <a:lnTo>
                  <a:pt x="58" y="279"/>
                </a:lnTo>
                <a:lnTo>
                  <a:pt x="53" y="279"/>
                </a:lnTo>
                <a:lnTo>
                  <a:pt x="48" y="279"/>
                </a:lnTo>
                <a:lnTo>
                  <a:pt x="48" y="274"/>
                </a:lnTo>
                <a:lnTo>
                  <a:pt x="48" y="279"/>
                </a:lnTo>
                <a:lnTo>
                  <a:pt x="48" y="283"/>
                </a:lnTo>
                <a:lnTo>
                  <a:pt x="53" y="283"/>
                </a:lnTo>
                <a:lnTo>
                  <a:pt x="53" y="288"/>
                </a:lnTo>
                <a:lnTo>
                  <a:pt x="48" y="283"/>
                </a:lnTo>
                <a:lnTo>
                  <a:pt x="48" y="279"/>
                </a:lnTo>
                <a:lnTo>
                  <a:pt x="43" y="279"/>
                </a:lnTo>
                <a:lnTo>
                  <a:pt x="48" y="279"/>
                </a:lnTo>
                <a:lnTo>
                  <a:pt x="48" y="283"/>
                </a:lnTo>
                <a:lnTo>
                  <a:pt x="48" y="288"/>
                </a:lnTo>
                <a:lnTo>
                  <a:pt x="48" y="283"/>
                </a:lnTo>
                <a:lnTo>
                  <a:pt x="43" y="274"/>
                </a:lnTo>
                <a:lnTo>
                  <a:pt x="34" y="255"/>
                </a:lnTo>
                <a:lnTo>
                  <a:pt x="29" y="240"/>
                </a:lnTo>
                <a:lnTo>
                  <a:pt x="24" y="240"/>
                </a:lnTo>
                <a:lnTo>
                  <a:pt x="24" y="235"/>
                </a:lnTo>
                <a:lnTo>
                  <a:pt x="29" y="235"/>
                </a:lnTo>
                <a:lnTo>
                  <a:pt x="34" y="235"/>
                </a:lnTo>
                <a:lnTo>
                  <a:pt x="34" y="231"/>
                </a:lnTo>
                <a:lnTo>
                  <a:pt x="29" y="231"/>
                </a:lnTo>
                <a:lnTo>
                  <a:pt x="29" y="235"/>
                </a:lnTo>
                <a:lnTo>
                  <a:pt x="24" y="235"/>
                </a:lnTo>
                <a:lnTo>
                  <a:pt x="19" y="207"/>
                </a:lnTo>
                <a:lnTo>
                  <a:pt x="19" y="202"/>
                </a:lnTo>
                <a:lnTo>
                  <a:pt x="19" y="192"/>
                </a:lnTo>
                <a:lnTo>
                  <a:pt x="15" y="173"/>
                </a:lnTo>
                <a:lnTo>
                  <a:pt x="15" y="168"/>
                </a:lnTo>
                <a:lnTo>
                  <a:pt x="15" y="149"/>
                </a:lnTo>
                <a:lnTo>
                  <a:pt x="10" y="130"/>
                </a:lnTo>
                <a:lnTo>
                  <a:pt x="5" y="120"/>
                </a:lnTo>
                <a:lnTo>
                  <a:pt x="0" y="106"/>
                </a:lnTo>
                <a:lnTo>
                  <a:pt x="5" y="106"/>
                </a:lnTo>
                <a:lnTo>
                  <a:pt x="15" y="106"/>
                </a:lnTo>
                <a:lnTo>
                  <a:pt x="15" y="111"/>
                </a:lnTo>
                <a:lnTo>
                  <a:pt x="24" y="111"/>
                </a:lnTo>
                <a:lnTo>
                  <a:pt x="34" y="111"/>
                </a:lnTo>
                <a:lnTo>
                  <a:pt x="53" y="111"/>
                </a:lnTo>
                <a:lnTo>
                  <a:pt x="58" y="111"/>
                </a:lnTo>
                <a:lnTo>
                  <a:pt x="67" y="111"/>
                </a:lnTo>
                <a:lnTo>
                  <a:pt x="86" y="111"/>
                </a:lnTo>
                <a:lnTo>
                  <a:pt x="96" y="111"/>
                </a:lnTo>
                <a:lnTo>
                  <a:pt x="106" y="111"/>
                </a:lnTo>
                <a:lnTo>
                  <a:pt x="106" y="87"/>
                </a:lnTo>
                <a:lnTo>
                  <a:pt x="106" y="82"/>
                </a:lnTo>
                <a:lnTo>
                  <a:pt x="106" y="53"/>
                </a:lnTo>
                <a:lnTo>
                  <a:pt x="115" y="53"/>
                </a:lnTo>
                <a:lnTo>
                  <a:pt x="120" y="53"/>
                </a:lnTo>
                <a:lnTo>
                  <a:pt x="154" y="53"/>
                </a:lnTo>
                <a:lnTo>
                  <a:pt x="158" y="53"/>
                </a:lnTo>
                <a:lnTo>
                  <a:pt x="158" y="39"/>
                </a:lnTo>
                <a:lnTo>
                  <a:pt x="158" y="34"/>
                </a:lnTo>
                <a:lnTo>
                  <a:pt x="158" y="29"/>
                </a:lnTo>
                <a:lnTo>
                  <a:pt x="158" y="24"/>
                </a:lnTo>
                <a:lnTo>
                  <a:pt x="158" y="10"/>
                </a:lnTo>
                <a:lnTo>
                  <a:pt x="158" y="5"/>
                </a:lnTo>
                <a:lnTo>
                  <a:pt x="168" y="5"/>
                </a:lnTo>
                <a:lnTo>
                  <a:pt x="192" y="5"/>
                </a:lnTo>
                <a:lnTo>
                  <a:pt x="202" y="5"/>
                </a:lnTo>
                <a:lnTo>
                  <a:pt x="206" y="5"/>
                </a:lnTo>
                <a:lnTo>
                  <a:pt x="216" y="5"/>
                </a:lnTo>
                <a:lnTo>
                  <a:pt x="221" y="0"/>
                </a:lnTo>
                <a:lnTo>
                  <a:pt x="226" y="0"/>
                </a:lnTo>
                <a:lnTo>
                  <a:pt x="230" y="0"/>
                </a:lnTo>
                <a:lnTo>
                  <a:pt x="235" y="0"/>
                </a:lnTo>
                <a:lnTo>
                  <a:pt x="250" y="0"/>
                </a:lnTo>
                <a:lnTo>
                  <a:pt x="259" y="0"/>
                </a:lnTo>
                <a:lnTo>
                  <a:pt x="264" y="0"/>
                </a:lnTo>
                <a:lnTo>
                  <a:pt x="317" y="0"/>
                </a:lnTo>
                <a:lnTo>
                  <a:pt x="317" y="10"/>
                </a:lnTo>
                <a:lnTo>
                  <a:pt x="317" y="15"/>
                </a:lnTo>
                <a:lnTo>
                  <a:pt x="317" y="19"/>
                </a:lnTo>
                <a:lnTo>
                  <a:pt x="317" y="29"/>
                </a:lnTo>
                <a:lnTo>
                  <a:pt x="317" y="34"/>
                </a:lnTo>
                <a:lnTo>
                  <a:pt x="317" y="39"/>
                </a:lnTo>
                <a:lnTo>
                  <a:pt x="317" y="48"/>
                </a:lnTo>
                <a:lnTo>
                  <a:pt x="317" y="53"/>
                </a:lnTo>
                <a:lnTo>
                  <a:pt x="317" y="67"/>
                </a:lnTo>
                <a:lnTo>
                  <a:pt x="317" y="82"/>
                </a:lnTo>
                <a:lnTo>
                  <a:pt x="317" y="96"/>
                </a:lnTo>
                <a:lnTo>
                  <a:pt x="317" y="111"/>
                </a:lnTo>
                <a:lnTo>
                  <a:pt x="317" y="115"/>
                </a:lnTo>
                <a:lnTo>
                  <a:pt x="317" y="125"/>
                </a:lnTo>
                <a:lnTo>
                  <a:pt x="322" y="135"/>
                </a:lnTo>
                <a:lnTo>
                  <a:pt x="322" y="139"/>
                </a:lnTo>
                <a:lnTo>
                  <a:pt x="322" y="149"/>
                </a:lnTo>
                <a:lnTo>
                  <a:pt x="331" y="149"/>
                </a:lnTo>
                <a:lnTo>
                  <a:pt x="341" y="149"/>
                </a:lnTo>
                <a:lnTo>
                  <a:pt x="346" y="149"/>
                </a:lnTo>
                <a:lnTo>
                  <a:pt x="355" y="149"/>
                </a:lnTo>
                <a:lnTo>
                  <a:pt x="365" y="149"/>
                </a:lnTo>
                <a:lnTo>
                  <a:pt x="370" y="149"/>
                </a:lnTo>
                <a:lnTo>
                  <a:pt x="374" y="149"/>
                </a:lnTo>
                <a:lnTo>
                  <a:pt x="379" y="149"/>
                </a:lnTo>
                <a:lnTo>
                  <a:pt x="398" y="144"/>
                </a:lnTo>
                <a:lnTo>
                  <a:pt x="408" y="144"/>
                </a:lnTo>
                <a:lnTo>
                  <a:pt x="422" y="144"/>
                </a:lnTo>
                <a:lnTo>
                  <a:pt x="451" y="144"/>
                </a:lnTo>
                <a:lnTo>
                  <a:pt x="465" y="144"/>
                </a:lnTo>
                <a:lnTo>
                  <a:pt x="470" y="144"/>
                </a:lnTo>
                <a:lnTo>
                  <a:pt x="494" y="144"/>
                </a:lnTo>
                <a:lnTo>
                  <a:pt x="518" y="144"/>
                </a:lnTo>
                <a:lnTo>
                  <a:pt x="533" y="144"/>
                </a:lnTo>
                <a:lnTo>
                  <a:pt x="533" y="149"/>
                </a:lnTo>
                <a:lnTo>
                  <a:pt x="533" y="163"/>
                </a:lnTo>
                <a:lnTo>
                  <a:pt x="533" y="192"/>
                </a:lnTo>
                <a:lnTo>
                  <a:pt x="537" y="211"/>
                </a:lnTo>
                <a:lnTo>
                  <a:pt x="537" y="216"/>
                </a:lnTo>
                <a:lnTo>
                  <a:pt x="537" y="226"/>
                </a:lnTo>
                <a:lnTo>
                  <a:pt x="537" y="231"/>
                </a:lnTo>
                <a:lnTo>
                  <a:pt x="537" y="255"/>
                </a:lnTo>
                <a:lnTo>
                  <a:pt x="537" y="288"/>
                </a:lnTo>
                <a:lnTo>
                  <a:pt x="537" y="298"/>
                </a:lnTo>
                <a:lnTo>
                  <a:pt x="537" y="317"/>
                </a:lnTo>
                <a:lnTo>
                  <a:pt x="537" y="326"/>
                </a:lnTo>
                <a:lnTo>
                  <a:pt x="537" y="336"/>
                </a:lnTo>
                <a:lnTo>
                  <a:pt x="537" y="355"/>
                </a:lnTo>
                <a:lnTo>
                  <a:pt x="537" y="365"/>
                </a:lnTo>
                <a:lnTo>
                  <a:pt x="537" y="374"/>
                </a:lnTo>
                <a:lnTo>
                  <a:pt x="537" y="389"/>
                </a:lnTo>
                <a:lnTo>
                  <a:pt x="537" y="394"/>
                </a:lnTo>
                <a:lnTo>
                  <a:pt x="523" y="394"/>
                </a:lnTo>
                <a:lnTo>
                  <a:pt x="489" y="394"/>
                </a:lnTo>
                <a:lnTo>
                  <a:pt x="480" y="394"/>
                </a:lnTo>
                <a:lnTo>
                  <a:pt x="470" y="394"/>
                </a:lnTo>
                <a:lnTo>
                  <a:pt x="413" y="398"/>
                </a:lnTo>
                <a:lnTo>
                  <a:pt x="398" y="394"/>
                </a:lnTo>
                <a:lnTo>
                  <a:pt x="336" y="394"/>
                </a:lnTo>
                <a:lnTo>
                  <a:pt x="331" y="394"/>
                </a:lnTo>
                <a:lnTo>
                  <a:pt x="326" y="394"/>
                </a:lnTo>
                <a:lnTo>
                  <a:pt x="322" y="394"/>
                </a:lnTo>
                <a:lnTo>
                  <a:pt x="307" y="394"/>
                </a:lnTo>
                <a:lnTo>
                  <a:pt x="302" y="394"/>
                </a:lnTo>
                <a:lnTo>
                  <a:pt x="298" y="394"/>
                </a:lnTo>
                <a:lnTo>
                  <a:pt x="293" y="394"/>
                </a:lnTo>
                <a:lnTo>
                  <a:pt x="288" y="394"/>
                </a:lnTo>
                <a:lnTo>
                  <a:pt x="278" y="398"/>
                </a:lnTo>
                <a:lnTo>
                  <a:pt x="278" y="389"/>
                </a:lnTo>
                <a:lnTo>
                  <a:pt x="274" y="384"/>
                </a:lnTo>
                <a:lnTo>
                  <a:pt x="259" y="374"/>
                </a:lnTo>
                <a:lnTo>
                  <a:pt x="254" y="374"/>
                </a:lnTo>
                <a:lnTo>
                  <a:pt x="250" y="374"/>
                </a:lnTo>
                <a:lnTo>
                  <a:pt x="250" y="370"/>
                </a:lnTo>
                <a:lnTo>
                  <a:pt x="245" y="365"/>
                </a:lnTo>
                <a:lnTo>
                  <a:pt x="235" y="360"/>
                </a:lnTo>
                <a:lnTo>
                  <a:pt x="230" y="360"/>
                </a:lnTo>
                <a:lnTo>
                  <a:pt x="226" y="365"/>
                </a:lnTo>
                <a:lnTo>
                  <a:pt x="226" y="360"/>
                </a:lnTo>
                <a:lnTo>
                  <a:pt x="221" y="360"/>
                </a:lnTo>
                <a:lnTo>
                  <a:pt x="216" y="360"/>
                </a:lnTo>
                <a:lnTo>
                  <a:pt x="206" y="350"/>
                </a:lnTo>
                <a:lnTo>
                  <a:pt x="202" y="346"/>
                </a:lnTo>
                <a:lnTo>
                  <a:pt x="197" y="350"/>
                </a:lnTo>
                <a:lnTo>
                  <a:pt x="192" y="350"/>
                </a:lnTo>
                <a:lnTo>
                  <a:pt x="187" y="350"/>
                </a:lnTo>
                <a:lnTo>
                  <a:pt x="182" y="350"/>
                </a:lnTo>
                <a:lnTo>
                  <a:pt x="182" y="355"/>
                </a:lnTo>
                <a:lnTo>
                  <a:pt x="187" y="355"/>
                </a:lnTo>
                <a:lnTo>
                  <a:pt x="192" y="355"/>
                </a:lnTo>
                <a:lnTo>
                  <a:pt x="187" y="360"/>
                </a:lnTo>
                <a:lnTo>
                  <a:pt x="182" y="360"/>
                </a:lnTo>
                <a:lnTo>
                  <a:pt x="178" y="355"/>
                </a:lnTo>
                <a:lnTo>
                  <a:pt x="182" y="355"/>
                </a:lnTo>
                <a:lnTo>
                  <a:pt x="182" y="350"/>
                </a:lnTo>
                <a:lnTo>
                  <a:pt x="187" y="346"/>
                </a:lnTo>
                <a:lnTo>
                  <a:pt x="187" y="341"/>
                </a:lnTo>
                <a:lnTo>
                  <a:pt x="182" y="341"/>
                </a:lnTo>
                <a:lnTo>
                  <a:pt x="178" y="341"/>
                </a:lnTo>
                <a:lnTo>
                  <a:pt x="182" y="336"/>
                </a:lnTo>
                <a:lnTo>
                  <a:pt x="178" y="336"/>
                </a:lnTo>
                <a:lnTo>
                  <a:pt x="178" y="341"/>
                </a:lnTo>
                <a:lnTo>
                  <a:pt x="173" y="341"/>
                </a:lnTo>
                <a:lnTo>
                  <a:pt x="168" y="346"/>
                </a:lnTo>
                <a:lnTo>
                  <a:pt x="168" y="341"/>
                </a:lnTo>
                <a:lnTo>
                  <a:pt x="168" y="336"/>
                </a:lnTo>
                <a:lnTo>
                  <a:pt x="168" y="331"/>
                </a:lnTo>
                <a:lnTo>
                  <a:pt x="163" y="331"/>
                </a:lnTo>
                <a:lnTo>
                  <a:pt x="158" y="331"/>
                </a:lnTo>
                <a:lnTo>
                  <a:pt x="158" y="336"/>
                </a:lnTo>
                <a:lnTo>
                  <a:pt x="163" y="341"/>
                </a:lnTo>
                <a:lnTo>
                  <a:pt x="163" y="336"/>
                </a:lnTo>
                <a:lnTo>
                  <a:pt x="168" y="336"/>
                </a:lnTo>
                <a:lnTo>
                  <a:pt x="168" y="341"/>
                </a:lnTo>
                <a:lnTo>
                  <a:pt x="163" y="336"/>
                </a:lnTo>
                <a:lnTo>
                  <a:pt x="163" y="341"/>
                </a:lnTo>
                <a:lnTo>
                  <a:pt x="168" y="341"/>
                </a:lnTo>
                <a:lnTo>
                  <a:pt x="163" y="341"/>
                </a:lnTo>
                <a:lnTo>
                  <a:pt x="168" y="341"/>
                </a:lnTo>
                <a:lnTo>
                  <a:pt x="163" y="341"/>
                </a:lnTo>
                <a:lnTo>
                  <a:pt x="163" y="346"/>
                </a:lnTo>
                <a:lnTo>
                  <a:pt x="158" y="341"/>
                </a:lnTo>
                <a:lnTo>
                  <a:pt x="158" y="346"/>
                </a:lnTo>
                <a:lnTo>
                  <a:pt x="154" y="346"/>
                </a:lnTo>
                <a:lnTo>
                  <a:pt x="158" y="346"/>
                </a:lnTo>
                <a:lnTo>
                  <a:pt x="154" y="350"/>
                </a:lnTo>
                <a:lnTo>
                  <a:pt x="158" y="346"/>
                </a:lnTo>
                <a:lnTo>
                  <a:pt x="154" y="346"/>
                </a:lnTo>
                <a:lnTo>
                  <a:pt x="149" y="346"/>
                </a:lnTo>
                <a:lnTo>
                  <a:pt x="144" y="346"/>
                </a:lnTo>
                <a:lnTo>
                  <a:pt x="149" y="346"/>
                </a:lnTo>
                <a:lnTo>
                  <a:pt x="144" y="346"/>
                </a:lnTo>
                <a:lnTo>
                  <a:pt x="144" y="341"/>
                </a:lnTo>
                <a:lnTo>
                  <a:pt x="144" y="336"/>
                </a:lnTo>
                <a:lnTo>
                  <a:pt x="144" y="341"/>
                </a:lnTo>
                <a:lnTo>
                  <a:pt x="149" y="341"/>
                </a:lnTo>
                <a:lnTo>
                  <a:pt x="149" y="336"/>
                </a:lnTo>
                <a:lnTo>
                  <a:pt x="149" y="331"/>
                </a:lnTo>
                <a:lnTo>
                  <a:pt x="144" y="331"/>
                </a:lnTo>
                <a:lnTo>
                  <a:pt x="139" y="331"/>
                </a:lnTo>
                <a:lnTo>
                  <a:pt x="144" y="326"/>
                </a:lnTo>
                <a:lnTo>
                  <a:pt x="139" y="331"/>
                </a:lnTo>
                <a:lnTo>
                  <a:pt x="139" y="326"/>
                </a:lnTo>
                <a:lnTo>
                  <a:pt x="134" y="326"/>
                </a:lnTo>
                <a:lnTo>
                  <a:pt x="130" y="326"/>
                </a:lnTo>
                <a:lnTo>
                  <a:pt x="125" y="326"/>
                </a:lnTo>
                <a:lnTo>
                  <a:pt x="130" y="326"/>
                </a:lnTo>
                <a:lnTo>
                  <a:pt x="125" y="326"/>
                </a:lnTo>
                <a:lnTo>
                  <a:pt x="130" y="326"/>
                </a:lnTo>
                <a:lnTo>
                  <a:pt x="125" y="331"/>
                </a:lnTo>
                <a:lnTo>
                  <a:pt x="125" y="336"/>
                </a:lnTo>
                <a:lnTo>
                  <a:pt x="125" y="341"/>
                </a:lnTo>
                <a:lnTo>
                  <a:pt x="120" y="341"/>
                </a:lnTo>
                <a:lnTo>
                  <a:pt x="120" y="346"/>
                </a:lnTo>
                <a:lnTo>
                  <a:pt x="115" y="341"/>
                </a:lnTo>
                <a:lnTo>
                  <a:pt x="120" y="336"/>
                </a:lnTo>
                <a:lnTo>
                  <a:pt x="125" y="336"/>
                </a:lnTo>
                <a:lnTo>
                  <a:pt x="120" y="336"/>
                </a:lnTo>
                <a:lnTo>
                  <a:pt x="120" y="331"/>
                </a:lnTo>
                <a:lnTo>
                  <a:pt x="125" y="331"/>
                </a:lnTo>
                <a:lnTo>
                  <a:pt x="125" y="326"/>
                </a:lnTo>
                <a:lnTo>
                  <a:pt x="120" y="326"/>
                </a:lnTo>
                <a:lnTo>
                  <a:pt x="120" y="331"/>
                </a:lnTo>
                <a:lnTo>
                  <a:pt x="115" y="336"/>
                </a:lnTo>
                <a:lnTo>
                  <a:pt x="120" y="336"/>
                </a:lnTo>
                <a:lnTo>
                  <a:pt x="115" y="336"/>
                </a:lnTo>
                <a:lnTo>
                  <a:pt x="115" y="331"/>
                </a:lnTo>
                <a:lnTo>
                  <a:pt x="115" y="326"/>
                </a:lnTo>
                <a:lnTo>
                  <a:pt x="120" y="326"/>
                </a:lnTo>
                <a:lnTo>
                  <a:pt x="115" y="322"/>
                </a:lnTo>
                <a:lnTo>
                  <a:pt x="120" y="322"/>
                </a:lnTo>
                <a:lnTo>
                  <a:pt x="115" y="322"/>
                </a:lnTo>
                <a:lnTo>
                  <a:pt x="110" y="322"/>
                </a:lnTo>
                <a:lnTo>
                  <a:pt x="115" y="322"/>
                </a:lnTo>
                <a:lnTo>
                  <a:pt x="110" y="322"/>
                </a:lnTo>
                <a:lnTo>
                  <a:pt x="110" y="326"/>
                </a:lnTo>
                <a:lnTo>
                  <a:pt x="106" y="326"/>
                </a:lnTo>
                <a:lnTo>
                  <a:pt x="110" y="326"/>
                </a:lnTo>
                <a:lnTo>
                  <a:pt x="110" y="331"/>
                </a:lnTo>
                <a:lnTo>
                  <a:pt x="106" y="331"/>
                </a:lnTo>
                <a:lnTo>
                  <a:pt x="101" y="336"/>
                </a:lnTo>
                <a:lnTo>
                  <a:pt x="101" y="331"/>
                </a:lnTo>
                <a:lnTo>
                  <a:pt x="101" y="326"/>
                </a:lnTo>
                <a:lnTo>
                  <a:pt x="96" y="331"/>
                </a:lnTo>
                <a:lnTo>
                  <a:pt x="96" y="326"/>
                </a:lnTo>
                <a:lnTo>
                  <a:pt x="96" y="336"/>
                </a:lnTo>
                <a:lnTo>
                  <a:pt x="101" y="336"/>
                </a:lnTo>
                <a:lnTo>
                  <a:pt x="106" y="336"/>
                </a:lnTo>
                <a:lnTo>
                  <a:pt x="106" y="331"/>
                </a:lnTo>
                <a:lnTo>
                  <a:pt x="106" y="336"/>
                </a:lnTo>
                <a:lnTo>
                  <a:pt x="110" y="336"/>
                </a:lnTo>
                <a:lnTo>
                  <a:pt x="110" y="341"/>
                </a:lnTo>
                <a:lnTo>
                  <a:pt x="106" y="336"/>
                </a:lnTo>
                <a:lnTo>
                  <a:pt x="106" y="341"/>
                </a:lnTo>
                <a:lnTo>
                  <a:pt x="101" y="341"/>
                </a:lnTo>
                <a:lnTo>
                  <a:pt x="96" y="341"/>
                </a:lnTo>
                <a:lnTo>
                  <a:pt x="86" y="341"/>
                </a:lnTo>
                <a:lnTo>
                  <a:pt x="91" y="341"/>
                </a:lnTo>
                <a:lnTo>
                  <a:pt x="96" y="336"/>
                </a:lnTo>
                <a:lnTo>
                  <a:pt x="91" y="331"/>
                </a:lnTo>
                <a:lnTo>
                  <a:pt x="96" y="326"/>
                </a:lnTo>
                <a:lnTo>
                  <a:pt x="91" y="326"/>
                </a:lnTo>
                <a:lnTo>
                  <a:pt x="91" y="322"/>
                </a:lnTo>
                <a:lnTo>
                  <a:pt x="86" y="322"/>
                </a:lnTo>
                <a:lnTo>
                  <a:pt x="86" y="326"/>
                </a:lnTo>
                <a:lnTo>
                  <a:pt x="82" y="326"/>
                </a:lnTo>
                <a:lnTo>
                  <a:pt x="82" y="331"/>
                </a:lnTo>
                <a:lnTo>
                  <a:pt x="86" y="336"/>
                </a:lnTo>
                <a:lnTo>
                  <a:pt x="72" y="336"/>
                </a:lnTo>
                <a:lnTo>
                  <a:pt x="67" y="336"/>
                </a:lnTo>
                <a:lnTo>
                  <a:pt x="67" y="331"/>
                </a:lnTo>
                <a:lnTo>
                  <a:pt x="63" y="322"/>
                </a:lnTo>
                <a:lnTo>
                  <a:pt x="58" y="317"/>
                </a:lnTo>
                <a:lnTo>
                  <a:pt x="53" y="317"/>
                </a:lnTo>
                <a:lnTo>
                  <a:pt x="53" y="312"/>
                </a:lnTo>
                <a:lnTo>
                  <a:pt x="53" y="307"/>
                </a:lnTo>
                <a:lnTo>
                  <a:pt x="58" y="302"/>
                </a:lnTo>
                <a:lnTo>
                  <a:pt x="58" y="298"/>
                </a:lnTo>
                <a:lnTo>
                  <a:pt x="67" y="293"/>
                </a:lnTo>
                <a:lnTo>
                  <a:pt x="63" y="288"/>
                </a:lnTo>
                <a:close/>
              </a:path>
            </a:pathLst>
          </a:custGeom>
          <a:solidFill>
            <a:srgbClr val="CCCC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02" name="Freeform 359"/>
          <p:cNvSpPr>
            <a:spLocks/>
          </p:cNvSpPr>
          <p:nvPr/>
        </p:nvSpPr>
        <p:spPr bwMode="auto">
          <a:xfrm>
            <a:off x="4523996" y="823809"/>
            <a:ext cx="304800" cy="677862"/>
          </a:xfrm>
          <a:custGeom>
            <a:avLst/>
            <a:gdLst>
              <a:gd name="T0" fmla="*/ 7938 w 192"/>
              <a:gd name="T1" fmla="*/ 304800 h 427"/>
              <a:gd name="T2" fmla="*/ 7938 w 192"/>
              <a:gd name="T3" fmla="*/ 244475 h 427"/>
              <a:gd name="T4" fmla="*/ 15875 w 192"/>
              <a:gd name="T5" fmla="*/ 244475 h 427"/>
              <a:gd name="T6" fmla="*/ 38100 w 192"/>
              <a:gd name="T7" fmla="*/ 236537 h 427"/>
              <a:gd name="T8" fmla="*/ 61913 w 192"/>
              <a:gd name="T9" fmla="*/ 236537 h 427"/>
              <a:gd name="T10" fmla="*/ 84137 w 192"/>
              <a:gd name="T11" fmla="*/ 236537 h 427"/>
              <a:gd name="T12" fmla="*/ 107950 w 192"/>
              <a:gd name="T13" fmla="*/ 222250 h 427"/>
              <a:gd name="T14" fmla="*/ 114300 w 192"/>
              <a:gd name="T15" fmla="*/ 206375 h 427"/>
              <a:gd name="T16" fmla="*/ 122238 w 192"/>
              <a:gd name="T17" fmla="*/ 184150 h 427"/>
              <a:gd name="T18" fmla="*/ 130175 w 192"/>
              <a:gd name="T19" fmla="*/ 168275 h 427"/>
              <a:gd name="T20" fmla="*/ 130175 w 192"/>
              <a:gd name="T21" fmla="*/ 146050 h 427"/>
              <a:gd name="T22" fmla="*/ 114300 w 192"/>
              <a:gd name="T23" fmla="*/ 138112 h 427"/>
              <a:gd name="T24" fmla="*/ 114300 w 192"/>
              <a:gd name="T25" fmla="*/ 130175 h 427"/>
              <a:gd name="T26" fmla="*/ 114300 w 192"/>
              <a:gd name="T27" fmla="*/ 114300 h 427"/>
              <a:gd name="T28" fmla="*/ 84137 w 192"/>
              <a:gd name="T29" fmla="*/ 100012 h 427"/>
              <a:gd name="T30" fmla="*/ 76200 w 192"/>
              <a:gd name="T31" fmla="*/ 84137 h 427"/>
              <a:gd name="T32" fmla="*/ 61913 w 192"/>
              <a:gd name="T33" fmla="*/ 61912 h 427"/>
              <a:gd name="T34" fmla="*/ 76200 w 192"/>
              <a:gd name="T35" fmla="*/ 53975 h 427"/>
              <a:gd name="T36" fmla="*/ 69850 w 192"/>
              <a:gd name="T37" fmla="*/ 38100 h 427"/>
              <a:gd name="T38" fmla="*/ 84137 w 192"/>
              <a:gd name="T39" fmla="*/ 15875 h 427"/>
              <a:gd name="T40" fmla="*/ 100012 w 192"/>
              <a:gd name="T41" fmla="*/ 7937 h 427"/>
              <a:gd name="T42" fmla="*/ 190500 w 192"/>
              <a:gd name="T43" fmla="*/ 7937 h 427"/>
              <a:gd name="T44" fmla="*/ 244475 w 192"/>
              <a:gd name="T45" fmla="*/ 7937 h 427"/>
              <a:gd name="T46" fmla="*/ 304800 w 192"/>
              <a:gd name="T47" fmla="*/ 100012 h 427"/>
              <a:gd name="T48" fmla="*/ 304800 w 192"/>
              <a:gd name="T49" fmla="*/ 138112 h 427"/>
              <a:gd name="T50" fmla="*/ 304800 w 192"/>
              <a:gd name="T51" fmla="*/ 266700 h 427"/>
              <a:gd name="T52" fmla="*/ 304800 w 192"/>
              <a:gd name="T53" fmla="*/ 304800 h 427"/>
              <a:gd name="T54" fmla="*/ 304800 w 192"/>
              <a:gd name="T55" fmla="*/ 358775 h 427"/>
              <a:gd name="T56" fmla="*/ 304800 w 192"/>
              <a:gd name="T57" fmla="*/ 396875 h 427"/>
              <a:gd name="T58" fmla="*/ 304800 w 192"/>
              <a:gd name="T59" fmla="*/ 434975 h 427"/>
              <a:gd name="T60" fmla="*/ 274638 w 192"/>
              <a:gd name="T61" fmla="*/ 442912 h 427"/>
              <a:gd name="T62" fmla="*/ 252413 w 192"/>
              <a:gd name="T63" fmla="*/ 457200 h 427"/>
              <a:gd name="T64" fmla="*/ 228600 w 192"/>
              <a:gd name="T65" fmla="*/ 481012 h 427"/>
              <a:gd name="T66" fmla="*/ 236538 w 192"/>
              <a:gd name="T67" fmla="*/ 495300 h 427"/>
              <a:gd name="T68" fmla="*/ 214313 w 192"/>
              <a:gd name="T69" fmla="*/ 511175 h 427"/>
              <a:gd name="T70" fmla="*/ 198437 w 192"/>
              <a:gd name="T71" fmla="*/ 519112 h 427"/>
              <a:gd name="T72" fmla="*/ 206375 w 192"/>
              <a:gd name="T73" fmla="*/ 549275 h 427"/>
              <a:gd name="T74" fmla="*/ 228600 w 192"/>
              <a:gd name="T75" fmla="*/ 563562 h 427"/>
              <a:gd name="T76" fmla="*/ 228600 w 192"/>
              <a:gd name="T77" fmla="*/ 587375 h 427"/>
              <a:gd name="T78" fmla="*/ 214313 w 192"/>
              <a:gd name="T79" fmla="*/ 595312 h 427"/>
              <a:gd name="T80" fmla="*/ 198437 w 192"/>
              <a:gd name="T81" fmla="*/ 601662 h 427"/>
              <a:gd name="T82" fmla="*/ 184150 w 192"/>
              <a:gd name="T83" fmla="*/ 639762 h 427"/>
              <a:gd name="T84" fmla="*/ 176212 w 192"/>
              <a:gd name="T85" fmla="*/ 655637 h 427"/>
              <a:gd name="T86" fmla="*/ 160337 w 192"/>
              <a:gd name="T87" fmla="*/ 663575 h 427"/>
              <a:gd name="T88" fmla="*/ 146050 w 192"/>
              <a:gd name="T89" fmla="*/ 671512 h 427"/>
              <a:gd name="T90" fmla="*/ 122238 w 192"/>
              <a:gd name="T91" fmla="*/ 671512 h 427"/>
              <a:gd name="T92" fmla="*/ 84137 w 192"/>
              <a:gd name="T93" fmla="*/ 671512 h 427"/>
              <a:gd name="T94" fmla="*/ 76200 w 192"/>
              <a:gd name="T95" fmla="*/ 655637 h 427"/>
              <a:gd name="T96" fmla="*/ 53975 w 192"/>
              <a:gd name="T97" fmla="*/ 639762 h 427"/>
              <a:gd name="T98" fmla="*/ 38100 w 192"/>
              <a:gd name="T99" fmla="*/ 617537 h 427"/>
              <a:gd name="T100" fmla="*/ 23812 w 192"/>
              <a:gd name="T101" fmla="*/ 595312 h 427"/>
              <a:gd name="T102" fmla="*/ 23812 w 192"/>
              <a:gd name="T103" fmla="*/ 587375 h 427"/>
              <a:gd name="T104" fmla="*/ 7938 w 192"/>
              <a:gd name="T105" fmla="*/ 579437 h 427"/>
              <a:gd name="T106" fmla="*/ 7938 w 192"/>
              <a:gd name="T107" fmla="*/ 571500 h 427"/>
              <a:gd name="T108" fmla="*/ 31750 w 192"/>
              <a:gd name="T109" fmla="*/ 557212 h 427"/>
              <a:gd name="T110" fmla="*/ 23812 w 192"/>
              <a:gd name="T111" fmla="*/ 541337 h 427"/>
              <a:gd name="T112" fmla="*/ 7938 w 192"/>
              <a:gd name="T113" fmla="*/ 473075 h 427"/>
              <a:gd name="T114" fmla="*/ 7938 w 192"/>
              <a:gd name="T115" fmla="*/ 419100 h 427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92"/>
              <a:gd name="T175" fmla="*/ 0 h 427"/>
              <a:gd name="T176" fmla="*/ 192 w 192"/>
              <a:gd name="T177" fmla="*/ 427 h 427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92" h="427">
                <a:moveTo>
                  <a:pt x="5" y="221"/>
                </a:moveTo>
                <a:lnTo>
                  <a:pt x="5" y="207"/>
                </a:lnTo>
                <a:lnTo>
                  <a:pt x="5" y="202"/>
                </a:lnTo>
                <a:lnTo>
                  <a:pt x="5" y="197"/>
                </a:lnTo>
                <a:lnTo>
                  <a:pt x="5" y="192"/>
                </a:lnTo>
                <a:lnTo>
                  <a:pt x="5" y="183"/>
                </a:lnTo>
                <a:lnTo>
                  <a:pt x="5" y="178"/>
                </a:lnTo>
                <a:lnTo>
                  <a:pt x="5" y="164"/>
                </a:lnTo>
                <a:lnTo>
                  <a:pt x="5" y="159"/>
                </a:lnTo>
                <a:lnTo>
                  <a:pt x="5" y="154"/>
                </a:lnTo>
                <a:lnTo>
                  <a:pt x="5" y="149"/>
                </a:lnTo>
                <a:lnTo>
                  <a:pt x="5" y="144"/>
                </a:lnTo>
                <a:lnTo>
                  <a:pt x="5" y="149"/>
                </a:lnTo>
                <a:lnTo>
                  <a:pt x="10" y="149"/>
                </a:lnTo>
                <a:lnTo>
                  <a:pt x="10" y="154"/>
                </a:lnTo>
                <a:lnTo>
                  <a:pt x="5" y="154"/>
                </a:lnTo>
                <a:lnTo>
                  <a:pt x="10" y="154"/>
                </a:lnTo>
                <a:lnTo>
                  <a:pt x="15" y="154"/>
                </a:lnTo>
                <a:lnTo>
                  <a:pt x="20" y="149"/>
                </a:lnTo>
                <a:lnTo>
                  <a:pt x="24" y="149"/>
                </a:lnTo>
                <a:lnTo>
                  <a:pt x="24" y="154"/>
                </a:lnTo>
                <a:lnTo>
                  <a:pt x="29" y="154"/>
                </a:lnTo>
                <a:lnTo>
                  <a:pt x="34" y="154"/>
                </a:lnTo>
                <a:lnTo>
                  <a:pt x="34" y="149"/>
                </a:lnTo>
                <a:lnTo>
                  <a:pt x="39" y="149"/>
                </a:lnTo>
                <a:lnTo>
                  <a:pt x="44" y="149"/>
                </a:lnTo>
                <a:lnTo>
                  <a:pt x="44" y="154"/>
                </a:lnTo>
                <a:lnTo>
                  <a:pt x="48" y="154"/>
                </a:lnTo>
                <a:lnTo>
                  <a:pt x="48" y="149"/>
                </a:lnTo>
                <a:lnTo>
                  <a:pt x="53" y="149"/>
                </a:lnTo>
                <a:lnTo>
                  <a:pt x="58" y="149"/>
                </a:lnTo>
                <a:lnTo>
                  <a:pt x="63" y="149"/>
                </a:lnTo>
                <a:lnTo>
                  <a:pt x="63" y="144"/>
                </a:lnTo>
                <a:lnTo>
                  <a:pt x="68" y="144"/>
                </a:lnTo>
                <a:lnTo>
                  <a:pt x="68" y="140"/>
                </a:lnTo>
                <a:lnTo>
                  <a:pt x="63" y="140"/>
                </a:lnTo>
                <a:lnTo>
                  <a:pt x="63" y="135"/>
                </a:lnTo>
                <a:lnTo>
                  <a:pt x="68" y="135"/>
                </a:lnTo>
                <a:lnTo>
                  <a:pt x="68" y="130"/>
                </a:lnTo>
                <a:lnTo>
                  <a:pt x="72" y="130"/>
                </a:lnTo>
                <a:lnTo>
                  <a:pt x="77" y="130"/>
                </a:lnTo>
                <a:lnTo>
                  <a:pt x="77" y="125"/>
                </a:lnTo>
                <a:lnTo>
                  <a:pt x="77" y="120"/>
                </a:lnTo>
                <a:lnTo>
                  <a:pt x="82" y="120"/>
                </a:lnTo>
                <a:lnTo>
                  <a:pt x="77" y="116"/>
                </a:lnTo>
                <a:lnTo>
                  <a:pt x="82" y="116"/>
                </a:lnTo>
                <a:lnTo>
                  <a:pt x="87" y="116"/>
                </a:lnTo>
                <a:lnTo>
                  <a:pt x="87" y="111"/>
                </a:lnTo>
                <a:lnTo>
                  <a:pt x="87" y="106"/>
                </a:lnTo>
                <a:lnTo>
                  <a:pt x="82" y="106"/>
                </a:lnTo>
                <a:lnTo>
                  <a:pt x="82" y="101"/>
                </a:lnTo>
                <a:lnTo>
                  <a:pt x="87" y="101"/>
                </a:lnTo>
                <a:lnTo>
                  <a:pt x="82" y="101"/>
                </a:lnTo>
                <a:lnTo>
                  <a:pt x="82" y="96"/>
                </a:lnTo>
                <a:lnTo>
                  <a:pt x="82" y="92"/>
                </a:lnTo>
                <a:lnTo>
                  <a:pt x="82" y="87"/>
                </a:lnTo>
                <a:lnTo>
                  <a:pt x="77" y="87"/>
                </a:lnTo>
                <a:lnTo>
                  <a:pt x="77" y="92"/>
                </a:lnTo>
                <a:lnTo>
                  <a:pt x="77" y="87"/>
                </a:lnTo>
                <a:lnTo>
                  <a:pt x="72" y="87"/>
                </a:lnTo>
                <a:lnTo>
                  <a:pt x="72" y="82"/>
                </a:lnTo>
                <a:lnTo>
                  <a:pt x="72" y="87"/>
                </a:lnTo>
                <a:lnTo>
                  <a:pt x="72" y="82"/>
                </a:lnTo>
                <a:lnTo>
                  <a:pt x="77" y="82"/>
                </a:lnTo>
                <a:lnTo>
                  <a:pt x="72" y="82"/>
                </a:lnTo>
                <a:lnTo>
                  <a:pt x="72" y="77"/>
                </a:lnTo>
                <a:lnTo>
                  <a:pt x="68" y="77"/>
                </a:lnTo>
                <a:lnTo>
                  <a:pt x="68" y="72"/>
                </a:lnTo>
                <a:lnTo>
                  <a:pt x="68" y="77"/>
                </a:lnTo>
                <a:lnTo>
                  <a:pt x="72" y="72"/>
                </a:lnTo>
                <a:lnTo>
                  <a:pt x="68" y="72"/>
                </a:lnTo>
                <a:lnTo>
                  <a:pt x="63" y="72"/>
                </a:lnTo>
                <a:lnTo>
                  <a:pt x="58" y="72"/>
                </a:lnTo>
                <a:lnTo>
                  <a:pt x="58" y="68"/>
                </a:lnTo>
                <a:lnTo>
                  <a:pt x="53" y="63"/>
                </a:lnTo>
                <a:lnTo>
                  <a:pt x="58" y="63"/>
                </a:lnTo>
                <a:lnTo>
                  <a:pt x="53" y="63"/>
                </a:lnTo>
                <a:lnTo>
                  <a:pt x="53" y="58"/>
                </a:lnTo>
                <a:lnTo>
                  <a:pt x="53" y="53"/>
                </a:lnTo>
                <a:lnTo>
                  <a:pt x="48" y="53"/>
                </a:lnTo>
                <a:lnTo>
                  <a:pt x="48" y="48"/>
                </a:lnTo>
                <a:lnTo>
                  <a:pt x="48" y="44"/>
                </a:lnTo>
                <a:lnTo>
                  <a:pt x="44" y="44"/>
                </a:lnTo>
                <a:lnTo>
                  <a:pt x="39" y="44"/>
                </a:lnTo>
                <a:lnTo>
                  <a:pt x="39" y="39"/>
                </a:lnTo>
                <a:lnTo>
                  <a:pt x="44" y="39"/>
                </a:lnTo>
                <a:lnTo>
                  <a:pt x="39" y="39"/>
                </a:lnTo>
                <a:lnTo>
                  <a:pt x="44" y="39"/>
                </a:lnTo>
                <a:lnTo>
                  <a:pt x="48" y="39"/>
                </a:lnTo>
                <a:lnTo>
                  <a:pt x="48" y="34"/>
                </a:lnTo>
                <a:lnTo>
                  <a:pt x="44" y="34"/>
                </a:lnTo>
                <a:lnTo>
                  <a:pt x="48" y="34"/>
                </a:lnTo>
                <a:lnTo>
                  <a:pt x="48" y="29"/>
                </a:lnTo>
                <a:lnTo>
                  <a:pt x="44" y="29"/>
                </a:lnTo>
                <a:lnTo>
                  <a:pt x="44" y="24"/>
                </a:lnTo>
                <a:lnTo>
                  <a:pt x="44" y="20"/>
                </a:lnTo>
                <a:lnTo>
                  <a:pt x="48" y="20"/>
                </a:lnTo>
                <a:lnTo>
                  <a:pt x="48" y="15"/>
                </a:lnTo>
                <a:lnTo>
                  <a:pt x="53" y="15"/>
                </a:lnTo>
                <a:lnTo>
                  <a:pt x="53" y="10"/>
                </a:lnTo>
                <a:lnTo>
                  <a:pt x="53" y="5"/>
                </a:lnTo>
                <a:lnTo>
                  <a:pt x="58" y="5"/>
                </a:lnTo>
                <a:lnTo>
                  <a:pt x="58" y="0"/>
                </a:lnTo>
                <a:lnTo>
                  <a:pt x="58" y="5"/>
                </a:lnTo>
                <a:lnTo>
                  <a:pt x="63" y="5"/>
                </a:lnTo>
                <a:lnTo>
                  <a:pt x="63" y="0"/>
                </a:lnTo>
                <a:lnTo>
                  <a:pt x="72" y="0"/>
                </a:lnTo>
                <a:lnTo>
                  <a:pt x="96" y="5"/>
                </a:lnTo>
                <a:lnTo>
                  <a:pt x="111" y="5"/>
                </a:lnTo>
                <a:lnTo>
                  <a:pt x="120" y="5"/>
                </a:lnTo>
                <a:lnTo>
                  <a:pt x="130" y="5"/>
                </a:lnTo>
                <a:lnTo>
                  <a:pt x="140" y="5"/>
                </a:lnTo>
                <a:lnTo>
                  <a:pt x="144" y="5"/>
                </a:lnTo>
                <a:lnTo>
                  <a:pt x="149" y="5"/>
                </a:lnTo>
                <a:lnTo>
                  <a:pt x="154" y="5"/>
                </a:lnTo>
                <a:lnTo>
                  <a:pt x="168" y="5"/>
                </a:lnTo>
                <a:lnTo>
                  <a:pt x="188" y="10"/>
                </a:lnTo>
                <a:lnTo>
                  <a:pt x="192" y="53"/>
                </a:lnTo>
                <a:lnTo>
                  <a:pt x="192" y="58"/>
                </a:lnTo>
                <a:lnTo>
                  <a:pt x="192" y="63"/>
                </a:lnTo>
                <a:lnTo>
                  <a:pt x="192" y="68"/>
                </a:lnTo>
                <a:lnTo>
                  <a:pt x="192" y="72"/>
                </a:lnTo>
                <a:lnTo>
                  <a:pt x="192" y="77"/>
                </a:lnTo>
                <a:lnTo>
                  <a:pt x="192" y="82"/>
                </a:lnTo>
                <a:lnTo>
                  <a:pt x="192" y="87"/>
                </a:lnTo>
                <a:lnTo>
                  <a:pt x="192" y="111"/>
                </a:lnTo>
                <a:lnTo>
                  <a:pt x="192" y="125"/>
                </a:lnTo>
                <a:lnTo>
                  <a:pt x="192" y="140"/>
                </a:lnTo>
                <a:lnTo>
                  <a:pt x="192" y="159"/>
                </a:lnTo>
                <a:lnTo>
                  <a:pt x="192" y="168"/>
                </a:lnTo>
                <a:lnTo>
                  <a:pt x="192" y="173"/>
                </a:lnTo>
                <a:lnTo>
                  <a:pt x="192" y="178"/>
                </a:lnTo>
                <a:lnTo>
                  <a:pt x="192" y="183"/>
                </a:lnTo>
                <a:lnTo>
                  <a:pt x="192" y="188"/>
                </a:lnTo>
                <a:lnTo>
                  <a:pt x="192" y="192"/>
                </a:lnTo>
                <a:lnTo>
                  <a:pt x="192" y="197"/>
                </a:lnTo>
                <a:lnTo>
                  <a:pt x="192" y="202"/>
                </a:lnTo>
                <a:lnTo>
                  <a:pt x="192" y="211"/>
                </a:lnTo>
                <a:lnTo>
                  <a:pt x="192" y="221"/>
                </a:lnTo>
                <a:lnTo>
                  <a:pt x="192" y="226"/>
                </a:lnTo>
                <a:lnTo>
                  <a:pt x="192" y="231"/>
                </a:lnTo>
                <a:lnTo>
                  <a:pt x="192" y="235"/>
                </a:lnTo>
                <a:lnTo>
                  <a:pt x="192" y="240"/>
                </a:lnTo>
                <a:lnTo>
                  <a:pt x="192" y="245"/>
                </a:lnTo>
                <a:lnTo>
                  <a:pt x="192" y="250"/>
                </a:lnTo>
                <a:lnTo>
                  <a:pt x="192" y="255"/>
                </a:lnTo>
                <a:lnTo>
                  <a:pt x="192" y="259"/>
                </a:lnTo>
                <a:lnTo>
                  <a:pt x="192" y="264"/>
                </a:lnTo>
                <a:lnTo>
                  <a:pt x="192" y="269"/>
                </a:lnTo>
                <a:lnTo>
                  <a:pt x="192" y="274"/>
                </a:lnTo>
                <a:lnTo>
                  <a:pt x="188" y="274"/>
                </a:lnTo>
                <a:lnTo>
                  <a:pt x="188" y="279"/>
                </a:lnTo>
                <a:lnTo>
                  <a:pt x="183" y="279"/>
                </a:lnTo>
                <a:lnTo>
                  <a:pt x="178" y="279"/>
                </a:lnTo>
                <a:lnTo>
                  <a:pt x="173" y="279"/>
                </a:lnTo>
                <a:lnTo>
                  <a:pt x="173" y="283"/>
                </a:lnTo>
                <a:lnTo>
                  <a:pt x="168" y="283"/>
                </a:lnTo>
                <a:lnTo>
                  <a:pt x="164" y="283"/>
                </a:lnTo>
                <a:lnTo>
                  <a:pt x="164" y="288"/>
                </a:lnTo>
                <a:lnTo>
                  <a:pt x="159" y="288"/>
                </a:lnTo>
                <a:lnTo>
                  <a:pt x="154" y="288"/>
                </a:lnTo>
                <a:lnTo>
                  <a:pt x="154" y="293"/>
                </a:lnTo>
                <a:lnTo>
                  <a:pt x="149" y="298"/>
                </a:lnTo>
                <a:lnTo>
                  <a:pt x="149" y="303"/>
                </a:lnTo>
                <a:lnTo>
                  <a:pt x="144" y="303"/>
                </a:lnTo>
                <a:lnTo>
                  <a:pt x="149" y="303"/>
                </a:lnTo>
                <a:lnTo>
                  <a:pt x="144" y="303"/>
                </a:lnTo>
                <a:lnTo>
                  <a:pt x="144" y="307"/>
                </a:lnTo>
                <a:lnTo>
                  <a:pt x="144" y="312"/>
                </a:lnTo>
                <a:lnTo>
                  <a:pt x="149" y="312"/>
                </a:lnTo>
                <a:lnTo>
                  <a:pt x="149" y="317"/>
                </a:lnTo>
                <a:lnTo>
                  <a:pt x="144" y="317"/>
                </a:lnTo>
                <a:lnTo>
                  <a:pt x="144" y="322"/>
                </a:lnTo>
                <a:lnTo>
                  <a:pt x="140" y="322"/>
                </a:lnTo>
                <a:lnTo>
                  <a:pt x="135" y="322"/>
                </a:lnTo>
                <a:lnTo>
                  <a:pt x="130" y="322"/>
                </a:lnTo>
                <a:lnTo>
                  <a:pt x="130" y="327"/>
                </a:lnTo>
                <a:lnTo>
                  <a:pt x="130" y="322"/>
                </a:lnTo>
                <a:lnTo>
                  <a:pt x="130" y="327"/>
                </a:lnTo>
                <a:lnTo>
                  <a:pt x="125" y="327"/>
                </a:lnTo>
                <a:lnTo>
                  <a:pt x="125" y="331"/>
                </a:lnTo>
                <a:lnTo>
                  <a:pt x="125" y="336"/>
                </a:lnTo>
                <a:lnTo>
                  <a:pt x="125" y="341"/>
                </a:lnTo>
                <a:lnTo>
                  <a:pt x="130" y="341"/>
                </a:lnTo>
                <a:lnTo>
                  <a:pt x="130" y="346"/>
                </a:lnTo>
                <a:lnTo>
                  <a:pt x="135" y="346"/>
                </a:lnTo>
                <a:lnTo>
                  <a:pt x="135" y="351"/>
                </a:lnTo>
                <a:lnTo>
                  <a:pt x="140" y="351"/>
                </a:lnTo>
                <a:lnTo>
                  <a:pt x="144" y="351"/>
                </a:lnTo>
                <a:lnTo>
                  <a:pt x="144" y="355"/>
                </a:lnTo>
                <a:lnTo>
                  <a:pt x="149" y="355"/>
                </a:lnTo>
                <a:lnTo>
                  <a:pt x="149" y="360"/>
                </a:lnTo>
                <a:lnTo>
                  <a:pt x="149" y="365"/>
                </a:lnTo>
                <a:lnTo>
                  <a:pt x="149" y="370"/>
                </a:lnTo>
                <a:lnTo>
                  <a:pt x="144" y="370"/>
                </a:lnTo>
                <a:lnTo>
                  <a:pt x="144" y="375"/>
                </a:lnTo>
                <a:lnTo>
                  <a:pt x="140" y="375"/>
                </a:lnTo>
                <a:lnTo>
                  <a:pt x="140" y="370"/>
                </a:lnTo>
                <a:lnTo>
                  <a:pt x="135" y="370"/>
                </a:lnTo>
                <a:lnTo>
                  <a:pt x="135" y="375"/>
                </a:lnTo>
                <a:lnTo>
                  <a:pt x="130" y="375"/>
                </a:lnTo>
                <a:lnTo>
                  <a:pt x="130" y="379"/>
                </a:lnTo>
                <a:lnTo>
                  <a:pt x="130" y="375"/>
                </a:lnTo>
                <a:lnTo>
                  <a:pt x="125" y="375"/>
                </a:lnTo>
                <a:lnTo>
                  <a:pt x="125" y="379"/>
                </a:lnTo>
                <a:lnTo>
                  <a:pt x="125" y="389"/>
                </a:lnTo>
                <a:lnTo>
                  <a:pt x="125" y="394"/>
                </a:lnTo>
                <a:lnTo>
                  <a:pt x="116" y="394"/>
                </a:lnTo>
                <a:lnTo>
                  <a:pt x="116" y="399"/>
                </a:lnTo>
                <a:lnTo>
                  <a:pt x="116" y="403"/>
                </a:lnTo>
                <a:lnTo>
                  <a:pt x="120" y="403"/>
                </a:lnTo>
                <a:lnTo>
                  <a:pt x="116" y="403"/>
                </a:lnTo>
                <a:lnTo>
                  <a:pt x="116" y="408"/>
                </a:lnTo>
                <a:lnTo>
                  <a:pt x="111" y="408"/>
                </a:lnTo>
                <a:lnTo>
                  <a:pt x="111" y="413"/>
                </a:lnTo>
                <a:lnTo>
                  <a:pt x="106" y="413"/>
                </a:lnTo>
                <a:lnTo>
                  <a:pt x="101" y="413"/>
                </a:lnTo>
                <a:lnTo>
                  <a:pt x="101" y="408"/>
                </a:lnTo>
                <a:lnTo>
                  <a:pt x="101" y="413"/>
                </a:lnTo>
                <a:lnTo>
                  <a:pt x="101" y="418"/>
                </a:lnTo>
                <a:lnTo>
                  <a:pt x="101" y="413"/>
                </a:lnTo>
                <a:lnTo>
                  <a:pt x="96" y="413"/>
                </a:lnTo>
                <a:lnTo>
                  <a:pt x="96" y="418"/>
                </a:lnTo>
                <a:lnTo>
                  <a:pt x="92" y="418"/>
                </a:lnTo>
                <a:lnTo>
                  <a:pt x="92" y="423"/>
                </a:lnTo>
                <a:lnTo>
                  <a:pt x="92" y="427"/>
                </a:lnTo>
                <a:lnTo>
                  <a:pt x="87" y="427"/>
                </a:lnTo>
                <a:lnTo>
                  <a:pt x="82" y="427"/>
                </a:lnTo>
                <a:lnTo>
                  <a:pt x="77" y="427"/>
                </a:lnTo>
                <a:lnTo>
                  <a:pt x="77" y="423"/>
                </a:lnTo>
                <a:lnTo>
                  <a:pt x="72" y="423"/>
                </a:lnTo>
                <a:lnTo>
                  <a:pt x="68" y="423"/>
                </a:lnTo>
                <a:lnTo>
                  <a:pt x="63" y="423"/>
                </a:lnTo>
                <a:lnTo>
                  <a:pt x="58" y="423"/>
                </a:lnTo>
                <a:lnTo>
                  <a:pt x="53" y="423"/>
                </a:lnTo>
                <a:lnTo>
                  <a:pt x="53" y="418"/>
                </a:lnTo>
                <a:lnTo>
                  <a:pt x="48" y="418"/>
                </a:lnTo>
                <a:lnTo>
                  <a:pt x="53" y="418"/>
                </a:lnTo>
                <a:lnTo>
                  <a:pt x="48" y="418"/>
                </a:lnTo>
                <a:lnTo>
                  <a:pt x="48" y="413"/>
                </a:lnTo>
                <a:lnTo>
                  <a:pt x="44" y="413"/>
                </a:lnTo>
                <a:lnTo>
                  <a:pt x="39" y="413"/>
                </a:lnTo>
                <a:lnTo>
                  <a:pt x="39" y="408"/>
                </a:lnTo>
                <a:lnTo>
                  <a:pt x="34" y="408"/>
                </a:lnTo>
                <a:lnTo>
                  <a:pt x="34" y="403"/>
                </a:lnTo>
                <a:lnTo>
                  <a:pt x="29" y="403"/>
                </a:lnTo>
                <a:lnTo>
                  <a:pt x="29" y="399"/>
                </a:lnTo>
                <a:lnTo>
                  <a:pt x="29" y="394"/>
                </a:lnTo>
                <a:lnTo>
                  <a:pt x="29" y="389"/>
                </a:lnTo>
                <a:lnTo>
                  <a:pt x="24" y="389"/>
                </a:lnTo>
                <a:lnTo>
                  <a:pt x="20" y="389"/>
                </a:lnTo>
                <a:lnTo>
                  <a:pt x="20" y="384"/>
                </a:lnTo>
                <a:lnTo>
                  <a:pt x="15" y="384"/>
                </a:lnTo>
                <a:lnTo>
                  <a:pt x="15" y="379"/>
                </a:lnTo>
                <a:lnTo>
                  <a:pt x="15" y="375"/>
                </a:lnTo>
                <a:lnTo>
                  <a:pt x="20" y="375"/>
                </a:lnTo>
                <a:lnTo>
                  <a:pt x="15" y="375"/>
                </a:lnTo>
                <a:lnTo>
                  <a:pt x="20" y="375"/>
                </a:lnTo>
                <a:lnTo>
                  <a:pt x="20" y="370"/>
                </a:lnTo>
                <a:lnTo>
                  <a:pt x="15" y="370"/>
                </a:lnTo>
                <a:lnTo>
                  <a:pt x="15" y="375"/>
                </a:lnTo>
                <a:lnTo>
                  <a:pt x="10" y="375"/>
                </a:lnTo>
                <a:lnTo>
                  <a:pt x="10" y="370"/>
                </a:lnTo>
                <a:lnTo>
                  <a:pt x="5" y="370"/>
                </a:lnTo>
                <a:lnTo>
                  <a:pt x="5" y="365"/>
                </a:lnTo>
                <a:lnTo>
                  <a:pt x="5" y="370"/>
                </a:lnTo>
                <a:lnTo>
                  <a:pt x="0" y="370"/>
                </a:lnTo>
                <a:lnTo>
                  <a:pt x="0" y="365"/>
                </a:lnTo>
                <a:lnTo>
                  <a:pt x="5" y="365"/>
                </a:lnTo>
                <a:lnTo>
                  <a:pt x="5" y="360"/>
                </a:lnTo>
                <a:lnTo>
                  <a:pt x="10" y="360"/>
                </a:lnTo>
                <a:lnTo>
                  <a:pt x="10" y="355"/>
                </a:lnTo>
                <a:lnTo>
                  <a:pt x="15" y="355"/>
                </a:lnTo>
                <a:lnTo>
                  <a:pt x="20" y="355"/>
                </a:lnTo>
                <a:lnTo>
                  <a:pt x="20" y="351"/>
                </a:lnTo>
                <a:lnTo>
                  <a:pt x="24" y="351"/>
                </a:lnTo>
                <a:lnTo>
                  <a:pt x="24" y="346"/>
                </a:lnTo>
                <a:lnTo>
                  <a:pt x="24" y="341"/>
                </a:lnTo>
                <a:lnTo>
                  <a:pt x="20" y="341"/>
                </a:lnTo>
                <a:lnTo>
                  <a:pt x="15" y="341"/>
                </a:lnTo>
                <a:lnTo>
                  <a:pt x="10" y="341"/>
                </a:lnTo>
                <a:lnTo>
                  <a:pt x="5" y="341"/>
                </a:lnTo>
                <a:lnTo>
                  <a:pt x="5" y="331"/>
                </a:lnTo>
                <a:lnTo>
                  <a:pt x="5" y="322"/>
                </a:lnTo>
                <a:lnTo>
                  <a:pt x="5" y="298"/>
                </a:lnTo>
                <a:lnTo>
                  <a:pt x="5" y="293"/>
                </a:lnTo>
                <a:lnTo>
                  <a:pt x="5" y="288"/>
                </a:lnTo>
                <a:lnTo>
                  <a:pt x="5" y="274"/>
                </a:lnTo>
                <a:lnTo>
                  <a:pt x="5" y="269"/>
                </a:lnTo>
                <a:lnTo>
                  <a:pt x="5" y="264"/>
                </a:lnTo>
                <a:lnTo>
                  <a:pt x="5" y="255"/>
                </a:lnTo>
                <a:lnTo>
                  <a:pt x="5" y="250"/>
                </a:lnTo>
                <a:lnTo>
                  <a:pt x="5" y="221"/>
                </a:lnTo>
                <a:close/>
              </a:path>
            </a:pathLst>
          </a:custGeom>
          <a:solidFill>
            <a:srgbClr val="0080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03" name="Freeform 360"/>
          <p:cNvSpPr>
            <a:spLocks noEditPoints="1"/>
          </p:cNvSpPr>
          <p:nvPr/>
        </p:nvSpPr>
        <p:spPr bwMode="auto">
          <a:xfrm>
            <a:off x="6206746" y="5534025"/>
            <a:ext cx="663575" cy="738188"/>
          </a:xfrm>
          <a:custGeom>
            <a:avLst/>
            <a:gdLst>
              <a:gd name="T0" fmla="*/ 639763 w 418"/>
              <a:gd name="T1" fmla="*/ 120650 h 465"/>
              <a:gd name="T2" fmla="*/ 655638 w 418"/>
              <a:gd name="T3" fmla="*/ 120650 h 465"/>
              <a:gd name="T4" fmla="*/ 625475 w 418"/>
              <a:gd name="T5" fmla="*/ 220663 h 465"/>
              <a:gd name="T6" fmla="*/ 625475 w 418"/>
              <a:gd name="T7" fmla="*/ 266700 h 465"/>
              <a:gd name="T8" fmla="*/ 601663 w 418"/>
              <a:gd name="T9" fmla="*/ 190500 h 465"/>
              <a:gd name="T10" fmla="*/ 633413 w 418"/>
              <a:gd name="T11" fmla="*/ 182563 h 465"/>
              <a:gd name="T12" fmla="*/ 609600 w 418"/>
              <a:gd name="T13" fmla="*/ 204788 h 465"/>
              <a:gd name="T14" fmla="*/ 639763 w 418"/>
              <a:gd name="T15" fmla="*/ 196850 h 465"/>
              <a:gd name="T16" fmla="*/ 595313 w 418"/>
              <a:gd name="T17" fmla="*/ 204788 h 465"/>
              <a:gd name="T18" fmla="*/ 563563 w 418"/>
              <a:gd name="T19" fmla="*/ 212725 h 465"/>
              <a:gd name="T20" fmla="*/ 549275 w 418"/>
              <a:gd name="T21" fmla="*/ 258763 h 465"/>
              <a:gd name="T22" fmla="*/ 533400 w 418"/>
              <a:gd name="T23" fmla="*/ 288925 h 465"/>
              <a:gd name="T24" fmla="*/ 503238 w 418"/>
              <a:gd name="T25" fmla="*/ 319088 h 465"/>
              <a:gd name="T26" fmla="*/ 495300 w 418"/>
              <a:gd name="T27" fmla="*/ 381000 h 465"/>
              <a:gd name="T28" fmla="*/ 473075 w 418"/>
              <a:gd name="T29" fmla="*/ 419100 h 465"/>
              <a:gd name="T30" fmla="*/ 487363 w 418"/>
              <a:gd name="T31" fmla="*/ 471488 h 465"/>
              <a:gd name="T32" fmla="*/ 487363 w 418"/>
              <a:gd name="T33" fmla="*/ 525463 h 465"/>
              <a:gd name="T34" fmla="*/ 473075 w 418"/>
              <a:gd name="T35" fmla="*/ 555625 h 465"/>
              <a:gd name="T36" fmla="*/ 427038 w 418"/>
              <a:gd name="T37" fmla="*/ 601663 h 465"/>
              <a:gd name="T38" fmla="*/ 411163 w 418"/>
              <a:gd name="T39" fmla="*/ 623888 h 465"/>
              <a:gd name="T40" fmla="*/ 396875 w 418"/>
              <a:gd name="T41" fmla="*/ 623888 h 465"/>
              <a:gd name="T42" fmla="*/ 388937 w 418"/>
              <a:gd name="T43" fmla="*/ 654050 h 465"/>
              <a:gd name="T44" fmla="*/ 358775 w 418"/>
              <a:gd name="T45" fmla="*/ 654050 h 465"/>
              <a:gd name="T46" fmla="*/ 342900 w 418"/>
              <a:gd name="T47" fmla="*/ 677863 h 465"/>
              <a:gd name="T48" fmla="*/ 328613 w 418"/>
              <a:gd name="T49" fmla="*/ 684213 h 465"/>
              <a:gd name="T50" fmla="*/ 290513 w 418"/>
              <a:gd name="T51" fmla="*/ 677863 h 465"/>
              <a:gd name="T52" fmla="*/ 252413 w 418"/>
              <a:gd name="T53" fmla="*/ 677863 h 465"/>
              <a:gd name="T54" fmla="*/ 222250 w 418"/>
              <a:gd name="T55" fmla="*/ 700088 h 465"/>
              <a:gd name="T56" fmla="*/ 214313 w 418"/>
              <a:gd name="T57" fmla="*/ 692150 h 465"/>
              <a:gd name="T58" fmla="*/ 214313 w 418"/>
              <a:gd name="T59" fmla="*/ 708025 h 465"/>
              <a:gd name="T60" fmla="*/ 190500 w 418"/>
              <a:gd name="T61" fmla="*/ 738188 h 465"/>
              <a:gd name="T62" fmla="*/ 184150 w 418"/>
              <a:gd name="T63" fmla="*/ 708025 h 465"/>
              <a:gd name="T64" fmla="*/ 152400 w 418"/>
              <a:gd name="T65" fmla="*/ 730250 h 465"/>
              <a:gd name="T66" fmla="*/ 130175 w 418"/>
              <a:gd name="T67" fmla="*/ 715963 h 465"/>
              <a:gd name="T68" fmla="*/ 138113 w 418"/>
              <a:gd name="T69" fmla="*/ 730250 h 465"/>
              <a:gd name="T70" fmla="*/ 107950 w 418"/>
              <a:gd name="T71" fmla="*/ 722313 h 465"/>
              <a:gd name="T72" fmla="*/ 92075 w 418"/>
              <a:gd name="T73" fmla="*/ 730250 h 465"/>
              <a:gd name="T74" fmla="*/ 61913 w 418"/>
              <a:gd name="T75" fmla="*/ 730250 h 465"/>
              <a:gd name="T76" fmla="*/ 46037 w 418"/>
              <a:gd name="T77" fmla="*/ 722313 h 465"/>
              <a:gd name="T78" fmla="*/ 7938 w 418"/>
              <a:gd name="T79" fmla="*/ 646113 h 465"/>
              <a:gd name="T80" fmla="*/ 0 w 418"/>
              <a:gd name="T81" fmla="*/ 457200 h 465"/>
              <a:gd name="T82" fmla="*/ 0 w 418"/>
              <a:gd name="T83" fmla="*/ 258763 h 465"/>
              <a:gd name="T84" fmla="*/ 0 w 418"/>
              <a:gd name="T85" fmla="*/ 90488 h 465"/>
              <a:gd name="T86" fmla="*/ 214313 w 418"/>
              <a:gd name="T87" fmla="*/ 22225 h 465"/>
              <a:gd name="T88" fmla="*/ 549275 w 418"/>
              <a:gd name="T89" fmla="*/ 6350 h 465"/>
              <a:gd name="T90" fmla="*/ 647700 w 418"/>
              <a:gd name="T91" fmla="*/ 6350 h 465"/>
              <a:gd name="T92" fmla="*/ 655638 w 418"/>
              <a:gd name="T93" fmla="*/ 52388 h 465"/>
              <a:gd name="T94" fmla="*/ 625475 w 418"/>
              <a:gd name="T95" fmla="*/ 82550 h 465"/>
              <a:gd name="T96" fmla="*/ 617538 w 418"/>
              <a:gd name="T97" fmla="*/ 114300 h 465"/>
              <a:gd name="T98" fmla="*/ 601663 w 418"/>
              <a:gd name="T99" fmla="*/ 152400 h 465"/>
              <a:gd name="T100" fmla="*/ 655638 w 418"/>
              <a:gd name="T101" fmla="*/ 190500 h 465"/>
              <a:gd name="T102" fmla="*/ 655638 w 418"/>
              <a:gd name="T103" fmla="*/ 128588 h 465"/>
              <a:gd name="T104" fmla="*/ 647700 w 418"/>
              <a:gd name="T105" fmla="*/ 114300 h 465"/>
              <a:gd name="T106" fmla="*/ 647700 w 418"/>
              <a:gd name="T107" fmla="*/ 98425 h 465"/>
              <a:gd name="T108" fmla="*/ 663575 w 418"/>
              <a:gd name="T109" fmla="*/ 98425 h 465"/>
              <a:gd name="T110" fmla="*/ 633413 w 418"/>
              <a:gd name="T111" fmla="*/ 182563 h 465"/>
              <a:gd name="T112" fmla="*/ 625475 w 418"/>
              <a:gd name="T113" fmla="*/ 190500 h 465"/>
              <a:gd name="T114" fmla="*/ 633413 w 418"/>
              <a:gd name="T115" fmla="*/ 190500 h 465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18"/>
              <a:gd name="T175" fmla="*/ 0 h 465"/>
              <a:gd name="T176" fmla="*/ 418 w 418"/>
              <a:gd name="T177" fmla="*/ 465 h 465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18" h="465">
                <a:moveTo>
                  <a:pt x="399" y="76"/>
                </a:moveTo>
                <a:lnTo>
                  <a:pt x="394" y="76"/>
                </a:lnTo>
                <a:lnTo>
                  <a:pt x="394" y="72"/>
                </a:lnTo>
                <a:lnTo>
                  <a:pt x="399" y="72"/>
                </a:lnTo>
                <a:lnTo>
                  <a:pt x="399" y="76"/>
                </a:lnTo>
                <a:close/>
                <a:moveTo>
                  <a:pt x="399" y="76"/>
                </a:moveTo>
                <a:lnTo>
                  <a:pt x="399" y="72"/>
                </a:lnTo>
                <a:lnTo>
                  <a:pt x="403" y="72"/>
                </a:lnTo>
                <a:lnTo>
                  <a:pt x="403" y="76"/>
                </a:lnTo>
                <a:lnTo>
                  <a:pt x="399" y="76"/>
                </a:lnTo>
                <a:close/>
                <a:moveTo>
                  <a:pt x="394" y="76"/>
                </a:moveTo>
                <a:lnTo>
                  <a:pt x="389" y="72"/>
                </a:lnTo>
                <a:lnTo>
                  <a:pt x="394" y="72"/>
                </a:lnTo>
                <a:lnTo>
                  <a:pt x="394" y="76"/>
                </a:lnTo>
                <a:close/>
                <a:moveTo>
                  <a:pt x="413" y="76"/>
                </a:moveTo>
                <a:lnTo>
                  <a:pt x="408" y="72"/>
                </a:lnTo>
                <a:lnTo>
                  <a:pt x="413" y="72"/>
                </a:lnTo>
                <a:lnTo>
                  <a:pt x="413" y="76"/>
                </a:lnTo>
                <a:close/>
                <a:moveTo>
                  <a:pt x="389" y="153"/>
                </a:moveTo>
                <a:lnTo>
                  <a:pt x="394" y="153"/>
                </a:lnTo>
                <a:lnTo>
                  <a:pt x="389" y="153"/>
                </a:lnTo>
                <a:lnTo>
                  <a:pt x="384" y="148"/>
                </a:lnTo>
                <a:lnTo>
                  <a:pt x="389" y="148"/>
                </a:lnTo>
                <a:lnTo>
                  <a:pt x="394" y="148"/>
                </a:lnTo>
                <a:lnTo>
                  <a:pt x="399" y="144"/>
                </a:lnTo>
                <a:lnTo>
                  <a:pt x="399" y="139"/>
                </a:lnTo>
                <a:lnTo>
                  <a:pt x="394" y="139"/>
                </a:lnTo>
                <a:lnTo>
                  <a:pt x="399" y="139"/>
                </a:lnTo>
                <a:lnTo>
                  <a:pt x="403" y="139"/>
                </a:lnTo>
                <a:lnTo>
                  <a:pt x="403" y="144"/>
                </a:lnTo>
                <a:lnTo>
                  <a:pt x="399" y="153"/>
                </a:lnTo>
                <a:lnTo>
                  <a:pt x="399" y="163"/>
                </a:lnTo>
                <a:lnTo>
                  <a:pt x="399" y="168"/>
                </a:lnTo>
                <a:lnTo>
                  <a:pt x="399" y="172"/>
                </a:lnTo>
                <a:lnTo>
                  <a:pt x="394" y="172"/>
                </a:lnTo>
                <a:lnTo>
                  <a:pt x="394" y="168"/>
                </a:lnTo>
                <a:lnTo>
                  <a:pt x="389" y="168"/>
                </a:lnTo>
                <a:lnTo>
                  <a:pt x="384" y="163"/>
                </a:lnTo>
                <a:lnTo>
                  <a:pt x="389" y="163"/>
                </a:lnTo>
                <a:lnTo>
                  <a:pt x="389" y="158"/>
                </a:lnTo>
                <a:lnTo>
                  <a:pt x="389" y="153"/>
                </a:lnTo>
                <a:close/>
                <a:moveTo>
                  <a:pt x="379" y="120"/>
                </a:moveTo>
                <a:lnTo>
                  <a:pt x="379" y="115"/>
                </a:lnTo>
                <a:lnTo>
                  <a:pt x="384" y="115"/>
                </a:lnTo>
                <a:lnTo>
                  <a:pt x="379" y="120"/>
                </a:lnTo>
                <a:close/>
                <a:moveTo>
                  <a:pt x="394" y="105"/>
                </a:moveTo>
                <a:lnTo>
                  <a:pt x="394" y="100"/>
                </a:lnTo>
                <a:lnTo>
                  <a:pt x="399" y="100"/>
                </a:lnTo>
                <a:lnTo>
                  <a:pt x="399" y="105"/>
                </a:lnTo>
                <a:lnTo>
                  <a:pt x="394" y="105"/>
                </a:lnTo>
                <a:close/>
                <a:moveTo>
                  <a:pt x="399" y="115"/>
                </a:moveTo>
                <a:lnTo>
                  <a:pt x="389" y="110"/>
                </a:lnTo>
                <a:lnTo>
                  <a:pt x="399" y="110"/>
                </a:lnTo>
                <a:lnTo>
                  <a:pt x="399" y="115"/>
                </a:lnTo>
                <a:close/>
                <a:moveTo>
                  <a:pt x="399" y="115"/>
                </a:moveTo>
                <a:lnTo>
                  <a:pt x="399" y="110"/>
                </a:lnTo>
                <a:lnTo>
                  <a:pt x="403" y="115"/>
                </a:lnTo>
                <a:lnTo>
                  <a:pt x="399" y="115"/>
                </a:lnTo>
                <a:close/>
                <a:moveTo>
                  <a:pt x="360" y="139"/>
                </a:moveTo>
                <a:lnTo>
                  <a:pt x="360" y="134"/>
                </a:lnTo>
                <a:lnTo>
                  <a:pt x="365" y="134"/>
                </a:lnTo>
                <a:lnTo>
                  <a:pt x="360" y="139"/>
                </a:lnTo>
                <a:close/>
                <a:moveTo>
                  <a:pt x="384" y="129"/>
                </a:moveTo>
                <a:lnTo>
                  <a:pt x="389" y="129"/>
                </a:lnTo>
                <a:lnTo>
                  <a:pt x="384" y="129"/>
                </a:lnTo>
                <a:lnTo>
                  <a:pt x="394" y="134"/>
                </a:lnTo>
                <a:lnTo>
                  <a:pt x="389" y="124"/>
                </a:lnTo>
                <a:lnTo>
                  <a:pt x="394" y="134"/>
                </a:lnTo>
                <a:lnTo>
                  <a:pt x="394" y="129"/>
                </a:lnTo>
                <a:lnTo>
                  <a:pt x="399" y="129"/>
                </a:lnTo>
                <a:lnTo>
                  <a:pt x="399" y="124"/>
                </a:lnTo>
                <a:lnTo>
                  <a:pt x="403" y="124"/>
                </a:lnTo>
                <a:lnTo>
                  <a:pt x="403" y="129"/>
                </a:lnTo>
                <a:lnTo>
                  <a:pt x="403" y="134"/>
                </a:lnTo>
                <a:lnTo>
                  <a:pt x="394" y="139"/>
                </a:lnTo>
                <a:lnTo>
                  <a:pt x="389" y="139"/>
                </a:lnTo>
                <a:lnTo>
                  <a:pt x="394" y="134"/>
                </a:lnTo>
                <a:lnTo>
                  <a:pt x="389" y="129"/>
                </a:lnTo>
                <a:lnTo>
                  <a:pt x="384" y="129"/>
                </a:lnTo>
                <a:lnTo>
                  <a:pt x="379" y="129"/>
                </a:lnTo>
                <a:lnTo>
                  <a:pt x="375" y="129"/>
                </a:lnTo>
                <a:lnTo>
                  <a:pt x="384" y="129"/>
                </a:lnTo>
                <a:close/>
                <a:moveTo>
                  <a:pt x="379" y="115"/>
                </a:moveTo>
                <a:lnTo>
                  <a:pt x="379" y="120"/>
                </a:lnTo>
                <a:lnTo>
                  <a:pt x="379" y="124"/>
                </a:lnTo>
                <a:lnTo>
                  <a:pt x="375" y="124"/>
                </a:lnTo>
                <a:lnTo>
                  <a:pt x="370" y="129"/>
                </a:lnTo>
                <a:lnTo>
                  <a:pt x="365" y="134"/>
                </a:lnTo>
                <a:lnTo>
                  <a:pt x="360" y="134"/>
                </a:lnTo>
                <a:lnTo>
                  <a:pt x="355" y="134"/>
                </a:lnTo>
                <a:lnTo>
                  <a:pt x="355" y="139"/>
                </a:lnTo>
                <a:lnTo>
                  <a:pt x="351" y="139"/>
                </a:lnTo>
                <a:lnTo>
                  <a:pt x="346" y="144"/>
                </a:lnTo>
                <a:lnTo>
                  <a:pt x="346" y="148"/>
                </a:lnTo>
                <a:lnTo>
                  <a:pt x="346" y="153"/>
                </a:lnTo>
                <a:lnTo>
                  <a:pt x="341" y="153"/>
                </a:lnTo>
                <a:lnTo>
                  <a:pt x="346" y="153"/>
                </a:lnTo>
                <a:lnTo>
                  <a:pt x="346" y="158"/>
                </a:lnTo>
                <a:lnTo>
                  <a:pt x="346" y="163"/>
                </a:lnTo>
                <a:lnTo>
                  <a:pt x="341" y="163"/>
                </a:lnTo>
                <a:lnTo>
                  <a:pt x="336" y="163"/>
                </a:lnTo>
                <a:lnTo>
                  <a:pt x="341" y="163"/>
                </a:lnTo>
                <a:lnTo>
                  <a:pt x="341" y="168"/>
                </a:lnTo>
                <a:lnTo>
                  <a:pt x="341" y="172"/>
                </a:lnTo>
                <a:lnTo>
                  <a:pt x="336" y="172"/>
                </a:lnTo>
                <a:lnTo>
                  <a:pt x="336" y="182"/>
                </a:lnTo>
                <a:lnTo>
                  <a:pt x="331" y="182"/>
                </a:lnTo>
                <a:lnTo>
                  <a:pt x="336" y="182"/>
                </a:lnTo>
                <a:lnTo>
                  <a:pt x="336" y="187"/>
                </a:lnTo>
                <a:lnTo>
                  <a:pt x="331" y="187"/>
                </a:lnTo>
                <a:lnTo>
                  <a:pt x="331" y="192"/>
                </a:lnTo>
                <a:lnTo>
                  <a:pt x="327" y="196"/>
                </a:lnTo>
                <a:lnTo>
                  <a:pt x="327" y="192"/>
                </a:lnTo>
                <a:lnTo>
                  <a:pt x="322" y="192"/>
                </a:lnTo>
                <a:lnTo>
                  <a:pt x="327" y="192"/>
                </a:lnTo>
                <a:lnTo>
                  <a:pt x="317" y="196"/>
                </a:lnTo>
                <a:lnTo>
                  <a:pt x="317" y="201"/>
                </a:lnTo>
                <a:lnTo>
                  <a:pt x="312" y="201"/>
                </a:lnTo>
                <a:lnTo>
                  <a:pt x="312" y="206"/>
                </a:lnTo>
                <a:lnTo>
                  <a:pt x="312" y="211"/>
                </a:lnTo>
                <a:lnTo>
                  <a:pt x="312" y="220"/>
                </a:lnTo>
                <a:lnTo>
                  <a:pt x="317" y="225"/>
                </a:lnTo>
                <a:lnTo>
                  <a:pt x="317" y="230"/>
                </a:lnTo>
                <a:lnTo>
                  <a:pt x="312" y="230"/>
                </a:lnTo>
                <a:lnTo>
                  <a:pt x="312" y="235"/>
                </a:lnTo>
                <a:lnTo>
                  <a:pt x="312" y="240"/>
                </a:lnTo>
                <a:lnTo>
                  <a:pt x="307" y="240"/>
                </a:lnTo>
                <a:lnTo>
                  <a:pt x="312" y="240"/>
                </a:lnTo>
                <a:lnTo>
                  <a:pt x="312" y="244"/>
                </a:lnTo>
                <a:lnTo>
                  <a:pt x="307" y="244"/>
                </a:lnTo>
                <a:lnTo>
                  <a:pt x="303" y="244"/>
                </a:lnTo>
                <a:lnTo>
                  <a:pt x="303" y="249"/>
                </a:lnTo>
                <a:lnTo>
                  <a:pt x="303" y="254"/>
                </a:lnTo>
                <a:lnTo>
                  <a:pt x="298" y="259"/>
                </a:lnTo>
                <a:lnTo>
                  <a:pt x="298" y="264"/>
                </a:lnTo>
                <a:lnTo>
                  <a:pt x="293" y="268"/>
                </a:lnTo>
                <a:lnTo>
                  <a:pt x="298" y="268"/>
                </a:lnTo>
                <a:lnTo>
                  <a:pt x="298" y="283"/>
                </a:lnTo>
                <a:lnTo>
                  <a:pt x="298" y="288"/>
                </a:lnTo>
                <a:lnTo>
                  <a:pt x="303" y="292"/>
                </a:lnTo>
                <a:lnTo>
                  <a:pt x="303" y="297"/>
                </a:lnTo>
                <a:lnTo>
                  <a:pt x="303" y="302"/>
                </a:lnTo>
                <a:lnTo>
                  <a:pt x="307" y="302"/>
                </a:lnTo>
                <a:lnTo>
                  <a:pt x="307" y="297"/>
                </a:lnTo>
                <a:lnTo>
                  <a:pt x="307" y="302"/>
                </a:lnTo>
                <a:lnTo>
                  <a:pt x="303" y="302"/>
                </a:lnTo>
                <a:lnTo>
                  <a:pt x="303" y="307"/>
                </a:lnTo>
                <a:lnTo>
                  <a:pt x="303" y="312"/>
                </a:lnTo>
                <a:lnTo>
                  <a:pt x="303" y="316"/>
                </a:lnTo>
                <a:lnTo>
                  <a:pt x="303" y="321"/>
                </a:lnTo>
                <a:lnTo>
                  <a:pt x="303" y="326"/>
                </a:lnTo>
                <a:lnTo>
                  <a:pt x="307" y="326"/>
                </a:lnTo>
                <a:lnTo>
                  <a:pt x="307" y="331"/>
                </a:lnTo>
                <a:lnTo>
                  <a:pt x="312" y="331"/>
                </a:lnTo>
                <a:lnTo>
                  <a:pt x="312" y="326"/>
                </a:lnTo>
                <a:lnTo>
                  <a:pt x="312" y="331"/>
                </a:lnTo>
                <a:lnTo>
                  <a:pt x="312" y="336"/>
                </a:lnTo>
                <a:lnTo>
                  <a:pt x="312" y="340"/>
                </a:lnTo>
                <a:lnTo>
                  <a:pt x="307" y="340"/>
                </a:lnTo>
                <a:lnTo>
                  <a:pt x="303" y="345"/>
                </a:lnTo>
                <a:lnTo>
                  <a:pt x="303" y="350"/>
                </a:lnTo>
                <a:lnTo>
                  <a:pt x="298" y="350"/>
                </a:lnTo>
                <a:lnTo>
                  <a:pt x="298" y="355"/>
                </a:lnTo>
                <a:lnTo>
                  <a:pt x="293" y="360"/>
                </a:lnTo>
                <a:lnTo>
                  <a:pt x="293" y="364"/>
                </a:lnTo>
                <a:lnTo>
                  <a:pt x="288" y="360"/>
                </a:lnTo>
                <a:lnTo>
                  <a:pt x="279" y="364"/>
                </a:lnTo>
                <a:lnTo>
                  <a:pt x="274" y="369"/>
                </a:lnTo>
                <a:lnTo>
                  <a:pt x="274" y="374"/>
                </a:lnTo>
                <a:lnTo>
                  <a:pt x="269" y="374"/>
                </a:lnTo>
                <a:lnTo>
                  <a:pt x="269" y="379"/>
                </a:lnTo>
                <a:lnTo>
                  <a:pt x="274" y="379"/>
                </a:lnTo>
                <a:lnTo>
                  <a:pt x="269" y="379"/>
                </a:lnTo>
                <a:lnTo>
                  <a:pt x="264" y="383"/>
                </a:lnTo>
                <a:lnTo>
                  <a:pt x="259" y="383"/>
                </a:lnTo>
                <a:lnTo>
                  <a:pt x="259" y="388"/>
                </a:lnTo>
                <a:lnTo>
                  <a:pt x="264" y="388"/>
                </a:lnTo>
                <a:lnTo>
                  <a:pt x="259" y="393"/>
                </a:lnTo>
                <a:lnTo>
                  <a:pt x="264" y="398"/>
                </a:lnTo>
                <a:lnTo>
                  <a:pt x="259" y="393"/>
                </a:lnTo>
                <a:lnTo>
                  <a:pt x="255" y="393"/>
                </a:lnTo>
                <a:lnTo>
                  <a:pt x="259" y="393"/>
                </a:lnTo>
                <a:lnTo>
                  <a:pt x="255" y="388"/>
                </a:lnTo>
                <a:lnTo>
                  <a:pt x="255" y="393"/>
                </a:lnTo>
                <a:lnTo>
                  <a:pt x="250" y="393"/>
                </a:lnTo>
                <a:lnTo>
                  <a:pt x="255" y="393"/>
                </a:lnTo>
                <a:lnTo>
                  <a:pt x="250" y="393"/>
                </a:lnTo>
                <a:lnTo>
                  <a:pt x="250" y="398"/>
                </a:lnTo>
                <a:lnTo>
                  <a:pt x="250" y="393"/>
                </a:lnTo>
                <a:lnTo>
                  <a:pt x="245" y="393"/>
                </a:lnTo>
                <a:lnTo>
                  <a:pt x="245" y="398"/>
                </a:lnTo>
                <a:lnTo>
                  <a:pt x="245" y="403"/>
                </a:lnTo>
                <a:lnTo>
                  <a:pt x="250" y="403"/>
                </a:lnTo>
                <a:lnTo>
                  <a:pt x="245" y="403"/>
                </a:lnTo>
                <a:lnTo>
                  <a:pt x="245" y="407"/>
                </a:lnTo>
                <a:lnTo>
                  <a:pt x="250" y="407"/>
                </a:lnTo>
                <a:lnTo>
                  <a:pt x="250" y="412"/>
                </a:lnTo>
                <a:lnTo>
                  <a:pt x="245" y="412"/>
                </a:lnTo>
                <a:lnTo>
                  <a:pt x="240" y="412"/>
                </a:lnTo>
                <a:lnTo>
                  <a:pt x="245" y="412"/>
                </a:lnTo>
                <a:lnTo>
                  <a:pt x="245" y="407"/>
                </a:lnTo>
                <a:lnTo>
                  <a:pt x="240" y="407"/>
                </a:lnTo>
                <a:lnTo>
                  <a:pt x="235" y="407"/>
                </a:lnTo>
                <a:lnTo>
                  <a:pt x="240" y="407"/>
                </a:lnTo>
                <a:lnTo>
                  <a:pt x="235" y="407"/>
                </a:lnTo>
                <a:lnTo>
                  <a:pt x="231" y="412"/>
                </a:lnTo>
                <a:lnTo>
                  <a:pt x="226" y="412"/>
                </a:lnTo>
                <a:lnTo>
                  <a:pt x="221" y="417"/>
                </a:lnTo>
                <a:lnTo>
                  <a:pt x="221" y="412"/>
                </a:lnTo>
                <a:lnTo>
                  <a:pt x="216" y="417"/>
                </a:lnTo>
                <a:lnTo>
                  <a:pt x="212" y="417"/>
                </a:lnTo>
                <a:lnTo>
                  <a:pt x="212" y="422"/>
                </a:lnTo>
                <a:lnTo>
                  <a:pt x="212" y="427"/>
                </a:lnTo>
                <a:lnTo>
                  <a:pt x="212" y="422"/>
                </a:lnTo>
                <a:lnTo>
                  <a:pt x="212" y="427"/>
                </a:lnTo>
                <a:lnTo>
                  <a:pt x="216" y="427"/>
                </a:lnTo>
                <a:lnTo>
                  <a:pt x="212" y="427"/>
                </a:lnTo>
                <a:lnTo>
                  <a:pt x="216" y="427"/>
                </a:lnTo>
                <a:lnTo>
                  <a:pt x="212" y="427"/>
                </a:lnTo>
                <a:lnTo>
                  <a:pt x="207" y="427"/>
                </a:lnTo>
                <a:lnTo>
                  <a:pt x="212" y="427"/>
                </a:lnTo>
                <a:lnTo>
                  <a:pt x="212" y="431"/>
                </a:lnTo>
                <a:lnTo>
                  <a:pt x="207" y="431"/>
                </a:lnTo>
                <a:lnTo>
                  <a:pt x="207" y="427"/>
                </a:lnTo>
                <a:lnTo>
                  <a:pt x="207" y="431"/>
                </a:lnTo>
                <a:lnTo>
                  <a:pt x="202" y="427"/>
                </a:lnTo>
                <a:lnTo>
                  <a:pt x="202" y="422"/>
                </a:lnTo>
                <a:lnTo>
                  <a:pt x="197" y="422"/>
                </a:lnTo>
                <a:lnTo>
                  <a:pt x="197" y="417"/>
                </a:lnTo>
                <a:lnTo>
                  <a:pt x="197" y="422"/>
                </a:lnTo>
                <a:lnTo>
                  <a:pt x="192" y="422"/>
                </a:lnTo>
                <a:lnTo>
                  <a:pt x="188" y="422"/>
                </a:lnTo>
                <a:lnTo>
                  <a:pt x="188" y="427"/>
                </a:lnTo>
                <a:lnTo>
                  <a:pt x="183" y="427"/>
                </a:lnTo>
                <a:lnTo>
                  <a:pt x="178" y="427"/>
                </a:lnTo>
                <a:lnTo>
                  <a:pt x="183" y="427"/>
                </a:lnTo>
                <a:lnTo>
                  <a:pt x="183" y="422"/>
                </a:lnTo>
                <a:lnTo>
                  <a:pt x="178" y="422"/>
                </a:lnTo>
                <a:lnTo>
                  <a:pt x="178" y="427"/>
                </a:lnTo>
                <a:lnTo>
                  <a:pt x="173" y="427"/>
                </a:lnTo>
                <a:lnTo>
                  <a:pt x="168" y="427"/>
                </a:lnTo>
                <a:lnTo>
                  <a:pt x="164" y="427"/>
                </a:lnTo>
                <a:lnTo>
                  <a:pt x="159" y="427"/>
                </a:lnTo>
                <a:lnTo>
                  <a:pt x="159" y="431"/>
                </a:lnTo>
                <a:lnTo>
                  <a:pt x="154" y="431"/>
                </a:lnTo>
                <a:lnTo>
                  <a:pt x="154" y="436"/>
                </a:lnTo>
                <a:lnTo>
                  <a:pt x="149" y="436"/>
                </a:lnTo>
                <a:lnTo>
                  <a:pt x="149" y="441"/>
                </a:lnTo>
                <a:lnTo>
                  <a:pt x="144" y="446"/>
                </a:lnTo>
                <a:lnTo>
                  <a:pt x="140" y="446"/>
                </a:lnTo>
                <a:lnTo>
                  <a:pt x="144" y="441"/>
                </a:lnTo>
                <a:lnTo>
                  <a:pt x="140" y="441"/>
                </a:lnTo>
                <a:lnTo>
                  <a:pt x="144" y="441"/>
                </a:lnTo>
                <a:lnTo>
                  <a:pt x="149" y="441"/>
                </a:lnTo>
                <a:lnTo>
                  <a:pt x="144" y="441"/>
                </a:lnTo>
                <a:lnTo>
                  <a:pt x="149" y="436"/>
                </a:lnTo>
                <a:lnTo>
                  <a:pt x="149" y="431"/>
                </a:lnTo>
                <a:lnTo>
                  <a:pt x="144" y="431"/>
                </a:lnTo>
                <a:lnTo>
                  <a:pt x="140" y="431"/>
                </a:lnTo>
                <a:lnTo>
                  <a:pt x="135" y="431"/>
                </a:lnTo>
                <a:lnTo>
                  <a:pt x="135" y="436"/>
                </a:lnTo>
                <a:lnTo>
                  <a:pt x="125" y="436"/>
                </a:lnTo>
                <a:lnTo>
                  <a:pt x="120" y="436"/>
                </a:lnTo>
                <a:lnTo>
                  <a:pt x="120" y="441"/>
                </a:lnTo>
                <a:lnTo>
                  <a:pt x="116" y="441"/>
                </a:lnTo>
                <a:lnTo>
                  <a:pt x="116" y="446"/>
                </a:lnTo>
                <a:lnTo>
                  <a:pt x="120" y="446"/>
                </a:lnTo>
                <a:lnTo>
                  <a:pt x="125" y="446"/>
                </a:lnTo>
                <a:lnTo>
                  <a:pt x="130" y="441"/>
                </a:lnTo>
                <a:lnTo>
                  <a:pt x="135" y="446"/>
                </a:lnTo>
                <a:lnTo>
                  <a:pt x="130" y="446"/>
                </a:lnTo>
                <a:lnTo>
                  <a:pt x="125" y="446"/>
                </a:lnTo>
                <a:lnTo>
                  <a:pt x="125" y="451"/>
                </a:lnTo>
                <a:lnTo>
                  <a:pt x="125" y="455"/>
                </a:lnTo>
                <a:lnTo>
                  <a:pt x="120" y="455"/>
                </a:lnTo>
                <a:lnTo>
                  <a:pt x="120" y="460"/>
                </a:lnTo>
                <a:lnTo>
                  <a:pt x="125" y="460"/>
                </a:lnTo>
                <a:lnTo>
                  <a:pt x="120" y="460"/>
                </a:lnTo>
                <a:lnTo>
                  <a:pt x="120" y="465"/>
                </a:lnTo>
                <a:lnTo>
                  <a:pt x="116" y="465"/>
                </a:lnTo>
                <a:lnTo>
                  <a:pt x="111" y="465"/>
                </a:lnTo>
                <a:lnTo>
                  <a:pt x="111" y="460"/>
                </a:lnTo>
                <a:lnTo>
                  <a:pt x="116" y="460"/>
                </a:lnTo>
                <a:lnTo>
                  <a:pt x="116" y="455"/>
                </a:lnTo>
                <a:lnTo>
                  <a:pt x="120" y="455"/>
                </a:lnTo>
                <a:lnTo>
                  <a:pt x="120" y="451"/>
                </a:lnTo>
                <a:lnTo>
                  <a:pt x="116" y="451"/>
                </a:lnTo>
                <a:lnTo>
                  <a:pt x="116" y="446"/>
                </a:lnTo>
                <a:lnTo>
                  <a:pt x="111" y="446"/>
                </a:lnTo>
                <a:lnTo>
                  <a:pt x="106" y="446"/>
                </a:lnTo>
                <a:lnTo>
                  <a:pt x="106" y="451"/>
                </a:lnTo>
                <a:lnTo>
                  <a:pt x="101" y="451"/>
                </a:lnTo>
                <a:lnTo>
                  <a:pt x="96" y="451"/>
                </a:lnTo>
                <a:lnTo>
                  <a:pt x="96" y="455"/>
                </a:lnTo>
                <a:lnTo>
                  <a:pt x="96" y="460"/>
                </a:lnTo>
                <a:lnTo>
                  <a:pt x="92" y="460"/>
                </a:lnTo>
                <a:lnTo>
                  <a:pt x="96" y="460"/>
                </a:lnTo>
                <a:lnTo>
                  <a:pt x="96" y="465"/>
                </a:lnTo>
                <a:lnTo>
                  <a:pt x="92" y="465"/>
                </a:lnTo>
                <a:lnTo>
                  <a:pt x="92" y="460"/>
                </a:lnTo>
                <a:lnTo>
                  <a:pt x="87" y="460"/>
                </a:lnTo>
                <a:lnTo>
                  <a:pt x="87" y="455"/>
                </a:lnTo>
                <a:lnTo>
                  <a:pt x="82" y="455"/>
                </a:lnTo>
                <a:lnTo>
                  <a:pt x="82" y="451"/>
                </a:lnTo>
                <a:lnTo>
                  <a:pt x="77" y="451"/>
                </a:lnTo>
                <a:lnTo>
                  <a:pt x="82" y="451"/>
                </a:lnTo>
                <a:lnTo>
                  <a:pt x="82" y="455"/>
                </a:lnTo>
                <a:lnTo>
                  <a:pt x="77" y="455"/>
                </a:lnTo>
                <a:lnTo>
                  <a:pt x="77" y="451"/>
                </a:lnTo>
                <a:lnTo>
                  <a:pt x="72" y="451"/>
                </a:lnTo>
                <a:lnTo>
                  <a:pt x="72" y="455"/>
                </a:lnTo>
                <a:lnTo>
                  <a:pt x="77" y="460"/>
                </a:lnTo>
                <a:lnTo>
                  <a:pt x="82" y="455"/>
                </a:lnTo>
                <a:lnTo>
                  <a:pt x="82" y="460"/>
                </a:lnTo>
                <a:lnTo>
                  <a:pt x="87" y="460"/>
                </a:lnTo>
                <a:lnTo>
                  <a:pt x="82" y="460"/>
                </a:lnTo>
                <a:lnTo>
                  <a:pt x="82" y="465"/>
                </a:lnTo>
                <a:lnTo>
                  <a:pt x="77" y="465"/>
                </a:lnTo>
                <a:lnTo>
                  <a:pt x="77" y="460"/>
                </a:lnTo>
                <a:lnTo>
                  <a:pt x="77" y="465"/>
                </a:lnTo>
                <a:lnTo>
                  <a:pt x="72" y="465"/>
                </a:lnTo>
                <a:lnTo>
                  <a:pt x="72" y="460"/>
                </a:lnTo>
                <a:lnTo>
                  <a:pt x="68" y="460"/>
                </a:lnTo>
                <a:lnTo>
                  <a:pt x="68" y="455"/>
                </a:lnTo>
                <a:lnTo>
                  <a:pt x="63" y="455"/>
                </a:lnTo>
                <a:lnTo>
                  <a:pt x="63" y="451"/>
                </a:lnTo>
                <a:lnTo>
                  <a:pt x="58" y="451"/>
                </a:lnTo>
                <a:lnTo>
                  <a:pt x="58" y="455"/>
                </a:lnTo>
                <a:lnTo>
                  <a:pt x="58" y="460"/>
                </a:lnTo>
                <a:lnTo>
                  <a:pt x="58" y="465"/>
                </a:lnTo>
                <a:lnTo>
                  <a:pt x="53" y="465"/>
                </a:lnTo>
                <a:lnTo>
                  <a:pt x="58" y="465"/>
                </a:lnTo>
                <a:lnTo>
                  <a:pt x="58" y="460"/>
                </a:lnTo>
                <a:lnTo>
                  <a:pt x="58" y="455"/>
                </a:lnTo>
                <a:lnTo>
                  <a:pt x="53" y="455"/>
                </a:lnTo>
                <a:lnTo>
                  <a:pt x="53" y="451"/>
                </a:lnTo>
                <a:lnTo>
                  <a:pt x="48" y="451"/>
                </a:lnTo>
                <a:lnTo>
                  <a:pt x="44" y="451"/>
                </a:lnTo>
                <a:lnTo>
                  <a:pt x="44" y="455"/>
                </a:lnTo>
                <a:lnTo>
                  <a:pt x="44" y="460"/>
                </a:lnTo>
                <a:lnTo>
                  <a:pt x="39" y="465"/>
                </a:lnTo>
                <a:lnTo>
                  <a:pt x="39" y="460"/>
                </a:lnTo>
                <a:lnTo>
                  <a:pt x="39" y="455"/>
                </a:lnTo>
                <a:lnTo>
                  <a:pt x="44" y="451"/>
                </a:lnTo>
                <a:lnTo>
                  <a:pt x="44" y="446"/>
                </a:lnTo>
                <a:lnTo>
                  <a:pt x="44" y="441"/>
                </a:lnTo>
                <a:lnTo>
                  <a:pt x="39" y="441"/>
                </a:lnTo>
                <a:lnTo>
                  <a:pt x="34" y="441"/>
                </a:lnTo>
                <a:lnTo>
                  <a:pt x="34" y="446"/>
                </a:lnTo>
                <a:lnTo>
                  <a:pt x="34" y="451"/>
                </a:lnTo>
                <a:lnTo>
                  <a:pt x="29" y="455"/>
                </a:lnTo>
                <a:lnTo>
                  <a:pt x="24" y="451"/>
                </a:lnTo>
                <a:lnTo>
                  <a:pt x="24" y="446"/>
                </a:lnTo>
                <a:lnTo>
                  <a:pt x="20" y="446"/>
                </a:lnTo>
                <a:lnTo>
                  <a:pt x="15" y="446"/>
                </a:lnTo>
                <a:lnTo>
                  <a:pt x="10" y="446"/>
                </a:lnTo>
                <a:lnTo>
                  <a:pt x="10" y="436"/>
                </a:lnTo>
                <a:lnTo>
                  <a:pt x="10" y="427"/>
                </a:lnTo>
                <a:lnTo>
                  <a:pt x="10" y="407"/>
                </a:lnTo>
                <a:lnTo>
                  <a:pt x="5" y="407"/>
                </a:lnTo>
                <a:lnTo>
                  <a:pt x="5" y="403"/>
                </a:lnTo>
                <a:lnTo>
                  <a:pt x="5" y="374"/>
                </a:lnTo>
                <a:lnTo>
                  <a:pt x="5" y="340"/>
                </a:lnTo>
                <a:lnTo>
                  <a:pt x="0" y="340"/>
                </a:lnTo>
                <a:lnTo>
                  <a:pt x="0" y="336"/>
                </a:lnTo>
                <a:lnTo>
                  <a:pt x="0" y="331"/>
                </a:lnTo>
                <a:lnTo>
                  <a:pt x="0" y="312"/>
                </a:lnTo>
                <a:lnTo>
                  <a:pt x="0" y="302"/>
                </a:lnTo>
                <a:lnTo>
                  <a:pt x="0" y="288"/>
                </a:lnTo>
                <a:lnTo>
                  <a:pt x="0" y="273"/>
                </a:lnTo>
                <a:lnTo>
                  <a:pt x="0" y="264"/>
                </a:lnTo>
                <a:lnTo>
                  <a:pt x="0" y="235"/>
                </a:lnTo>
                <a:lnTo>
                  <a:pt x="0" y="220"/>
                </a:lnTo>
                <a:lnTo>
                  <a:pt x="0" y="206"/>
                </a:lnTo>
                <a:lnTo>
                  <a:pt x="0" y="196"/>
                </a:lnTo>
                <a:lnTo>
                  <a:pt x="0" y="182"/>
                </a:lnTo>
                <a:lnTo>
                  <a:pt x="0" y="172"/>
                </a:lnTo>
                <a:lnTo>
                  <a:pt x="0" y="163"/>
                </a:lnTo>
                <a:lnTo>
                  <a:pt x="0" y="144"/>
                </a:lnTo>
                <a:lnTo>
                  <a:pt x="0" y="129"/>
                </a:lnTo>
                <a:lnTo>
                  <a:pt x="0" y="120"/>
                </a:lnTo>
                <a:lnTo>
                  <a:pt x="0" y="115"/>
                </a:lnTo>
                <a:lnTo>
                  <a:pt x="0" y="96"/>
                </a:lnTo>
                <a:lnTo>
                  <a:pt x="0" y="91"/>
                </a:lnTo>
                <a:lnTo>
                  <a:pt x="0" y="76"/>
                </a:lnTo>
                <a:lnTo>
                  <a:pt x="0" y="67"/>
                </a:lnTo>
                <a:lnTo>
                  <a:pt x="0" y="57"/>
                </a:lnTo>
                <a:lnTo>
                  <a:pt x="0" y="38"/>
                </a:lnTo>
                <a:lnTo>
                  <a:pt x="0" y="28"/>
                </a:lnTo>
                <a:lnTo>
                  <a:pt x="0" y="19"/>
                </a:lnTo>
                <a:lnTo>
                  <a:pt x="0" y="0"/>
                </a:lnTo>
                <a:lnTo>
                  <a:pt x="20" y="0"/>
                </a:lnTo>
                <a:lnTo>
                  <a:pt x="53" y="0"/>
                </a:lnTo>
                <a:lnTo>
                  <a:pt x="106" y="0"/>
                </a:lnTo>
                <a:lnTo>
                  <a:pt x="106" y="14"/>
                </a:lnTo>
                <a:lnTo>
                  <a:pt x="135" y="14"/>
                </a:lnTo>
                <a:lnTo>
                  <a:pt x="144" y="14"/>
                </a:lnTo>
                <a:lnTo>
                  <a:pt x="231" y="14"/>
                </a:lnTo>
                <a:lnTo>
                  <a:pt x="240" y="14"/>
                </a:lnTo>
                <a:lnTo>
                  <a:pt x="303" y="14"/>
                </a:lnTo>
                <a:lnTo>
                  <a:pt x="312" y="14"/>
                </a:lnTo>
                <a:lnTo>
                  <a:pt x="322" y="14"/>
                </a:lnTo>
                <a:lnTo>
                  <a:pt x="322" y="9"/>
                </a:lnTo>
                <a:lnTo>
                  <a:pt x="322" y="4"/>
                </a:lnTo>
                <a:lnTo>
                  <a:pt x="346" y="4"/>
                </a:lnTo>
                <a:lnTo>
                  <a:pt x="355" y="4"/>
                </a:lnTo>
                <a:lnTo>
                  <a:pt x="365" y="4"/>
                </a:lnTo>
                <a:lnTo>
                  <a:pt x="370" y="4"/>
                </a:lnTo>
                <a:lnTo>
                  <a:pt x="379" y="4"/>
                </a:lnTo>
                <a:lnTo>
                  <a:pt x="384" y="4"/>
                </a:lnTo>
                <a:lnTo>
                  <a:pt x="389" y="4"/>
                </a:lnTo>
                <a:lnTo>
                  <a:pt x="394" y="4"/>
                </a:lnTo>
                <a:lnTo>
                  <a:pt x="403" y="4"/>
                </a:lnTo>
                <a:lnTo>
                  <a:pt x="408" y="4"/>
                </a:lnTo>
                <a:lnTo>
                  <a:pt x="413" y="4"/>
                </a:lnTo>
                <a:lnTo>
                  <a:pt x="418" y="4"/>
                </a:lnTo>
                <a:lnTo>
                  <a:pt x="418" y="28"/>
                </a:lnTo>
                <a:lnTo>
                  <a:pt x="418" y="43"/>
                </a:lnTo>
                <a:lnTo>
                  <a:pt x="413" y="43"/>
                </a:lnTo>
                <a:lnTo>
                  <a:pt x="413" y="38"/>
                </a:lnTo>
                <a:lnTo>
                  <a:pt x="413" y="33"/>
                </a:lnTo>
                <a:lnTo>
                  <a:pt x="413" y="28"/>
                </a:lnTo>
                <a:lnTo>
                  <a:pt x="413" y="33"/>
                </a:lnTo>
                <a:lnTo>
                  <a:pt x="413" y="38"/>
                </a:lnTo>
                <a:lnTo>
                  <a:pt x="413" y="43"/>
                </a:lnTo>
                <a:lnTo>
                  <a:pt x="408" y="43"/>
                </a:lnTo>
                <a:lnTo>
                  <a:pt x="408" y="38"/>
                </a:lnTo>
                <a:lnTo>
                  <a:pt x="408" y="43"/>
                </a:lnTo>
                <a:lnTo>
                  <a:pt x="403" y="43"/>
                </a:lnTo>
                <a:lnTo>
                  <a:pt x="399" y="48"/>
                </a:lnTo>
                <a:lnTo>
                  <a:pt x="399" y="52"/>
                </a:lnTo>
                <a:lnTo>
                  <a:pt x="394" y="52"/>
                </a:lnTo>
                <a:lnTo>
                  <a:pt x="399" y="52"/>
                </a:lnTo>
                <a:lnTo>
                  <a:pt x="394" y="52"/>
                </a:lnTo>
                <a:lnTo>
                  <a:pt x="399" y="52"/>
                </a:lnTo>
                <a:lnTo>
                  <a:pt x="394" y="57"/>
                </a:lnTo>
                <a:lnTo>
                  <a:pt x="389" y="62"/>
                </a:lnTo>
                <a:lnTo>
                  <a:pt x="389" y="67"/>
                </a:lnTo>
                <a:lnTo>
                  <a:pt x="389" y="72"/>
                </a:lnTo>
                <a:lnTo>
                  <a:pt x="384" y="72"/>
                </a:lnTo>
                <a:lnTo>
                  <a:pt x="389" y="72"/>
                </a:lnTo>
                <a:lnTo>
                  <a:pt x="389" y="76"/>
                </a:lnTo>
                <a:lnTo>
                  <a:pt x="384" y="76"/>
                </a:lnTo>
                <a:lnTo>
                  <a:pt x="389" y="76"/>
                </a:lnTo>
                <a:lnTo>
                  <a:pt x="384" y="81"/>
                </a:lnTo>
                <a:lnTo>
                  <a:pt x="384" y="86"/>
                </a:lnTo>
                <a:lnTo>
                  <a:pt x="384" y="91"/>
                </a:lnTo>
                <a:lnTo>
                  <a:pt x="379" y="91"/>
                </a:lnTo>
                <a:lnTo>
                  <a:pt x="384" y="96"/>
                </a:lnTo>
                <a:lnTo>
                  <a:pt x="379" y="96"/>
                </a:lnTo>
                <a:lnTo>
                  <a:pt x="379" y="100"/>
                </a:lnTo>
                <a:lnTo>
                  <a:pt x="379" y="105"/>
                </a:lnTo>
                <a:lnTo>
                  <a:pt x="379" y="110"/>
                </a:lnTo>
                <a:lnTo>
                  <a:pt x="379" y="115"/>
                </a:lnTo>
                <a:lnTo>
                  <a:pt x="384" y="110"/>
                </a:lnTo>
                <a:lnTo>
                  <a:pt x="379" y="115"/>
                </a:lnTo>
                <a:close/>
                <a:moveTo>
                  <a:pt x="413" y="115"/>
                </a:moveTo>
                <a:lnTo>
                  <a:pt x="408" y="120"/>
                </a:lnTo>
                <a:lnTo>
                  <a:pt x="413" y="120"/>
                </a:lnTo>
                <a:lnTo>
                  <a:pt x="408" y="120"/>
                </a:lnTo>
                <a:lnTo>
                  <a:pt x="403" y="115"/>
                </a:lnTo>
                <a:lnTo>
                  <a:pt x="403" y="105"/>
                </a:lnTo>
                <a:lnTo>
                  <a:pt x="403" y="100"/>
                </a:lnTo>
                <a:lnTo>
                  <a:pt x="408" y="100"/>
                </a:lnTo>
                <a:lnTo>
                  <a:pt x="408" y="96"/>
                </a:lnTo>
                <a:lnTo>
                  <a:pt x="403" y="96"/>
                </a:lnTo>
                <a:lnTo>
                  <a:pt x="408" y="86"/>
                </a:lnTo>
                <a:lnTo>
                  <a:pt x="413" y="81"/>
                </a:lnTo>
                <a:lnTo>
                  <a:pt x="408" y="81"/>
                </a:lnTo>
                <a:lnTo>
                  <a:pt x="408" y="76"/>
                </a:lnTo>
                <a:lnTo>
                  <a:pt x="413" y="76"/>
                </a:lnTo>
                <a:lnTo>
                  <a:pt x="413" y="72"/>
                </a:lnTo>
                <a:lnTo>
                  <a:pt x="418" y="76"/>
                </a:lnTo>
                <a:lnTo>
                  <a:pt x="418" y="72"/>
                </a:lnTo>
                <a:lnTo>
                  <a:pt x="413" y="67"/>
                </a:lnTo>
                <a:lnTo>
                  <a:pt x="413" y="72"/>
                </a:lnTo>
                <a:lnTo>
                  <a:pt x="408" y="72"/>
                </a:lnTo>
                <a:lnTo>
                  <a:pt x="403" y="72"/>
                </a:lnTo>
                <a:lnTo>
                  <a:pt x="403" y="67"/>
                </a:lnTo>
                <a:lnTo>
                  <a:pt x="408" y="67"/>
                </a:lnTo>
                <a:lnTo>
                  <a:pt x="413" y="67"/>
                </a:lnTo>
                <a:lnTo>
                  <a:pt x="403" y="67"/>
                </a:lnTo>
                <a:lnTo>
                  <a:pt x="413" y="62"/>
                </a:lnTo>
                <a:lnTo>
                  <a:pt x="408" y="62"/>
                </a:lnTo>
                <a:lnTo>
                  <a:pt x="413" y="62"/>
                </a:lnTo>
                <a:lnTo>
                  <a:pt x="408" y="62"/>
                </a:lnTo>
                <a:lnTo>
                  <a:pt x="403" y="57"/>
                </a:lnTo>
                <a:lnTo>
                  <a:pt x="403" y="52"/>
                </a:lnTo>
                <a:lnTo>
                  <a:pt x="408" y="52"/>
                </a:lnTo>
                <a:lnTo>
                  <a:pt x="408" y="48"/>
                </a:lnTo>
                <a:lnTo>
                  <a:pt x="413" y="48"/>
                </a:lnTo>
                <a:lnTo>
                  <a:pt x="413" y="43"/>
                </a:lnTo>
                <a:lnTo>
                  <a:pt x="418" y="43"/>
                </a:lnTo>
                <a:lnTo>
                  <a:pt x="418" y="48"/>
                </a:lnTo>
                <a:lnTo>
                  <a:pt x="418" y="62"/>
                </a:lnTo>
                <a:lnTo>
                  <a:pt x="418" y="67"/>
                </a:lnTo>
                <a:lnTo>
                  <a:pt x="418" y="72"/>
                </a:lnTo>
                <a:lnTo>
                  <a:pt x="418" y="91"/>
                </a:lnTo>
                <a:lnTo>
                  <a:pt x="413" y="100"/>
                </a:lnTo>
                <a:lnTo>
                  <a:pt x="413" y="105"/>
                </a:lnTo>
                <a:lnTo>
                  <a:pt x="413" y="110"/>
                </a:lnTo>
                <a:lnTo>
                  <a:pt x="413" y="115"/>
                </a:lnTo>
                <a:close/>
                <a:moveTo>
                  <a:pt x="403" y="115"/>
                </a:moveTo>
                <a:lnTo>
                  <a:pt x="399" y="115"/>
                </a:lnTo>
                <a:lnTo>
                  <a:pt x="384" y="110"/>
                </a:lnTo>
                <a:lnTo>
                  <a:pt x="384" y="105"/>
                </a:lnTo>
                <a:lnTo>
                  <a:pt x="389" y="105"/>
                </a:lnTo>
                <a:lnTo>
                  <a:pt x="389" y="110"/>
                </a:lnTo>
                <a:lnTo>
                  <a:pt x="399" y="115"/>
                </a:lnTo>
                <a:lnTo>
                  <a:pt x="403" y="115"/>
                </a:lnTo>
                <a:close/>
                <a:moveTo>
                  <a:pt x="403" y="120"/>
                </a:moveTo>
                <a:lnTo>
                  <a:pt x="399" y="120"/>
                </a:lnTo>
                <a:lnTo>
                  <a:pt x="394" y="120"/>
                </a:lnTo>
                <a:lnTo>
                  <a:pt x="394" y="115"/>
                </a:lnTo>
                <a:lnTo>
                  <a:pt x="394" y="120"/>
                </a:lnTo>
                <a:lnTo>
                  <a:pt x="389" y="115"/>
                </a:lnTo>
                <a:lnTo>
                  <a:pt x="384" y="115"/>
                </a:lnTo>
                <a:lnTo>
                  <a:pt x="384" y="110"/>
                </a:lnTo>
                <a:lnTo>
                  <a:pt x="394" y="115"/>
                </a:lnTo>
                <a:lnTo>
                  <a:pt x="399" y="120"/>
                </a:lnTo>
                <a:lnTo>
                  <a:pt x="403" y="120"/>
                </a:lnTo>
                <a:close/>
                <a:moveTo>
                  <a:pt x="399" y="120"/>
                </a:moveTo>
                <a:lnTo>
                  <a:pt x="403" y="120"/>
                </a:lnTo>
                <a:lnTo>
                  <a:pt x="408" y="120"/>
                </a:lnTo>
                <a:lnTo>
                  <a:pt x="408" y="124"/>
                </a:lnTo>
                <a:lnTo>
                  <a:pt x="403" y="124"/>
                </a:lnTo>
                <a:lnTo>
                  <a:pt x="399" y="120"/>
                </a:lnTo>
                <a:close/>
              </a:path>
            </a:pathLst>
          </a:custGeom>
          <a:solidFill>
            <a:srgbClr val="CC66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204" name="Freeform 361"/>
          <p:cNvSpPr>
            <a:spLocks/>
          </p:cNvSpPr>
          <p:nvPr/>
        </p:nvSpPr>
        <p:spPr bwMode="auto">
          <a:xfrm>
            <a:off x="4676251" y="4214905"/>
            <a:ext cx="433387" cy="274638"/>
          </a:xfrm>
          <a:custGeom>
            <a:avLst/>
            <a:gdLst>
              <a:gd name="T0" fmla="*/ 76200 w 273"/>
              <a:gd name="T1" fmla="*/ 274638 h 173"/>
              <a:gd name="T2" fmla="*/ 53975 w 273"/>
              <a:gd name="T3" fmla="*/ 274638 h 173"/>
              <a:gd name="T4" fmla="*/ 30162 w 273"/>
              <a:gd name="T5" fmla="*/ 274638 h 173"/>
              <a:gd name="T6" fmla="*/ 0 w 273"/>
              <a:gd name="T7" fmla="*/ 236538 h 173"/>
              <a:gd name="T8" fmla="*/ 0 w 273"/>
              <a:gd name="T9" fmla="*/ 198438 h 173"/>
              <a:gd name="T10" fmla="*/ 0 w 273"/>
              <a:gd name="T11" fmla="*/ 184150 h 173"/>
              <a:gd name="T12" fmla="*/ 0 w 273"/>
              <a:gd name="T13" fmla="*/ 122238 h 173"/>
              <a:gd name="T14" fmla="*/ 0 w 273"/>
              <a:gd name="T15" fmla="*/ 84138 h 173"/>
              <a:gd name="T16" fmla="*/ 0 w 273"/>
              <a:gd name="T17" fmla="*/ 61913 h 173"/>
              <a:gd name="T18" fmla="*/ 46037 w 273"/>
              <a:gd name="T19" fmla="*/ 7938 h 173"/>
              <a:gd name="T20" fmla="*/ 98425 w 273"/>
              <a:gd name="T21" fmla="*/ 7938 h 173"/>
              <a:gd name="T22" fmla="*/ 152400 w 273"/>
              <a:gd name="T23" fmla="*/ 7938 h 173"/>
              <a:gd name="T24" fmla="*/ 174625 w 273"/>
              <a:gd name="T25" fmla="*/ 7938 h 173"/>
              <a:gd name="T26" fmla="*/ 190500 w 273"/>
              <a:gd name="T27" fmla="*/ 0 h 173"/>
              <a:gd name="T28" fmla="*/ 266700 w 273"/>
              <a:gd name="T29" fmla="*/ 0 h 173"/>
              <a:gd name="T30" fmla="*/ 282575 w 273"/>
              <a:gd name="T31" fmla="*/ 0 h 173"/>
              <a:gd name="T32" fmla="*/ 327025 w 273"/>
              <a:gd name="T33" fmla="*/ 0 h 173"/>
              <a:gd name="T34" fmla="*/ 357187 w 273"/>
              <a:gd name="T35" fmla="*/ 0 h 173"/>
              <a:gd name="T36" fmla="*/ 373062 w 273"/>
              <a:gd name="T37" fmla="*/ 0 h 173"/>
              <a:gd name="T38" fmla="*/ 403224 w 273"/>
              <a:gd name="T39" fmla="*/ 0 h 173"/>
              <a:gd name="T40" fmla="*/ 433387 w 273"/>
              <a:gd name="T41" fmla="*/ 15875 h 173"/>
              <a:gd name="T42" fmla="*/ 433387 w 273"/>
              <a:gd name="T43" fmla="*/ 38100 h 173"/>
              <a:gd name="T44" fmla="*/ 433387 w 273"/>
              <a:gd name="T45" fmla="*/ 114300 h 173"/>
              <a:gd name="T46" fmla="*/ 433387 w 273"/>
              <a:gd name="T47" fmla="*/ 176213 h 173"/>
              <a:gd name="T48" fmla="*/ 433387 w 273"/>
              <a:gd name="T49" fmla="*/ 214313 h 173"/>
              <a:gd name="T50" fmla="*/ 433387 w 273"/>
              <a:gd name="T51" fmla="*/ 244475 h 173"/>
              <a:gd name="T52" fmla="*/ 395287 w 273"/>
              <a:gd name="T53" fmla="*/ 274638 h 173"/>
              <a:gd name="T54" fmla="*/ 282575 w 273"/>
              <a:gd name="T55" fmla="*/ 274638 h 173"/>
              <a:gd name="T56" fmla="*/ 266700 w 273"/>
              <a:gd name="T57" fmla="*/ 274638 h 173"/>
              <a:gd name="T58" fmla="*/ 250825 w 273"/>
              <a:gd name="T59" fmla="*/ 274638 h 173"/>
              <a:gd name="T60" fmla="*/ 228600 w 273"/>
              <a:gd name="T61" fmla="*/ 274638 h 173"/>
              <a:gd name="T62" fmla="*/ 198437 w 273"/>
              <a:gd name="T63" fmla="*/ 274638 h 173"/>
              <a:gd name="T64" fmla="*/ 174625 w 273"/>
              <a:gd name="T65" fmla="*/ 274638 h 173"/>
              <a:gd name="T66" fmla="*/ 160337 w 273"/>
              <a:gd name="T67" fmla="*/ 274638 h 173"/>
              <a:gd name="T68" fmla="*/ 114300 w 273"/>
              <a:gd name="T69" fmla="*/ 274638 h 173"/>
              <a:gd name="T70" fmla="*/ 84137 w 273"/>
              <a:gd name="T71" fmla="*/ 274638 h 173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273"/>
              <a:gd name="T109" fmla="*/ 0 h 173"/>
              <a:gd name="T110" fmla="*/ 273 w 273"/>
              <a:gd name="T111" fmla="*/ 173 h 173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273" h="173">
                <a:moveTo>
                  <a:pt x="53" y="173"/>
                </a:moveTo>
                <a:lnTo>
                  <a:pt x="48" y="173"/>
                </a:lnTo>
                <a:lnTo>
                  <a:pt x="38" y="173"/>
                </a:lnTo>
                <a:lnTo>
                  <a:pt x="34" y="173"/>
                </a:lnTo>
                <a:lnTo>
                  <a:pt x="29" y="173"/>
                </a:lnTo>
                <a:lnTo>
                  <a:pt x="19" y="173"/>
                </a:lnTo>
                <a:lnTo>
                  <a:pt x="0" y="173"/>
                </a:lnTo>
                <a:lnTo>
                  <a:pt x="0" y="149"/>
                </a:lnTo>
                <a:lnTo>
                  <a:pt x="0" y="130"/>
                </a:lnTo>
                <a:lnTo>
                  <a:pt x="0" y="125"/>
                </a:lnTo>
                <a:lnTo>
                  <a:pt x="0" y="120"/>
                </a:lnTo>
                <a:lnTo>
                  <a:pt x="0" y="116"/>
                </a:lnTo>
                <a:lnTo>
                  <a:pt x="0" y="101"/>
                </a:lnTo>
                <a:lnTo>
                  <a:pt x="0" y="77"/>
                </a:lnTo>
                <a:lnTo>
                  <a:pt x="0" y="68"/>
                </a:lnTo>
                <a:lnTo>
                  <a:pt x="0" y="53"/>
                </a:lnTo>
                <a:lnTo>
                  <a:pt x="0" y="48"/>
                </a:lnTo>
                <a:lnTo>
                  <a:pt x="0" y="39"/>
                </a:lnTo>
                <a:lnTo>
                  <a:pt x="0" y="5"/>
                </a:lnTo>
                <a:lnTo>
                  <a:pt x="29" y="5"/>
                </a:lnTo>
                <a:lnTo>
                  <a:pt x="34" y="5"/>
                </a:lnTo>
                <a:lnTo>
                  <a:pt x="62" y="5"/>
                </a:lnTo>
                <a:lnTo>
                  <a:pt x="91" y="5"/>
                </a:lnTo>
                <a:lnTo>
                  <a:pt x="96" y="5"/>
                </a:lnTo>
                <a:lnTo>
                  <a:pt x="101" y="5"/>
                </a:lnTo>
                <a:lnTo>
                  <a:pt x="110" y="5"/>
                </a:lnTo>
                <a:lnTo>
                  <a:pt x="110" y="0"/>
                </a:lnTo>
                <a:lnTo>
                  <a:pt x="120" y="0"/>
                </a:lnTo>
                <a:lnTo>
                  <a:pt x="125" y="0"/>
                </a:lnTo>
                <a:lnTo>
                  <a:pt x="168" y="0"/>
                </a:lnTo>
                <a:lnTo>
                  <a:pt x="173" y="0"/>
                </a:lnTo>
                <a:lnTo>
                  <a:pt x="178" y="0"/>
                </a:lnTo>
                <a:lnTo>
                  <a:pt x="182" y="0"/>
                </a:lnTo>
                <a:lnTo>
                  <a:pt x="206" y="0"/>
                </a:lnTo>
                <a:lnTo>
                  <a:pt x="216" y="0"/>
                </a:lnTo>
                <a:lnTo>
                  <a:pt x="225" y="0"/>
                </a:lnTo>
                <a:lnTo>
                  <a:pt x="230" y="0"/>
                </a:lnTo>
                <a:lnTo>
                  <a:pt x="235" y="0"/>
                </a:lnTo>
                <a:lnTo>
                  <a:pt x="240" y="0"/>
                </a:lnTo>
                <a:lnTo>
                  <a:pt x="254" y="0"/>
                </a:lnTo>
                <a:lnTo>
                  <a:pt x="273" y="0"/>
                </a:lnTo>
                <a:lnTo>
                  <a:pt x="273" y="10"/>
                </a:lnTo>
                <a:lnTo>
                  <a:pt x="273" y="20"/>
                </a:lnTo>
                <a:lnTo>
                  <a:pt x="273" y="24"/>
                </a:lnTo>
                <a:lnTo>
                  <a:pt x="273" y="53"/>
                </a:lnTo>
                <a:lnTo>
                  <a:pt x="273" y="72"/>
                </a:lnTo>
                <a:lnTo>
                  <a:pt x="273" y="82"/>
                </a:lnTo>
                <a:lnTo>
                  <a:pt x="273" y="111"/>
                </a:lnTo>
                <a:lnTo>
                  <a:pt x="273" y="120"/>
                </a:lnTo>
                <a:lnTo>
                  <a:pt x="273" y="135"/>
                </a:lnTo>
                <a:lnTo>
                  <a:pt x="273" y="149"/>
                </a:lnTo>
                <a:lnTo>
                  <a:pt x="273" y="154"/>
                </a:lnTo>
                <a:lnTo>
                  <a:pt x="273" y="173"/>
                </a:lnTo>
                <a:lnTo>
                  <a:pt x="249" y="173"/>
                </a:lnTo>
                <a:lnTo>
                  <a:pt x="201" y="173"/>
                </a:lnTo>
                <a:lnTo>
                  <a:pt x="178" y="173"/>
                </a:lnTo>
                <a:lnTo>
                  <a:pt x="173" y="173"/>
                </a:lnTo>
                <a:lnTo>
                  <a:pt x="168" y="173"/>
                </a:lnTo>
                <a:lnTo>
                  <a:pt x="163" y="173"/>
                </a:lnTo>
                <a:lnTo>
                  <a:pt x="158" y="173"/>
                </a:lnTo>
                <a:lnTo>
                  <a:pt x="149" y="173"/>
                </a:lnTo>
                <a:lnTo>
                  <a:pt x="144" y="173"/>
                </a:lnTo>
                <a:lnTo>
                  <a:pt x="130" y="173"/>
                </a:lnTo>
                <a:lnTo>
                  <a:pt x="125" y="173"/>
                </a:lnTo>
                <a:lnTo>
                  <a:pt x="115" y="173"/>
                </a:lnTo>
                <a:lnTo>
                  <a:pt x="110" y="173"/>
                </a:lnTo>
                <a:lnTo>
                  <a:pt x="106" y="173"/>
                </a:lnTo>
                <a:lnTo>
                  <a:pt x="101" y="173"/>
                </a:lnTo>
                <a:lnTo>
                  <a:pt x="91" y="173"/>
                </a:lnTo>
                <a:lnTo>
                  <a:pt x="72" y="173"/>
                </a:lnTo>
                <a:lnTo>
                  <a:pt x="58" y="173"/>
                </a:lnTo>
                <a:lnTo>
                  <a:pt x="53" y="173"/>
                </a:lnTo>
                <a:close/>
              </a:path>
            </a:pathLst>
          </a:custGeom>
          <a:solidFill>
            <a:srgbClr val="9999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05" name="Freeform 362"/>
          <p:cNvSpPr>
            <a:spLocks noEditPoints="1"/>
          </p:cNvSpPr>
          <p:nvPr/>
        </p:nvSpPr>
        <p:spPr bwMode="auto">
          <a:xfrm>
            <a:off x="3984246" y="1501671"/>
            <a:ext cx="449263" cy="465138"/>
          </a:xfrm>
          <a:custGeom>
            <a:avLst/>
            <a:gdLst>
              <a:gd name="T0" fmla="*/ 411163 w 283"/>
              <a:gd name="T1" fmla="*/ 236538 h 293"/>
              <a:gd name="T2" fmla="*/ 388938 w 283"/>
              <a:gd name="T3" fmla="*/ 252413 h 293"/>
              <a:gd name="T4" fmla="*/ 381000 w 283"/>
              <a:gd name="T5" fmla="*/ 274638 h 293"/>
              <a:gd name="T6" fmla="*/ 381000 w 283"/>
              <a:gd name="T7" fmla="*/ 312738 h 293"/>
              <a:gd name="T8" fmla="*/ 357188 w 283"/>
              <a:gd name="T9" fmla="*/ 328613 h 293"/>
              <a:gd name="T10" fmla="*/ 350838 w 283"/>
              <a:gd name="T11" fmla="*/ 358775 h 293"/>
              <a:gd name="T12" fmla="*/ 342900 w 283"/>
              <a:gd name="T13" fmla="*/ 373063 h 293"/>
              <a:gd name="T14" fmla="*/ 334963 w 283"/>
              <a:gd name="T15" fmla="*/ 388938 h 293"/>
              <a:gd name="T16" fmla="*/ 304800 w 283"/>
              <a:gd name="T17" fmla="*/ 404813 h 293"/>
              <a:gd name="T18" fmla="*/ 312738 w 283"/>
              <a:gd name="T19" fmla="*/ 419100 h 293"/>
              <a:gd name="T20" fmla="*/ 280988 w 283"/>
              <a:gd name="T21" fmla="*/ 427038 h 293"/>
              <a:gd name="T22" fmla="*/ 266700 w 283"/>
              <a:gd name="T23" fmla="*/ 449263 h 293"/>
              <a:gd name="T24" fmla="*/ 236538 w 283"/>
              <a:gd name="T25" fmla="*/ 449263 h 293"/>
              <a:gd name="T26" fmla="*/ 220663 w 283"/>
              <a:gd name="T27" fmla="*/ 457200 h 293"/>
              <a:gd name="T28" fmla="*/ 228600 w 283"/>
              <a:gd name="T29" fmla="*/ 449263 h 293"/>
              <a:gd name="T30" fmla="*/ 236538 w 283"/>
              <a:gd name="T31" fmla="*/ 434975 h 293"/>
              <a:gd name="T32" fmla="*/ 220663 w 283"/>
              <a:gd name="T33" fmla="*/ 434975 h 293"/>
              <a:gd name="T34" fmla="*/ 220663 w 283"/>
              <a:gd name="T35" fmla="*/ 419100 h 293"/>
              <a:gd name="T36" fmla="*/ 212725 w 283"/>
              <a:gd name="T37" fmla="*/ 419100 h 293"/>
              <a:gd name="T38" fmla="*/ 204788 w 283"/>
              <a:gd name="T39" fmla="*/ 419100 h 293"/>
              <a:gd name="T40" fmla="*/ 204788 w 283"/>
              <a:gd name="T41" fmla="*/ 396875 h 293"/>
              <a:gd name="T42" fmla="*/ 190500 w 283"/>
              <a:gd name="T43" fmla="*/ 388938 h 293"/>
              <a:gd name="T44" fmla="*/ 174625 w 283"/>
              <a:gd name="T45" fmla="*/ 358775 h 293"/>
              <a:gd name="T46" fmla="*/ 160338 w 283"/>
              <a:gd name="T47" fmla="*/ 350838 h 293"/>
              <a:gd name="T48" fmla="*/ 114300 w 283"/>
              <a:gd name="T49" fmla="*/ 350838 h 293"/>
              <a:gd name="T50" fmla="*/ 106363 w 283"/>
              <a:gd name="T51" fmla="*/ 328613 h 293"/>
              <a:gd name="T52" fmla="*/ 90488 w 283"/>
              <a:gd name="T53" fmla="*/ 304800 h 293"/>
              <a:gd name="T54" fmla="*/ 68263 w 283"/>
              <a:gd name="T55" fmla="*/ 304800 h 293"/>
              <a:gd name="T56" fmla="*/ 60325 w 283"/>
              <a:gd name="T57" fmla="*/ 290513 h 293"/>
              <a:gd name="T58" fmla="*/ 46038 w 283"/>
              <a:gd name="T59" fmla="*/ 290513 h 293"/>
              <a:gd name="T60" fmla="*/ 30163 w 283"/>
              <a:gd name="T61" fmla="*/ 274638 h 293"/>
              <a:gd name="T62" fmla="*/ 14288 w 283"/>
              <a:gd name="T63" fmla="*/ 258763 h 293"/>
              <a:gd name="T64" fmla="*/ 14288 w 283"/>
              <a:gd name="T65" fmla="*/ 252413 h 293"/>
              <a:gd name="T66" fmla="*/ 7938 w 283"/>
              <a:gd name="T67" fmla="*/ 222250 h 293"/>
              <a:gd name="T68" fmla="*/ 14288 w 283"/>
              <a:gd name="T69" fmla="*/ 206375 h 293"/>
              <a:gd name="T70" fmla="*/ 14288 w 283"/>
              <a:gd name="T71" fmla="*/ 184150 h 293"/>
              <a:gd name="T72" fmla="*/ 7938 w 283"/>
              <a:gd name="T73" fmla="*/ 168275 h 293"/>
              <a:gd name="T74" fmla="*/ 0 w 283"/>
              <a:gd name="T75" fmla="*/ 146050 h 293"/>
              <a:gd name="T76" fmla="*/ 38100 w 283"/>
              <a:gd name="T77" fmla="*/ 138113 h 293"/>
              <a:gd name="T78" fmla="*/ 46038 w 283"/>
              <a:gd name="T79" fmla="*/ 138113 h 293"/>
              <a:gd name="T80" fmla="*/ 60325 w 283"/>
              <a:gd name="T81" fmla="*/ 114300 h 293"/>
              <a:gd name="T82" fmla="*/ 68263 w 283"/>
              <a:gd name="T83" fmla="*/ 84138 h 293"/>
              <a:gd name="T84" fmla="*/ 76200 w 283"/>
              <a:gd name="T85" fmla="*/ 61913 h 293"/>
              <a:gd name="T86" fmla="*/ 84138 w 283"/>
              <a:gd name="T87" fmla="*/ 46038 h 293"/>
              <a:gd name="T88" fmla="*/ 220663 w 283"/>
              <a:gd name="T89" fmla="*/ 0 h 293"/>
              <a:gd name="T90" fmla="*/ 373063 w 283"/>
              <a:gd name="T91" fmla="*/ 0 h 293"/>
              <a:gd name="T92" fmla="*/ 411163 w 283"/>
              <a:gd name="T93" fmla="*/ 0 h 293"/>
              <a:gd name="T94" fmla="*/ 427038 w 283"/>
              <a:gd name="T95" fmla="*/ 15875 h 293"/>
              <a:gd name="T96" fmla="*/ 419100 w 283"/>
              <a:gd name="T97" fmla="*/ 38100 h 293"/>
              <a:gd name="T98" fmla="*/ 411163 w 283"/>
              <a:gd name="T99" fmla="*/ 61913 h 293"/>
              <a:gd name="T100" fmla="*/ 411163 w 283"/>
              <a:gd name="T101" fmla="*/ 84138 h 293"/>
              <a:gd name="T102" fmla="*/ 411163 w 283"/>
              <a:gd name="T103" fmla="*/ 92075 h 293"/>
              <a:gd name="T104" fmla="*/ 419100 w 283"/>
              <a:gd name="T105" fmla="*/ 107950 h 293"/>
              <a:gd name="T106" fmla="*/ 403225 w 283"/>
              <a:gd name="T107" fmla="*/ 114300 h 293"/>
              <a:gd name="T108" fmla="*/ 403225 w 283"/>
              <a:gd name="T109" fmla="*/ 146050 h 293"/>
              <a:gd name="T110" fmla="*/ 395288 w 283"/>
              <a:gd name="T111" fmla="*/ 176213 h 293"/>
              <a:gd name="T112" fmla="*/ 395288 w 283"/>
              <a:gd name="T113" fmla="*/ 198438 h 293"/>
              <a:gd name="T114" fmla="*/ 419100 w 283"/>
              <a:gd name="T115" fmla="*/ 206375 h 293"/>
              <a:gd name="T116" fmla="*/ 433388 w 283"/>
              <a:gd name="T117" fmla="*/ 0 h 293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283"/>
              <a:gd name="T178" fmla="*/ 0 h 293"/>
              <a:gd name="T179" fmla="*/ 283 w 283"/>
              <a:gd name="T180" fmla="*/ 293 h 293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283" h="293">
                <a:moveTo>
                  <a:pt x="264" y="130"/>
                </a:moveTo>
                <a:lnTo>
                  <a:pt x="264" y="135"/>
                </a:lnTo>
                <a:lnTo>
                  <a:pt x="259" y="140"/>
                </a:lnTo>
                <a:lnTo>
                  <a:pt x="259" y="144"/>
                </a:lnTo>
                <a:lnTo>
                  <a:pt x="259" y="149"/>
                </a:lnTo>
                <a:lnTo>
                  <a:pt x="254" y="149"/>
                </a:lnTo>
                <a:lnTo>
                  <a:pt x="254" y="154"/>
                </a:lnTo>
                <a:lnTo>
                  <a:pt x="249" y="154"/>
                </a:lnTo>
                <a:lnTo>
                  <a:pt x="249" y="159"/>
                </a:lnTo>
                <a:lnTo>
                  <a:pt x="245" y="159"/>
                </a:lnTo>
                <a:lnTo>
                  <a:pt x="245" y="163"/>
                </a:lnTo>
                <a:lnTo>
                  <a:pt x="245" y="168"/>
                </a:lnTo>
                <a:lnTo>
                  <a:pt x="249" y="168"/>
                </a:lnTo>
                <a:lnTo>
                  <a:pt x="245" y="173"/>
                </a:lnTo>
                <a:lnTo>
                  <a:pt x="240" y="173"/>
                </a:lnTo>
                <a:lnTo>
                  <a:pt x="240" y="178"/>
                </a:lnTo>
                <a:lnTo>
                  <a:pt x="240" y="183"/>
                </a:lnTo>
                <a:lnTo>
                  <a:pt x="240" y="187"/>
                </a:lnTo>
                <a:lnTo>
                  <a:pt x="240" y="192"/>
                </a:lnTo>
                <a:lnTo>
                  <a:pt x="240" y="197"/>
                </a:lnTo>
                <a:lnTo>
                  <a:pt x="240" y="202"/>
                </a:lnTo>
                <a:lnTo>
                  <a:pt x="235" y="202"/>
                </a:lnTo>
                <a:lnTo>
                  <a:pt x="230" y="202"/>
                </a:lnTo>
                <a:lnTo>
                  <a:pt x="230" y="207"/>
                </a:lnTo>
                <a:lnTo>
                  <a:pt x="225" y="207"/>
                </a:lnTo>
                <a:lnTo>
                  <a:pt x="225" y="211"/>
                </a:lnTo>
                <a:lnTo>
                  <a:pt x="225" y="216"/>
                </a:lnTo>
                <a:lnTo>
                  <a:pt x="221" y="216"/>
                </a:lnTo>
                <a:lnTo>
                  <a:pt x="221" y="221"/>
                </a:lnTo>
                <a:lnTo>
                  <a:pt x="221" y="226"/>
                </a:lnTo>
                <a:lnTo>
                  <a:pt x="216" y="226"/>
                </a:lnTo>
                <a:lnTo>
                  <a:pt x="221" y="226"/>
                </a:lnTo>
                <a:lnTo>
                  <a:pt x="221" y="231"/>
                </a:lnTo>
                <a:lnTo>
                  <a:pt x="216" y="231"/>
                </a:lnTo>
                <a:lnTo>
                  <a:pt x="216" y="235"/>
                </a:lnTo>
                <a:lnTo>
                  <a:pt x="216" y="240"/>
                </a:lnTo>
                <a:lnTo>
                  <a:pt x="216" y="235"/>
                </a:lnTo>
                <a:lnTo>
                  <a:pt x="211" y="235"/>
                </a:lnTo>
                <a:lnTo>
                  <a:pt x="211" y="240"/>
                </a:lnTo>
                <a:lnTo>
                  <a:pt x="211" y="245"/>
                </a:lnTo>
                <a:lnTo>
                  <a:pt x="206" y="245"/>
                </a:lnTo>
                <a:lnTo>
                  <a:pt x="206" y="250"/>
                </a:lnTo>
                <a:lnTo>
                  <a:pt x="201" y="250"/>
                </a:lnTo>
                <a:lnTo>
                  <a:pt x="197" y="250"/>
                </a:lnTo>
                <a:lnTo>
                  <a:pt x="192" y="255"/>
                </a:lnTo>
                <a:lnTo>
                  <a:pt x="197" y="255"/>
                </a:lnTo>
                <a:lnTo>
                  <a:pt x="197" y="259"/>
                </a:lnTo>
                <a:lnTo>
                  <a:pt x="192" y="259"/>
                </a:lnTo>
                <a:lnTo>
                  <a:pt x="192" y="264"/>
                </a:lnTo>
                <a:lnTo>
                  <a:pt x="197" y="264"/>
                </a:lnTo>
                <a:lnTo>
                  <a:pt x="192" y="269"/>
                </a:lnTo>
                <a:lnTo>
                  <a:pt x="187" y="269"/>
                </a:lnTo>
                <a:lnTo>
                  <a:pt x="182" y="274"/>
                </a:lnTo>
                <a:lnTo>
                  <a:pt x="177" y="274"/>
                </a:lnTo>
                <a:lnTo>
                  <a:pt x="177" y="269"/>
                </a:lnTo>
                <a:lnTo>
                  <a:pt x="177" y="274"/>
                </a:lnTo>
                <a:lnTo>
                  <a:pt x="173" y="274"/>
                </a:lnTo>
                <a:lnTo>
                  <a:pt x="173" y="279"/>
                </a:lnTo>
                <a:lnTo>
                  <a:pt x="168" y="279"/>
                </a:lnTo>
                <a:lnTo>
                  <a:pt x="168" y="283"/>
                </a:lnTo>
                <a:lnTo>
                  <a:pt x="163" y="283"/>
                </a:lnTo>
                <a:lnTo>
                  <a:pt x="158" y="279"/>
                </a:lnTo>
                <a:lnTo>
                  <a:pt x="153" y="279"/>
                </a:lnTo>
                <a:lnTo>
                  <a:pt x="153" y="283"/>
                </a:lnTo>
                <a:lnTo>
                  <a:pt x="149" y="283"/>
                </a:lnTo>
                <a:lnTo>
                  <a:pt x="149" y="288"/>
                </a:lnTo>
                <a:lnTo>
                  <a:pt x="144" y="288"/>
                </a:lnTo>
                <a:lnTo>
                  <a:pt x="144" y="293"/>
                </a:lnTo>
                <a:lnTo>
                  <a:pt x="139" y="293"/>
                </a:lnTo>
                <a:lnTo>
                  <a:pt x="139" y="288"/>
                </a:lnTo>
                <a:lnTo>
                  <a:pt x="134" y="288"/>
                </a:lnTo>
                <a:lnTo>
                  <a:pt x="139" y="288"/>
                </a:lnTo>
                <a:lnTo>
                  <a:pt x="134" y="288"/>
                </a:lnTo>
                <a:lnTo>
                  <a:pt x="139" y="283"/>
                </a:lnTo>
                <a:lnTo>
                  <a:pt x="144" y="283"/>
                </a:lnTo>
                <a:lnTo>
                  <a:pt x="144" y="279"/>
                </a:lnTo>
                <a:lnTo>
                  <a:pt x="149" y="279"/>
                </a:lnTo>
                <a:lnTo>
                  <a:pt x="149" y="274"/>
                </a:lnTo>
                <a:lnTo>
                  <a:pt x="149" y="279"/>
                </a:lnTo>
                <a:lnTo>
                  <a:pt x="149" y="274"/>
                </a:lnTo>
                <a:lnTo>
                  <a:pt x="144" y="274"/>
                </a:lnTo>
                <a:lnTo>
                  <a:pt x="139" y="279"/>
                </a:lnTo>
                <a:lnTo>
                  <a:pt x="139" y="274"/>
                </a:lnTo>
                <a:lnTo>
                  <a:pt x="134" y="274"/>
                </a:lnTo>
                <a:lnTo>
                  <a:pt x="139" y="274"/>
                </a:lnTo>
                <a:lnTo>
                  <a:pt x="139" y="269"/>
                </a:lnTo>
                <a:lnTo>
                  <a:pt x="144" y="269"/>
                </a:lnTo>
                <a:lnTo>
                  <a:pt x="139" y="269"/>
                </a:lnTo>
                <a:lnTo>
                  <a:pt x="134" y="269"/>
                </a:lnTo>
                <a:lnTo>
                  <a:pt x="139" y="264"/>
                </a:lnTo>
                <a:lnTo>
                  <a:pt x="134" y="264"/>
                </a:lnTo>
                <a:lnTo>
                  <a:pt x="139" y="264"/>
                </a:lnTo>
                <a:lnTo>
                  <a:pt x="134" y="264"/>
                </a:lnTo>
                <a:lnTo>
                  <a:pt x="134" y="259"/>
                </a:lnTo>
                <a:lnTo>
                  <a:pt x="134" y="264"/>
                </a:lnTo>
                <a:lnTo>
                  <a:pt x="134" y="259"/>
                </a:lnTo>
                <a:lnTo>
                  <a:pt x="134" y="264"/>
                </a:lnTo>
                <a:lnTo>
                  <a:pt x="129" y="264"/>
                </a:lnTo>
                <a:lnTo>
                  <a:pt x="134" y="264"/>
                </a:lnTo>
                <a:lnTo>
                  <a:pt x="129" y="264"/>
                </a:lnTo>
                <a:lnTo>
                  <a:pt x="129" y="259"/>
                </a:lnTo>
                <a:lnTo>
                  <a:pt x="129" y="255"/>
                </a:lnTo>
                <a:lnTo>
                  <a:pt x="125" y="255"/>
                </a:lnTo>
                <a:lnTo>
                  <a:pt x="125" y="250"/>
                </a:lnTo>
                <a:lnTo>
                  <a:pt x="129" y="250"/>
                </a:lnTo>
                <a:lnTo>
                  <a:pt x="125" y="250"/>
                </a:lnTo>
                <a:lnTo>
                  <a:pt x="125" y="245"/>
                </a:lnTo>
                <a:lnTo>
                  <a:pt x="120" y="245"/>
                </a:lnTo>
                <a:lnTo>
                  <a:pt x="120" y="250"/>
                </a:lnTo>
                <a:lnTo>
                  <a:pt x="120" y="245"/>
                </a:lnTo>
                <a:lnTo>
                  <a:pt x="120" y="240"/>
                </a:lnTo>
                <a:lnTo>
                  <a:pt x="120" y="235"/>
                </a:lnTo>
                <a:lnTo>
                  <a:pt x="115" y="235"/>
                </a:lnTo>
                <a:lnTo>
                  <a:pt x="115" y="231"/>
                </a:lnTo>
                <a:lnTo>
                  <a:pt x="110" y="226"/>
                </a:lnTo>
                <a:lnTo>
                  <a:pt x="105" y="226"/>
                </a:lnTo>
                <a:lnTo>
                  <a:pt x="105" y="221"/>
                </a:lnTo>
                <a:lnTo>
                  <a:pt x="101" y="221"/>
                </a:lnTo>
                <a:lnTo>
                  <a:pt x="105" y="221"/>
                </a:lnTo>
                <a:lnTo>
                  <a:pt x="101" y="221"/>
                </a:lnTo>
                <a:lnTo>
                  <a:pt x="96" y="216"/>
                </a:lnTo>
                <a:lnTo>
                  <a:pt x="91" y="216"/>
                </a:lnTo>
                <a:lnTo>
                  <a:pt x="81" y="216"/>
                </a:lnTo>
                <a:lnTo>
                  <a:pt x="77" y="221"/>
                </a:lnTo>
                <a:lnTo>
                  <a:pt x="72" y="221"/>
                </a:lnTo>
                <a:lnTo>
                  <a:pt x="72" y="216"/>
                </a:lnTo>
                <a:lnTo>
                  <a:pt x="67" y="216"/>
                </a:lnTo>
                <a:lnTo>
                  <a:pt x="72" y="211"/>
                </a:lnTo>
                <a:lnTo>
                  <a:pt x="67" y="211"/>
                </a:lnTo>
                <a:lnTo>
                  <a:pt x="67" y="207"/>
                </a:lnTo>
                <a:lnTo>
                  <a:pt x="62" y="207"/>
                </a:lnTo>
                <a:lnTo>
                  <a:pt x="62" y="202"/>
                </a:lnTo>
                <a:lnTo>
                  <a:pt x="62" y="197"/>
                </a:lnTo>
                <a:lnTo>
                  <a:pt x="57" y="197"/>
                </a:lnTo>
                <a:lnTo>
                  <a:pt x="57" y="192"/>
                </a:lnTo>
                <a:lnTo>
                  <a:pt x="57" y="197"/>
                </a:lnTo>
                <a:lnTo>
                  <a:pt x="57" y="192"/>
                </a:lnTo>
                <a:lnTo>
                  <a:pt x="53" y="192"/>
                </a:lnTo>
                <a:lnTo>
                  <a:pt x="48" y="192"/>
                </a:lnTo>
                <a:lnTo>
                  <a:pt x="43" y="192"/>
                </a:lnTo>
                <a:lnTo>
                  <a:pt x="48" y="192"/>
                </a:lnTo>
                <a:lnTo>
                  <a:pt x="48" y="187"/>
                </a:lnTo>
                <a:lnTo>
                  <a:pt x="43" y="187"/>
                </a:lnTo>
                <a:lnTo>
                  <a:pt x="38" y="187"/>
                </a:lnTo>
                <a:lnTo>
                  <a:pt x="38" y="183"/>
                </a:lnTo>
                <a:lnTo>
                  <a:pt x="33" y="183"/>
                </a:lnTo>
                <a:lnTo>
                  <a:pt x="38" y="183"/>
                </a:lnTo>
                <a:lnTo>
                  <a:pt x="33" y="183"/>
                </a:lnTo>
                <a:lnTo>
                  <a:pt x="29" y="178"/>
                </a:lnTo>
                <a:lnTo>
                  <a:pt x="29" y="183"/>
                </a:lnTo>
                <a:lnTo>
                  <a:pt x="24" y="178"/>
                </a:lnTo>
                <a:lnTo>
                  <a:pt x="19" y="178"/>
                </a:lnTo>
                <a:lnTo>
                  <a:pt x="19" y="173"/>
                </a:lnTo>
                <a:lnTo>
                  <a:pt x="24" y="173"/>
                </a:lnTo>
                <a:lnTo>
                  <a:pt x="19" y="173"/>
                </a:lnTo>
                <a:lnTo>
                  <a:pt x="14" y="173"/>
                </a:lnTo>
                <a:lnTo>
                  <a:pt x="9" y="173"/>
                </a:lnTo>
                <a:lnTo>
                  <a:pt x="14" y="168"/>
                </a:lnTo>
                <a:lnTo>
                  <a:pt x="14" y="163"/>
                </a:lnTo>
                <a:lnTo>
                  <a:pt x="9" y="163"/>
                </a:lnTo>
                <a:lnTo>
                  <a:pt x="9" y="159"/>
                </a:lnTo>
                <a:lnTo>
                  <a:pt x="14" y="159"/>
                </a:lnTo>
                <a:lnTo>
                  <a:pt x="14" y="163"/>
                </a:lnTo>
                <a:lnTo>
                  <a:pt x="14" y="159"/>
                </a:lnTo>
                <a:lnTo>
                  <a:pt x="9" y="159"/>
                </a:lnTo>
                <a:lnTo>
                  <a:pt x="9" y="154"/>
                </a:lnTo>
                <a:lnTo>
                  <a:pt x="9" y="149"/>
                </a:lnTo>
                <a:lnTo>
                  <a:pt x="9" y="144"/>
                </a:lnTo>
                <a:lnTo>
                  <a:pt x="5" y="144"/>
                </a:lnTo>
                <a:lnTo>
                  <a:pt x="5" y="140"/>
                </a:lnTo>
                <a:lnTo>
                  <a:pt x="5" y="135"/>
                </a:lnTo>
                <a:lnTo>
                  <a:pt x="9" y="130"/>
                </a:lnTo>
                <a:lnTo>
                  <a:pt x="5" y="130"/>
                </a:lnTo>
                <a:lnTo>
                  <a:pt x="5" y="125"/>
                </a:lnTo>
                <a:lnTo>
                  <a:pt x="9" y="130"/>
                </a:lnTo>
                <a:lnTo>
                  <a:pt x="9" y="125"/>
                </a:lnTo>
                <a:lnTo>
                  <a:pt x="14" y="125"/>
                </a:lnTo>
                <a:lnTo>
                  <a:pt x="9" y="125"/>
                </a:lnTo>
                <a:lnTo>
                  <a:pt x="9" y="120"/>
                </a:lnTo>
                <a:lnTo>
                  <a:pt x="9" y="116"/>
                </a:lnTo>
                <a:lnTo>
                  <a:pt x="5" y="116"/>
                </a:lnTo>
                <a:lnTo>
                  <a:pt x="9" y="116"/>
                </a:lnTo>
                <a:lnTo>
                  <a:pt x="5" y="111"/>
                </a:lnTo>
                <a:lnTo>
                  <a:pt x="9" y="111"/>
                </a:lnTo>
                <a:lnTo>
                  <a:pt x="5" y="106"/>
                </a:lnTo>
                <a:lnTo>
                  <a:pt x="9" y="106"/>
                </a:lnTo>
                <a:lnTo>
                  <a:pt x="9" y="101"/>
                </a:lnTo>
                <a:lnTo>
                  <a:pt x="5" y="101"/>
                </a:lnTo>
                <a:lnTo>
                  <a:pt x="5" y="96"/>
                </a:lnTo>
                <a:lnTo>
                  <a:pt x="0" y="92"/>
                </a:lnTo>
                <a:lnTo>
                  <a:pt x="5" y="87"/>
                </a:lnTo>
                <a:lnTo>
                  <a:pt x="9" y="87"/>
                </a:lnTo>
                <a:lnTo>
                  <a:pt x="14" y="87"/>
                </a:lnTo>
                <a:lnTo>
                  <a:pt x="19" y="87"/>
                </a:lnTo>
                <a:lnTo>
                  <a:pt x="24" y="87"/>
                </a:lnTo>
                <a:lnTo>
                  <a:pt x="24" y="92"/>
                </a:lnTo>
                <a:lnTo>
                  <a:pt x="24" y="87"/>
                </a:lnTo>
                <a:lnTo>
                  <a:pt x="29" y="87"/>
                </a:lnTo>
                <a:lnTo>
                  <a:pt x="29" y="92"/>
                </a:lnTo>
                <a:lnTo>
                  <a:pt x="29" y="87"/>
                </a:lnTo>
                <a:lnTo>
                  <a:pt x="29" y="82"/>
                </a:lnTo>
                <a:lnTo>
                  <a:pt x="33" y="82"/>
                </a:lnTo>
                <a:lnTo>
                  <a:pt x="33" y="77"/>
                </a:lnTo>
                <a:lnTo>
                  <a:pt x="33" y="72"/>
                </a:lnTo>
                <a:lnTo>
                  <a:pt x="38" y="72"/>
                </a:lnTo>
                <a:lnTo>
                  <a:pt x="38" y="68"/>
                </a:lnTo>
                <a:lnTo>
                  <a:pt x="38" y="63"/>
                </a:lnTo>
                <a:lnTo>
                  <a:pt x="38" y="58"/>
                </a:lnTo>
                <a:lnTo>
                  <a:pt x="38" y="53"/>
                </a:lnTo>
                <a:lnTo>
                  <a:pt x="43" y="53"/>
                </a:lnTo>
                <a:lnTo>
                  <a:pt x="43" y="48"/>
                </a:lnTo>
                <a:lnTo>
                  <a:pt x="38" y="48"/>
                </a:lnTo>
                <a:lnTo>
                  <a:pt x="43" y="44"/>
                </a:lnTo>
                <a:lnTo>
                  <a:pt x="43" y="39"/>
                </a:lnTo>
                <a:lnTo>
                  <a:pt x="48" y="39"/>
                </a:lnTo>
                <a:lnTo>
                  <a:pt x="48" y="34"/>
                </a:lnTo>
                <a:lnTo>
                  <a:pt x="53" y="34"/>
                </a:lnTo>
                <a:lnTo>
                  <a:pt x="53" y="29"/>
                </a:lnTo>
                <a:lnTo>
                  <a:pt x="48" y="29"/>
                </a:lnTo>
                <a:lnTo>
                  <a:pt x="53" y="29"/>
                </a:lnTo>
                <a:lnTo>
                  <a:pt x="53" y="0"/>
                </a:lnTo>
                <a:lnTo>
                  <a:pt x="91" y="0"/>
                </a:lnTo>
                <a:lnTo>
                  <a:pt x="115" y="0"/>
                </a:lnTo>
                <a:lnTo>
                  <a:pt x="129" y="0"/>
                </a:lnTo>
                <a:lnTo>
                  <a:pt x="139" y="0"/>
                </a:lnTo>
                <a:lnTo>
                  <a:pt x="163" y="0"/>
                </a:lnTo>
                <a:lnTo>
                  <a:pt x="182" y="0"/>
                </a:lnTo>
                <a:lnTo>
                  <a:pt x="211" y="0"/>
                </a:lnTo>
                <a:lnTo>
                  <a:pt x="230" y="0"/>
                </a:lnTo>
                <a:lnTo>
                  <a:pt x="235" y="0"/>
                </a:lnTo>
                <a:lnTo>
                  <a:pt x="240" y="0"/>
                </a:lnTo>
                <a:lnTo>
                  <a:pt x="245" y="0"/>
                </a:lnTo>
                <a:lnTo>
                  <a:pt x="249" y="0"/>
                </a:lnTo>
                <a:lnTo>
                  <a:pt x="254" y="0"/>
                </a:lnTo>
                <a:lnTo>
                  <a:pt x="259" y="0"/>
                </a:lnTo>
                <a:lnTo>
                  <a:pt x="264" y="0"/>
                </a:lnTo>
                <a:lnTo>
                  <a:pt x="273" y="0"/>
                </a:lnTo>
                <a:lnTo>
                  <a:pt x="273" y="5"/>
                </a:lnTo>
                <a:lnTo>
                  <a:pt x="269" y="5"/>
                </a:lnTo>
                <a:lnTo>
                  <a:pt x="269" y="10"/>
                </a:lnTo>
                <a:lnTo>
                  <a:pt x="269" y="15"/>
                </a:lnTo>
                <a:lnTo>
                  <a:pt x="273" y="15"/>
                </a:lnTo>
                <a:lnTo>
                  <a:pt x="273" y="20"/>
                </a:lnTo>
                <a:lnTo>
                  <a:pt x="269" y="24"/>
                </a:lnTo>
                <a:lnTo>
                  <a:pt x="264" y="24"/>
                </a:lnTo>
                <a:lnTo>
                  <a:pt x="264" y="29"/>
                </a:lnTo>
                <a:lnTo>
                  <a:pt x="259" y="34"/>
                </a:lnTo>
                <a:lnTo>
                  <a:pt x="259" y="39"/>
                </a:lnTo>
                <a:lnTo>
                  <a:pt x="259" y="44"/>
                </a:lnTo>
                <a:lnTo>
                  <a:pt x="259" y="39"/>
                </a:lnTo>
                <a:lnTo>
                  <a:pt x="264" y="39"/>
                </a:lnTo>
                <a:lnTo>
                  <a:pt x="264" y="44"/>
                </a:lnTo>
                <a:lnTo>
                  <a:pt x="264" y="48"/>
                </a:lnTo>
                <a:lnTo>
                  <a:pt x="264" y="53"/>
                </a:lnTo>
                <a:lnTo>
                  <a:pt x="259" y="53"/>
                </a:lnTo>
                <a:lnTo>
                  <a:pt x="259" y="58"/>
                </a:lnTo>
                <a:lnTo>
                  <a:pt x="264" y="58"/>
                </a:lnTo>
                <a:lnTo>
                  <a:pt x="264" y="63"/>
                </a:lnTo>
                <a:lnTo>
                  <a:pt x="259" y="63"/>
                </a:lnTo>
                <a:lnTo>
                  <a:pt x="259" y="58"/>
                </a:lnTo>
                <a:lnTo>
                  <a:pt x="254" y="58"/>
                </a:lnTo>
                <a:lnTo>
                  <a:pt x="254" y="63"/>
                </a:lnTo>
                <a:lnTo>
                  <a:pt x="259" y="63"/>
                </a:lnTo>
                <a:lnTo>
                  <a:pt x="259" y="68"/>
                </a:lnTo>
                <a:lnTo>
                  <a:pt x="264" y="68"/>
                </a:lnTo>
                <a:lnTo>
                  <a:pt x="264" y="72"/>
                </a:lnTo>
                <a:lnTo>
                  <a:pt x="259" y="72"/>
                </a:lnTo>
                <a:lnTo>
                  <a:pt x="259" y="68"/>
                </a:lnTo>
                <a:lnTo>
                  <a:pt x="254" y="68"/>
                </a:lnTo>
                <a:lnTo>
                  <a:pt x="254" y="72"/>
                </a:lnTo>
                <a:lnTo>
                  <a:pt x="254" y="77"/>
                </a:lnTo>
                <a:lnTo>
                  <a:pt x="254" y="82"/>
                </a:lnTo>
                <a:lnTo>
                  <a:pt x="254" y="87"/>
                </a:lnTo>
                <a:lnTo>
                  <a:pt x="259" y="92"/>
                </a:lnTo>
                <a:lnTo>
                  <a:pt x="254" y="92"/>
                </a:lnTo>
                <a:lnTo>
                  <a:pt x="254" y="96"/>
                </a:lnTo>
                <a:lnTo>
                  <a:pt x="254" y="101"/>
                </a:lnTo>
                <a:lnTo>
                  <a:pt x="254" y="106"/>
                </a:lnTo>
                <a:lnTo>
                  <a:pt x="249" y="106"/>
                </a:lnTo>
                <a:lnTo>
                  <a:pt x="249" y="111"/>
                </a:lnTo>
                <a:lnTo>
                  <a:pt x="245" y="111"/>
                </a:lnTo>
                <a:lnTo>
                  <a:pt x="245" y="116"/>
                </a:lnTo>
                <a:lnTo>
                  <a:pt x="249" y="116"/>
                </a:lnTo>
                <a:lnTo>
                  <a:pt x="245" y="120"/>
                </a:lnTo>
                <a:lnTo>
                  <a:pt x="249" y="125"/>
                </a:lnTo>
                <a:lnTo>
                  <a:pt x="254" y="130"/>
                </a:lnTo>
                <a:lnTo>
                  <a:pt x="254" y="135"/>
                </a:lnTo>
                <a:lnTo>
                  <a:pt x="259" y="135"/>
                </a:lnTo>
                <a:lnTo>
                  <a:pt x="259" y="130"/>
                </a:lnTo>
                <a:lnTo>
                  <a:pt x="264" y="130"/>
                </a:lnTo>
                <a:close/>
                <a:moveTo>
                  <a:pt x="283" y="0"/>
                </a:moveTo>
                <a:lnTo>
                  <a:pt x="283" y="5"/>
                </a:lnTo>
                <a:lnTo>
                  <a:pt x="278" y="5"/>
                </a:lnTo>
                <a:lnTo>
                  <a:pt x="278" y="0"/>
                </a:lnTo>
                <a:lnTo>
                  <a:pt x="273" y="0"/>
                </a:lnTo>
                <a:lnTo>
                  <a:pt x="283" y="0"/>
                </a:lnTo>
                <a:close/>
              </a:path>
            </a:pathLst>
          </a:custGeom>
          <a:solidFill>
            <a:srgbClr val="0080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06" name="Freeform 363"/>
          <p:cNvSpPr>
            <a:spLocks/>
          </p:cNvSpPr>
          <p:nvPr/>
        </p:nvSpPr>
        <p:spPr bwMode="auto">
          <a:xfrm>
            <a:off x="5187571" y="839684"/>
            <a:ext cx="585788" cy="419100"/>
          </a:xfrm>
          <a:custGeom>
            <a:avLst/>
            <a:gdLst>
              <a:gd name="T0" fmla="*/ 128588 w 369"/>
              <a:gd name="T1" fmla="*/ 342900 h 264"/>
              <a:gd name="T2" fmla="*/ 106363 w 369"/>
              <a:gd name="T3" fmla="*/ 350837 h 264"/>
              <a:gd name="T4" fmla="*/ 84138 w 369"/>
              <a:gd name="T5" fmla="*/ 350837 h 264"/>
              <a:gd name="T6" fmla="*/ 46038 w 369"/>
              <a:gd name="T7" fmla="*/ 350837 h 264"/>
              <a:gd name="T8" fmla="*/ 22225 w 369"/>
              <a:gd name="T9" fmla="*/ 350837 h 264"/>
              <a:gd name="T10" fmla="*/ 0 w 369"/>
              <a:gd name="T11" fmla="*/ 342900 h 264"/>
              <a:gd name="T12" fmla="*/ 0 w 369"/>
              <a:gd name="T13" fmla="*/ 304800 h 264"/>
              <a:gd name="T14" fmla="*/ 7938 w 369"/>
              <a:gd name="T15" fmla="*/ 258762 h 264"/>
              <a:gd name="T16" fmla="*/ 30163 w 369"/>
              <a:gd name="T17" fmla="*/ 244475 h 264"/>
              <a:gd name="T18" fmla="*/ 68263 w 369"/>
              <a:gd name="T19" fmla="*/ 206375 h 264"/>
              <a:gd name="T20" fmla="*/ 84138 w 369"/>
              <a:gd name="T21" fmla="*/ 198437 h 264"/>
              <a:gd name="T22" fmla="*/ 98425 w 369"/>
              <a:gd name="T23" fmla="*/ 182562 h 264"/>
              <a:gd name="T24" fmla="*/ 128588 w 369"/>
              <a:gd name="T25" fmla="*/ 152400 h 264"/>
              <a:gd name="T26" fmla="*/ 152400 w 369"/>
              <a:gd name="T27" fmla="*/ 136525 h 264"/>
              <a:gd name="T28" fmla="*/ 174625 w 369"/>
              <a:gd name="T29" fmla="*/ 106362 h 264"/>
              <a:gd name="T30" fmla="*/ 204788 w 369"/>
              <a:gd name="T31" fmla="*/ 84137 h 264"/>
              <a:gd name="T32" fmla="*/ 228600 w 369"/>
              <a:gd name="T33" fmla="*/ 68262 h 264"/>
              <a:gd name="T34" fmla="*/ 250825 w 369"/>
              <a:gd name="T35" fmla="*/ 46037 h 264"/>
              <a:gd name="T36" fmla="*/ 280988 w 369"/>
              <a:gd name="T37" fmla="*/ 22225 h 264"/>
              <a:gd name="T38" fmla="*/ 304800 w 369"/>
              <a:gd name="T39" fmla="*/ 7937 h 264"/>
              <a:gd name="T40" fmla="*/ 319088 w 369"/>
              <a:gd name="T41" fmla="*/ 15875 h 264"/>
              <a:gd name="T42" fmla="*/ 334963 w 369"/>
              <a:gd name="T43" fmla="*/ 15875 h 264"/>
              <a:gd name="T44" fmla="*/ 334963 w 369"/>
              <a:gd name="T45" fmla="*/ 22225 h 264"/>
              <a:gd name="T46" fmla="*/ 334963 w 369"/>
              <a:gd name="T47" fmla="*/ 22225 h 264"/>
              <a:gd name="T48" fmla="*/ 342900 w 369"/>
              <a:gd name="T49" fmla="*/ 7937 h 264"/>
              <a:gd name="T50" fmla="*/ 357188 w 369"/>
              <a:gd name="T51" fmla="*/ 0 h 264"/>
              <a:gd name="T52" fmla="*/ 381000 w 369"/>
              <a:gd name="T53" fmla="*/ 0 h 264"/>
              <a:gd name="T54" fmla="*/ 387350 w 369"/>
              <a:gd name="T55" fmla="*/ 7937 h 264"/>
              <a:gd name="T56" fmla="*/ 381000 w 369"/>
              <a:gd name="T57" fmla="*/ 22225 h 264"/>
              <a:gd name="T58" fmla="*/ 403225 w 369"/>
              <a:gd name="T59" fmla="*/ 15875 h 264"/>
              <a:gd name="T60" fmla="*/ 411163 w 369"/>
              <a:gd name="T61" fmla="*/ 38100 h 264"/>
              <a:gd name="T62" fmla="*/ 433388 w 369"/>
              <a:gd name="T63" fmla="*/ 30162 h 264"/>
              <a:gd name="T64" fmla="*/ 449263 w 369"/>
              <a:gd name="T65" fmla="*/ 46037 h 264"/>
              <a:gd name="T66" fmla="*/ 457200 w 369"/>
              <a:gd name="T67" fmla="*/ 22225 h 264"/>
              <a:gd name="T68" fmla="*/ 487363 w 369"/>
              <a:gd name="T69" fmla="*/ 22225 h 264"/>
              <a:gd name="T70" fmla="*/ 517525 w 369"/>
              <a:gd name="T71" fmla="*/ 46037 h 264"/>
              <a:gd name="T72" fmla="*/ 533400 w 369"/>
              <a:gd name="T73" fmla="*/ 60325 h 264"/>
              <a:gd name="T74" fmla="*/ 539750 w 369"/>
              <a:gd name="T75" fmla="*/ 84137 h 264"/>
              <a:gd name="T76" fmla="*/ 563563 w 369"/>
              <a:gd name="T77" fmla="*/ 136525 h 264"/>
              <a:gd name="T78" fmla="*/ 563563 w 369"/>
              <a:gd name="T79" fmla="*/ 168275 h 264"/>
              <a:gd name="T80" fmla="*/ 563563 w 369"/>
              <a:gd name="T81" fmla="*/ 174625 h 264"/>
              <a:gd name="T82" fmla="*/ 571500 w 369"/>
              <a:gd name="T83" fmla="*/ 198437 h 264"/>
              <a:gd name="T84" fmla="*/ 571500 w 369"/>
              <a:gd name="T85" fmla="*/ 228600 h 264"/>
              <a:gd name="T86" fmla="*/ 577850 w 369"/>
              <a:gd name="T87" fmla="*/ 266700 h 264"/>
              <a:gd name="T88" fmla="*/ 539750 w 369"/>
              <a:gd name="T89" fmla="*/ 288925 h 264"/>
              <a:gd name="T90" fmla="*/ 533400 w 369"/>
              <a:gd name="T91" fmla="*/ 312737 h 264"/>
              <a:gd name="T92" fmla="*/ 533400 w 369"/>
              <a:gd name="T93" fmla="*/ 419100 h 264"/>
              <a:gd name="T94" fmla="*/ 471488 w 369"/>
              <a:gd name="T95" fmla="*/ 419100 h 264"/>
              <a:gd name="T96" fmla="*/ 441325 w 369"/>
              <a:gd name="T97" fmla="*/ 419100 h 264"/>
              <a:gd name="T98" fmla="*/ 419100 w 369"/>
              <a:gd name="T99" fmla="*/ 403225 h 264"/>
              <a:gd name="T100" fmla="*/ 387350 w 369"/>
              <a:gd name="T101" fmla="*/ 395287 h 264"/>
              <a:gd name="T102" fmla="*/ 365125 w 369"/>
              <a:gd name="T103" fmla="*/ 395287 h 264"/>
              <a:gd name="T104" fmla="*/ 311150 w 369"/>
              <a:gd name="T105" fmla="*/ 388937 h 264"/>
              <a:gd name="T106" fmla="*/ 311150 w 369"/>
              <a:gd name="T107" fmla="*/ 357187 h 264"/>
              <a:gd name="T108" fmla="*/ 311150 w 369"/>
              <a:gd name="T109" fmla="*/ 342900 h 264"/>
              <a:gd name="T110" fmla="*/ 304800 w 369"/>
              <a:gd name="T111" fmla="*/ 342900 h 264"/>
              <a:gd name="T112" fmla="*/ 274638 w 369"/>
              <a:gd name="T113" fmla="*/ 342900 h 264"/>
              <a:gd name="T114" fmla="*/ 242888 w 369"/>
              <a:gd name="T115" fmla="*/ 342900 h 264"/>
              <a:gd name="T116" fmla="*/ 212725 w 369"/>
              <a:gd name="T117" fmla="*/ 342900 h 264"/>
              <a:gd name="T118" fmla="*/ 166688 w 369"/>
              <a:gd name="T119" fmla="*/ 342900 h 264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369"/>
              <a:gd name="T181" fmla="*/ 0 h 264"/>
              <a:gd name="T182" fmla="*/ 369 w 369"/>
              <a:gd name="T183" fmla="*/ 264 h 264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369" h="264">
                <a:moveTo>
                  <a:pt x="101" y="216"/>
                </a:moveTo>
                <a:lnTo>
                  <a:pt x="86" y="216"/>
                </a:lnTo>
                <a:lnTo>
                  <a:pt x="81" y="216"/>
                </a:lnTo>
                <a:lnTo>
                  <a:pt x="72" y="216"/>
                </a:lnTo>
                <a:lnTo>
                  <a:pt x="72" y="221"/>
                </a:lnTo>
                <a:lnTo>
                  <a:pt x="67" y="221"/>
                </a:lnTo>
                <a:lnTo>
                  <a:pt x="62" y="221"/>
                </a:lnTo>
                <a:lnTo>
                  <a:pt x="57" y="221"/>
                </a:lnTo>
                <a:lnTo>
                  <a:pt x="53" y="221"/>
                </a:lnTo>
                <a:lnTo>
                  <a:pt x="48" y="221"/>
                </a:lnTo>
                <a:lnTo>
                  <a:pt x="43" y="221"/>
                </a:lnTo>
                <a:lnTo>
                  <a:pt x="29" y="221"/>
                </a:lnTo>
                <a:lnTo>
                  <a:pt x="24" y="221"/>
                </a:lnTo>
                <a:lnTo>
                  <a:pt x="19" y="221"/>
                </a:lnTo>
                <a:lnTo>
                  <a:pt x="14" y="221"/>
                </a:lnTo>
                <a:lnTo>
                  <a:pt x="9" y="221"/>
                </a:lnTo>
                <a:lnTo>
                  <a:pt x="0" y="221"/>
                </a:lnTo>
                <a:lnTo>
                  <a:pt x="0" y="216"/>
                </a:lnTo>
                <a:lnTo>
                  <a:pt x="0" y="211"/>
                </a:lnTo>
                <a:lnTo>
                  <a:pt x="0" y="197"/>
                </a:lnTo>
                <a:lnTo>
                  <a:pt x="0" y="192"/>
                </a:lnTo>
                <a:lnTo>
                  <a:pt x="0" y="187"/>
                </a:lnTo>
                <a:lnTo>
                  <a:pt x="0" y="173"/>
                </a:lnTo>
                <a:lnTo>
                  <a:pt x="5" y="163"/>
                </a:lnTo>
                <a:lnTo>
                  <a:pt x="9" y="158"/>
                </a:lnTo>
                <a:lnTo>
                  <a:pt x="14" y="158"/>
                </a:lnTo>
                <a:lnTo>
                  <a:pt x="19" y="154"/>
                </a:lnTo>
                <a:lnTo>
                  <a:pt x="19" y="149"/>
                </a:lnTo>
                <a:lnTo>
                  <a:pt x="38" y="134"/>
                </a:lnTo>
                <a:lnTo>
                  <a:pt x="43" y="130"/>
                </a:lnTo>
                <a:lnTo>
                  <a:pt x="48" y="130"/>
                </a:lnTo>
                <a:lnTo>
                  <a:pt x="48" y="125"/>
                </a:lnTo>
                <a:lnTo>
                  <a:pt x="53" y="125"/>
                </a:lnTo>
                <a:lnTo>
                  <a:pt x="57" y="120"/>
                </a:lnTo>
                <a:lnTo>
                  <a:pt x="57" y="115"/>
                </a:lnTo>
                <a:lnTo>
                  <a:pt x="62" y="115"/>
                </a:lnTo>
                <a:lnTo>
                  <a:pt x="67" y="110"/>
                </a:lnTo>
                <a:lnTo>
                  <a:pt x="77" y="101"/>
                </a:lnTo>
                <a:lnTo>
                  <a:pt x="81" y="96"/>
                </a:lnTo>
                <a:lnTo>
                  <a:pt x="86" y="91"/>
                </a:lnTo>
                <a:lnTo>
                  <a:pt x="91" y="86"/>
                </a:lnTo>
                <a:lnTo>
                  <a:pt x="96" y="86"/>
                </a:lnTo>
                <a:lnTo>
                  <a:pt x="101" y="82"/>
                </a:lnTo>
                <a:lnTo>
                  <a:pt x="105" y="77"/>
                </a:lnTo>
                <a:lnTo>
                  <a:pt x="110" y="67"/>
                </a:lnTo>
                <a:lnTo>
                  <a:pt x="115" y="67"/>
                </a:lnTo>
                <a:lnTo>
                  <a:pt x="120" y="62"/>
                </a:lnTo>
                <a:lnTo>
                  <a:pt x="129" y="53"/>
                </a:lnTo>
                <a:lnTo>
                  <a:pt x="134" y="48"/>
                </a:lnTo>
                <a:lnTo>
                  <a:pt x="139" y="43"/>
                </a:lnTo>
                <a:lnTo>
                  <a:pt x="144" y="43"/>
                </a:lnTo>
                <a:lnTo>
                  <a:pt x="153" y="34"/>
                </a:lnTo>
                <a:lnTo>
                  <a:pt x="153" y="24"/>
                </a:lnTo>
                <a:lnTo>
                  <a:pt x="158" y="29"/>
                </a:lnTo>
                <a:lnTo>
                  <a:pt x="173" y="24"/>
                </a:lnTo>
                <a:lnTo>
                  <a:pt x="173" y="19"/>
                </a:lnTo>
                <a:lnTo>
                  <a:pt x="177" y="14"/>
                </a:lnTo>
                <a:lnTo>
                  <a:pt x="187" y="10"/>
                </a:lnTo>
                <a:lnTo>
                  <a:pt x="192" y="10"/>
                </a:lnTo>
                <a:lnTo>
                  <a:pt x="192" y="5"/>
                </a:lnTo>
                <a:lnTo>
                  <a:pt x="192" y="10"/>
                </a:lnTo>
                <a:lnTo>
                  <a:pt x="196" y="10"/>
                </a:lnTo>
                <a:lnTo>
                  <a:pt x="201" y="10"/>
                </a:lnTo>
                <a:lnTo>
                  <a:pt x="206" y="10"/>
                </a:lnTo>
                <a:lnTo>
                  <a:pt x="206" y="14"/>
                </a:lnTo>
                <a:lnTo>
                  <a:pt x="211" y="10"/>
                </a:lnTo>
                <a:lnTo>
                  <a:pt x="211" y="14"/>
                </a:lnTo>
                <a:lnTo>
                  <a:pt x="206" y="14"/>
                </a:lnTo>
                <a:lnTo>
                  <a:pt x="211" y="14"/>
                </a:lnTo>
                <a:lnTo>
                  <a:pt x="211" y="19"/>
                </a:lnTo>
                <a:lnTo>
                  <a:pt x="216" y="14"/>
                </a:lnTo>
                <a:lnTo>
                  <a:pt x="211" y="14"/>
                </a:lnTo>
                <a:lnTo>
                  <a:pt x="211" y="10"/>
                </a:lnTo>
                <a:lnTo>
                  <a:pt x="216" y="10"/>
                </a:lnTo>
                <a:lnTo>
                  <a:pt x="216" y="5"/>
                </a:lnTo>
                <a:lnTo>
                  <a:pt x="220" y="5"/>
                </a:lnTo>
                <a:lnTo>
                  <a:pt x="220" y="0"/>
                </a:lnTo>
                <a:lnTo>
                  <a:pt x="225" y="0"/>
                </a:lnTo>
                <a:lnTo>
                  <a:pt x="230" y="0"/>
                </a:lnTo>
                <a:lnTo>
                  <a:pt x="235" y="0"/>
                </a:lnTo>
                <a:lnTo>
                  <a:pt x="240" y="0"/>
                </a:lnTo>
                <a:lnTo>
                  <a:pt x="244" y="0"/>
                </a:lnTo>
                <a:lnTo>
                  <a:pt x="240" y="5"/>
                </a:lnTo>
                <a:lnTo>
                  <a:pt x="244" y="5"/>
                </a:lnTo>
                <a:lnTo>
                  <a:pt x="244" y="10"/>
                </a:lnTo>
                <a:lnTo>
                  <a:pt x="240" y="10"/>
                </a:lnTo>
                <a:lnTo>
                  <a:pt x="240" y="14"/>
                </a:lnTo>
                <a:lnTo>
                  <a:pt x="244" y="14"/>
                </a:lnTo>
                <a:lnTo>
                  <a:pt x="249" y="10"/>
                </a:lnTo>
                <a:lnTo>
                  <a:pt x="254" y="10"/>
                </a:lnTo>
                <a:lnTo>
                  <a:pt x="254" y="14"/>
                </a:lnTo>
                <a:lnTo>
                  <a:pt x="254" y="19"/>
                </a:lnTo>
                <a:lnTo>
                  <a:pt x="259" y="24"/>
                </a:lnTo>
                <a:lnTo>
                  <a:pt x="264" y="24"/>
                </a:lnTo>
                <a:lnTo>
                  <a:pt x="268" y="24"/>
                </a:lnTo>
                <a:lnTo>
                  <a:pt x="273" y="19"/>
                </a:lnTo>
                <a:lnTo>
                  <a:pt x="273" y="29"/>
                </a:lnTo>
                <a:lnTo>
                  <a:pt x="278" y="34"/>
                </a:lnTo>
                <a:lnTo>
                  <a:pt x="283" y="29"/>
                </a:lnTo>
                <a:lnTo>
                  <a:pt x="288" y="29"/>
                </a:lnTo>
                <a:lnTo>
                  <a:pt x="292" y="19"/>
                </a:lnTo>
                <a:lnTo>
                  <a:pt x="288" y="14"/>
                </a:lnTo>
                <a:lnTo>
                  <a:pt x="292" y="10"/>
                </a:lnTo>
                <a:lnTo>
                  <a:pt x="302" y="10"/>
                </a:lnTo>
                <a:lnTo>
                  <a:pt x="307" y="14"/>
                </a:lnTo>
                <a:lnTo>
                  <a:pt x="307" y="19"/>
                </a:lnTo>
                <a:lnTo>
                  <a:pt x="312" y="24"/>
                </a:lnTo>
                <a:lnTo>
                  <a:pt x="326" y="29"/>
                </a:lnTo>
                <a:lnTo>
                  <a:pt x="326" y="34"/>
                </a:lnTo>
                <a:lnTo>
                  <a:pt x="331" y="38"/>
                </a:lnTo>
                <a:lnTo>
                  <a:pt x="336" y="38"/>
                </a:lnTo>
                <a:lnTo>
                  <a:pt x="331" y="43"/>
                </a:lnTo>
                <a:lnTo>
                  <a:pt x="336" y="48"/>
                </a:lnTo>
                <a:lnTo>
                  <a:pt x="340" y="53"/>
                </a:lnTo>
                <a:lnTo>
                  <a:pt x="345" y="53"/>
                </a:lnTo>
                <a:lnTo>
                  <a:pt x="350" y="58"/>
                </a:lnTo>
                <a:lnTo>
                  <a:pt x="355" y="86"/>
                </a:lnTo>
                <a:lnTo>
                  <a:pt x="355" y="91"/>
                </a:lnTo>
                <a:lnTo>
                  <a:pt x="355" y="101"/>
                </a:lnTo>
                <a:lnTo>
                  <a:pt x="355" y="106"/>
                </a:lnTo>
                <a:lnTo>
                  <a:pt x="360" y="101"/>
                </a:lnTo>
                <a:lnTo>
                  <a:pt x="360" y="110"/>
                </a:lnTo>
                <a:lnTo>
                  <a:pt x="355" y="110"/>
                </a:lnTo>
                <a:lnTo>
                  <a:pt x="360" y="115"/>
                </a:lnTo>
                <a:lnTo>
                  <a:pt x="360" y="120"/>
                </a:lnTo>
                <a:lnTo>
                  <a:pt x="360" y="125"/>
                </a:lnTo>
                <a:lnTo>
                  <a:pt x="360" y="134"/>
                </a:lnTo>
                <a:lnTo>
                  <a:pt x="360" y="139"/>
                </a:lnTo>
                <a:lnTo>
                  <a:pt x="360" y="144"/>
                </a:lnTo>
                <a:lnTo>
                  <a:pt x="360" y="154"/>
                </a:lnTo>
                <a:lnTo>
                  <a:pt x="364" y="163"/>
                </a:lnTo>
                <a:lnTo>
                  <a:pt x="364" y="168"/>
                </a:lnTo>
                <a:lnTo>
                  <a:pt x="369" y="182"/>
                </a:lnTo>
                <a:lnTo>
                  <a:pt x="360" y="182"/>
                </a:lnTo>
                <a:lnTo>
                  <a:pt x="340" y="182"/>
                </a:lnTo>
                <a:lnTo>
                  <a:pt x="336" y="182"/>
                </a:lnTo>
                <a:lnTo>
                  <a:pt x="336" y="192"/>
                </a:lnTo>
                <a:lnTo>
                  <a:pt x="336" y="197"/>
                </a:lnTo>
                <a:lnTo>
                  <a:pt x="336" y="206"/>
                </a:lnTo>
                <a:lnTo>
                  <a:pt x="340" y="264"/>
                </a:lnTo>
                <a:lnTo>
                  <a:pt x="336" y="264"/>
                </a:lnTo>
                <a:lnTo>
                  <a:pt x="316" y="264"/>
                </a:lnTo>
                <a:lnTo>
                  <a:pt x="312" y="264"/>
                </a:lnTo>
                <a:lnTo>
                  <a:pt x="297" y="264"/>
                </a:lnTo>
                <a:lnTo>
                  <a:pt x="292" y="264"/>
                </a:lnTo>
                <a:lnTo>
                  <a:pt x="288" y="264"/>
                </a:lnTo>
                <a:lnTo>
                  <a:pt x="278" y="264"/>
                </a:lnTo>
                <a:lnTo>
                  <a:pt x="278" y="254"/>
                </a:lnTo>
                <a:lnTo>
                  <a:pt x="268" y="259"/>
                </a:lnTo>
                <a:lnTo>
                  <a:pt x="264" y="254"/>
                </a:lnTo>
                <a:lnTo>
                  <a:pt x="259" y="254"/>
                </a:lnTo>
                <a:lnTo>
                  <a:pt x="249" y="254"/>
                </a:lnTo>
                <a:lnTo>
                  <a:pt x="244" y="249"/>
                </a:lnTo>
                <a:lnTo>
                  <a:pt x="240" y="249"/>
                </a:lnTo>
                <a:lnTo>
                  <a:pt x="235" y="249"/>
                </a:lnTo>
                <a:lnTo>
                  <a:pt x="230" y="249"/>
                </a:lnTo>
                <a:lnTo>
                  <a:pt x="220" y="254"/>
                </a:lnTo>
                <a:lnTo>
                  <a:pt x="201" y="254"/>
                </a:lnTo>
                <a:lnTo>
                  <a:pt x="196" y="245"/>
                </a:lnTo>
                <a:lnTo>
                  <a:pt x="196" y="240"/>
                </a:lnTo>
                <a:lnTo>
                  <a:pt x="196" y="230"/>
                </a:lnTo>
                <a:lnTo>
                  <a:pt x="196" y="225"/>
                </a:lnTo>
                <a:lnTo>
                  <a:pt x="201" y="221"/>
                </a:lnTo>
                <a:lnTo>
                  <a:pt x="201" y="216"/>
                </a:lnTo>
                <a:lnTo>
                  <a:pt x="196" y="216"/>
                </a:lnTo>
                <a:lnTo>
                  <a:pt x="192" y="216"/>
                </a:lnTo>
                <a:lnTo>
                  <a:pt x="187" y="216"/>
                </a:lnTo>
                <a:lnTo>
                  <a:pt x="192" y="216"/>
                </a:lnTo>
                <a:lnTo>
                  <a:pt x="187" y="216"/>
                </a:lnTo>
                <a:lnTo>
                  <a:pt x="177" y="216"/>
                </a:lnTo>
                <a:lnTo>
                  <a:pt x="173" y="216"/>
                </a:lnTo>
                <a:lnTo>
                  <a:pt x="168" y="216"/>
                </a:lnTo>
                <a:lnTo>
                  <a:pt x="163" y="216"/>
                </a:lnTo>
                <a:lnTo>
                  <a:pt x="153" y="216"/>
                </a:lnTo>
                <a:lnTo>
                  <a:pt x="149" y="216"/>
                </a:lnTo>
                <a:lnTo>
                  <a:pt x="139" y="216"/>
                </a:lnTo>
                <a:lnTo>
                  <a:pt x="134" y="216"/>
                </a:lnTo>
                <a:lnTo>
                  <a:pt x="129" y="216"/>
                </a:lnTo>
                <a:lnTo>
                  <a:pt x="120" y="216"/>
                </a:lnTo>
                <a:lnTo>
                  <a:pt x="105" y="216"/>
                </a:lnTo>
                <a:lnTo>
                  <a:pt x="101" y="216"/>
                </a:lnTo>
                <a:close/>
              </a:path>
            </a:pathLst>
          </a:custGeom>
          <a:solidFill>
            <a:srgbClr val="33CC33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07" name="Freeform 364"/>
          <p:cNvSpPr>
            <a:spLocks noEditPoints="1"/>
          </p:cNvSpPr>
          <p:nvPr/>
        </p:nvSpPr>
        <p:spPr bwMode="auto">
          <a:xfrm>
            <a:off x="88521" y="496259"/>
            <a:ext cx="693738" cy="631825"/>
          </a:xfrm>
          <a:custGeom>
            <a:avLst/>
            <a:gdLst>
              <a:gd name="T0" fmla="*/ 184150 w 437"/>
              <a:gd name="T1" fmla="*/ 601663 h 398"/>
              <a:gd name="T2" fmla="*/ 244475 w 437"/>
              <a:gd name="T3" fmla="*/ 601663 h 398"/>
              <a:gd name="T4" fmla="*/ 274638 w 437"/>
              <a:gd name="T5" fmla="*/ 585788 h 398"/>
              <a:gd name="T6" fmla="*/ 107950 w 437"/>
              <a:gd name="T7" fmla="*/ 631825 h 398"/>
              <a:gd name="T8" fmla="*/ 663575 w 437"/>
              <a:gd name="T9" fmla="*/ 547688 h 398"/>
              <a:gd name="T10" fmla="*/ 312738 w 437"/>
              <a:gd name="T11" fmla="*/ 593725 h 398"/>
              <a:gd name="T12" fmla="*/ 404813 w 437"/>
              <a:gd name="T13" fmla="*/ 585788 h 398"/>
              <a:gd name="T14" fmla="*/ 457200 w 437"/>
              <a:gd name="T15" fmla="*/ 577850 h 398"/>
              <a:gd name="T16" fmla="*/ 579438 w 437"/>
              <a:gd name="T17" fmla="*/ 555625 h 398"/>
              <a:gd name="T18" fmla="*/ 671513 w 437"/>
              <a:gd name="T19" fmla="*/ 539750 h 398"/>
              <a:gd name="T20" fmla="*/ 381000 w 437"/>
              <a:gd name="T21" fmla="*/ 479425 h 398"/>
              <a:gd name="T22" fmla="*/ 381000 w 437"/>
              <a:gd name="T23" fmla="*/ 517525 h 398"/>
              <a:gd name="T24" fmla="*/ 366713 w 437"/>
              <a:gd name="T25" fmla="*/ 517525 h 398"/>
              <a:gd name="T26" fmla="*/ 312738 w 437"/>
              <a:gd name="T27" fmla="*/ 547688 h 398"/>
              <a:gd name="T28" fmla="*/ 290513 w 437"/>
              <a:gd name="T29" fmla="*/ 547688 h 398"/>
              <a:gd name="T30" fmla="*/ 266700 w 437"/>
              <a:gd name="T31" fmla="*/ 555625 h 398"/>
              <a:gd name="T32" fmla="*/ 328613 w 437"/>
              <a:gd name="T33" fmla="*/ 555625 h 398"/>
              <a:gd name="T34" fmla="*/ 290513 w 437"/>
              <a:gd name="T35" fmla="*/ 577850 h 398"/>
              <a:gd name="T36" fmla="*/ 236538 w 437"/>
              <a:gd name="T37" fmla="*/ 585788 h 398"/>
              <a:gd name="T38" fmla="*/ 168275 w 437"/>
              <a:gd name="T39" fmla="*/ 601663 h 398"/>
              <a:gd name="T40" fmla="*/ 122238 w 437"/>
              <a:gd name="T41" fmla="*/ 601663 h 398"/>
              <a:gd name="T42" fmla="*/ 184150 w 437"/>
              <a:gd name="T43" fmla="*/ 593725 h 398"/>
              <a:gd name="T44" fmla="*/ 184150 w 437"/>
              <a:gd name="T45" fmla="*/ 539750 h 398"/>
              <a:gd name="T46" fmla="*/ 244475 w 437"/>
              <a:gd name="T47" fmla="*/ 509588 h 398"/>
              <a:gd name="T48" fmla="*/ 228600 w 437"/>
              <a:gd name="T49" fmla="*/ 471488 h 398"/>
              <a:gd name="T50" fmla="*/ 184150 w 437"/>
              <a:gd name="T51" fmla="*/ 463550 h 398"/>
              <a:gd name="T52" fmla="*/ 176213 w 437"/>
              <a:gd name="T53" fmla="*/ 433388 h 398"/>
              <a:gd name="T54" fmla="*/ 184150 w 437"/>
              <a:gd name="T55" fmla="*/ 395287 h 398"/>
              <a:gd name="T56" fmla="*/ 206375 w 437"/>
              <a:gd name="T57" fmla="*/ 349250 h 398"/>
              <a:gd name="T58" fmla="*/ 214313 w 437"/>
              <a:gd name="T59" fmla="*/ 304800 h 398"/>
              <a:gd name="T60" fmla="*/ 176213 w 437"/>
              <a:gd name="T61" fmla="*/ 273050 h 398"/>
              <a:gd name="T62" fmla="*/ 138113 w 437"/>
              <a:gd name="T63" fmla="*/ 250825 h 398"/>
              <a:gd name="T64" fmla="*/ 107950 w 437"/>
              <a:gd name="T65" fmla="*/ 228600 h 398"/>
              <a:gd name="T66" fmla="*/ 84138 w 437"/>
              <a:gd name="T67" fmla="*/ 196850 h 398"/>
              <a:gd name="T68" fmla="*/ 53975 w 437"/>
              <a:gd name="T69" fmla="*/ 166687 h 398"/>
              <a:gd name="T70" fmla="*/ 15875 w 437"/>
              <a:gd name="T71" fmla="*/ 136525 h 398"/>
              <a:gd name="T72" fmla="*/ 15875 w 437"/>
              <a:gd name="T73" fmla="*/ 82550 h 398"/>
              <a:gd name="T74" fmla="*/ 38100 w 437"/>
              <a:gd name="T75" fmla="*/ 52388 h 398"/>
              <a:gd name="T76" fmla="*/ 53975 w 437"/>
              <a:gd name="T77" fmla="*/ 0 h 398"/>
              <a:gd name="T78" fmla="*/ 160338 w 437"/>
              <a:gd name="T79" fmla="*/ 0 h 398"/>
              <a:gd name="T80" fmla="*/ 298450 w 437"/>
              <a:gd name="T81" fmla="*/ 0 h 398"/>
              <a:gd name="T82" fmla="*/ 419100 w 437"/>
              <a:gd name="T83" fmla="*/ 0 h 398"/>
              <a:gd name="T84" fmla="*/ 381000 w 437"/>
              <a:gd name="T85" fmla="*/ 22225 h 398"/>
              <a:gd name="T86" fmla="*/ 342900 w 437"/>
              <a:gd name="T87" fmla="*/ 38100 h 398"/>
              <a:gd name="T88" fmla="*/ 328613 w 437"/>
              <a:gd name="T89" fmla="*/ 52388 h 398"/>
              <a:gd name="T90" fmla="*/ 312738 w 437"/>
              <a:gd name="T91" fmla="*/ 68263 h 398"/>
              <a:gd name="T92" fmla="*/ 312738 w 437"/>
              <a:gd name="T93" fmla="*/ 90487 h 398"/>
              <a:gd name="T94" fmla="*/ 290513 w 437"/>
              <a:gd name="T95" fmla="*/ 120650 h 398"/>
              <a:gd name="T96" fmla="*/ 298450 w 437"/>
              <a:gd name="T97" fmla="*/ 144463 h 398"/>
              <a:gd name="T98" fmla="*/ 298450 w 437"/>
              <a:gd name="T99" fmla="*/ 182562 h 398"/>
              <a:gd name="T100" fmla="*/ 298450 w 437"/>
              <a:gd name="T101" fmla="*/ 204788 h 398"/>
              <a:gd name="T102" fmla="*/ 298450 w 437"/>
              <a:gd name="T103" fmla="*/ 242888 h 398"/>
              <a:gd name="T104" fmla="*/ 320675 w 437"/>
              <a:gd name="T105" fmla="*/ 258763 h 398"/>
              <a:gd name="T106" fmla="*/ 328613 w 437"/>
              <a:gd name="T107" fmla="*/ 288925 h 398"/>
              <a:gd name="T108" fmla="*/ 328613 w 437"/>
              <a:gd name="T109" fmla="*/ 334962 h 398"/>
              <a:gd name="T110" fmla="*/ 366713 w 437"/>
              <a:gd name="T111" fmla="*/ 365125 h 398"/>
              <a:gd name="T112" fmla="*/ 396875 w 437"/>
              <a:gd name="T113" fmla="*/ 395287 h 398"/>
              <a:gd name="T114" fmla="*/ 419100 w 437"/>
              <a:gd name="T115" fmla="*/ 463550 h 398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37"/>
              <a:gd name="T175" fmla="*/ 0 h 398"/>
              <a:gd name="T176" fmla="*/ 437 w 437"/>
              <a:gd name="T177" fmla="*/ 398 h 398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37" h="398">
                <a:moveTo>
                  <a:pt x="68" y="393"/>
                </a:moveTo>
                <a:lnTo>
                  <a:pt x="72" y="393"/>
                </a:lnTo>
                <a:lnTo>
                  <a:pt x="77" y="393"/>
                </a:lnTo>
                <a:lnTo>
                  <a:pt x="92" y="388"/>
                </a:lnTo>
                <a:lnTo>
                  <a:pt x="96" y="388"/>
                </a:lnTo>
                <a:lnTo>
                  <a:pt x="101" y="388"/>
                </a:lnTo>
                <a:lnTo>
                  <a:pt x="106" y="384"/>
                </a:lnTo>
                <a:lnTo>
                  <a:pt x="111" y="379"/>
                </a:lnTo>
                <a:lnTo>
                  <a:pt x="116" y="379"/>
                </a:lnTo>
                <a:lnTo>
                  <a:pt x="120" y="379"/>
                </a:lnTo>
                <a:lnTo>
                  <a:pt x="120" y="384"/>
                </a:lnTo>
                <a:lnTo>
                  <a:pt x="125" y="384"/>
                </a:lnTo>
                <a:lnTo>
                  <a:pt x="130" y="384"/>
                </a:lnTo>
                <a:lnTo>
                  <a:pt x="135" y="384"/>
                </a:lnTo>
                <a:lnTo>
                  <a:pt x="149" y="379"/>
                </a:lnTo>
                <a:lnTo>
                  <a:pt x="154" y="379"/>
                </a:lnTo>
                <a:lnTo>
                  <a:pt x="159" y="379"/>
                </a:lnTo>
                <a:lnTo>
                  <a:pt x="154" y="379"/>
                </a:lnTo>
                <a:lnTo>
                  <a:pt x="159" y="374"/>
                </a:lnTo>
                <a:lnTo>
                  <a:pt x="164" y="379"/>
                </a:lnTo>
                <a:lnTo>
                  <a:pt x="168" y="379"/>
                </a:lnTo>
                <a:lnTo>
                  <a:pt x="168" y="374"/>
                </a:lnTo>
                <a:lnTo>
                  <a:pt x="173" y="374"/>
                </a:lnTo>
                <a:lnTo>
                  <a:pt x="168" y="374"/>
                </a:lnTo>
                <a:lnTo>
                  <a:pt x="173" y="374"/>
                </a:lnTo>
                <a:lnTo>
                  <a:pt x="178" y="374"/>
                </a:lnTo>
                <a:lnTo>
                  <a:pt x="173" y="369"/>
                </a:lnTo>
                <a:lnTo>
                  <a:pt x="173" y="374"/>
                </a:lnTo>
                <a:lnTo>
                  <a:pt x="173" y="369"/>
                </a:lnTo>
                <a:lnTo>
                  <a:pt x="178" y="369"/>
                </a:lnTo>
                <a:lnTo>
                  <a:pt x="178" y="374"/>
                </a:lnTo>
                <a:lnTo>
                  <a:pt x="173" y="379"/>
                </a:lnTo>
                <a:lnTo>
                  <a:pt x="159" y="379"/>
                </a:lnTo>
                <a:lnTo>
                  <a:pt x="120" y="388"/>
                </a:lnTo>
                <a:lnTo>
                  <a:pt x="96" y="388"/>
                </a:lnTo>
                <a:lnTo>
                  <a:pt x="68" y="398"/>
                </a:lnTo>
                <a:lnTo>
                  <a:pt x="68" y="393"/>
                </a:lnTo>
                <a:close/>
                <a:moveTo>
                  <a:pt x="427" y="340"/>
                </a:moveTo>
                <a:lnTo>
                  <a:pt x="423" y="340"/>
                </a:lnTo>
                <a:lnTo>
                  <a:pt x="418" y="340"/>
                </a:lnTo>
                <a:lnTo>
                  <a:pt x="408" y="345"/>
                </a:lnTo>
                <a:lnTo>
                  <a:pt x="399" y="345"/>
                </a:lnTo>
                <a:lnTo>
                  <a:pt x="403" y="345"/>
                </a:lnTo>
                <a:lnTo>
                  <a:pt x="408" y="345"/>
                </a:lnTo>
                <a:lnTo>
                  <a:pt x="418" y="345"/>
                </a:lnTo>
                <a:lnTo>
                  <a:pt x="418" y="340"/>
                </a:lnTo>
                <a:lnTo>
                  <a:pt x="423" y="340"/>
                </a:lnTo>
                <a:lnTo>
                  <a:pt x="427" y="340"/>
                </a:lnTo>
                <a:lnTo>
                  <a:pt x="437" y="340"/>
                </a:lnTo>
                <a:lnTo>
                  <a:pt x="394" y="345"/>
                </a:lnTo>
                <a:lnTo>
                  <a:pt x="264" y="369"/>
                </a:lnTo>
                <a:lnTo>
                  <a:pt x="240" y="374"/>
                </a:lnTo>
                <a:lnTo>
                  <a:pt x="207" y="379"/>
                </a:lnTo>
                <a:lnTo>
                  <a:pt x="197" y="374"/>
                </a:lnTo>
                <a:lnTo>
                  <a:pt x="188" y="374"/>
                </a:lnTo>
                <a:lnTo>
                  <a:pt x="188" y="369"/>
                </a:lnTo>
                <a:lnTo>
                  <a:pt x="212" y="374"/>
                </a:lnTo>
                <a:lnTo>
                  <a:pt x="221" y="374"/>
                </a:lnTo>
                <a:lnTo>
                  <a:pt x="226" y="374"/>
                </a:lnTo>
                <a:lnTo>
                  <a:pt x="236" y="374"/>
                </a:lnTo>
                <a:lnTo>
                  <a:pt x="245" y="369"/>
                </a:lnTo>
                <a:lnTo>
                  <a:pt x="250" y="369"/>
                </a:lnTo>
                <a:lnTo>
                  <a:pt x="255" y="369"/>
                </a:lnTo>
                <a:lnTo>
                  <a:pt x="259" y="369"/>
                </a:lnTo>
                <a:lnTo>
                  <a:pt x="264" y="369"/>
                </a:lnTo>
                <a:lnTo>
                  <a:pt x="264" y="364"/>
                </a:lnTo>
                <a:lnTo>
                  <a:pt x="269" y="364"/>
                </a:lnTo>
                <a:lnTo>
                  <a:pt x="269" y="369"/>
                </a:lnTo>
                <a:lnTo>
                  <a:pt x="274" y="364"/>
                </a:lnTo>
                <a:lnTo>
                  <a:pt x="279" y="364"/>
                </a:lnTo>
                <a:lnTo>
                  <a:pt x="283" y="364"/>
                </a:lnTo>
                <a:lnTo>
                  <a:pt x="288" y="364"/>
                </a:lnTo>
                <a:lnTo>
                  <a:pt x="293" y="364"/>
                </a:lnTo>
                <a:lnTo>
                  <a:pt x="307" y="360"/>
                </a:lnTo>
                <a:lnTo>
                  <a:pt x="312" y="360"/>
                </a:lnTo>
                <a:lnTo>
                  <a:pt x="322" y="360"/>
                </a:lnTo>
                <a:lnTo>
                  <a:pt x="331" y="355"/>
                </a:lnTo>
                <a:lnTo>
                  <a:pt x="341" y="355"/>
                </a:lnTo>
                <a:lnTo>
                  <a:pt x="355" y="350"/>
                </a:lnTo>
                <a:lnTo>
                  <a:pt x="360" y="350"/>
                </a:lnTo>
                <a:lnTo>
                  <a:pt x="365" y="350"/>
                </a:lnTo>
                <a:lnTo>
                  <a:pt x="370" y="350"/>
                </a:lnTo>
                <a:lnTo>
                  <a:pt x="389" y="345"/>
                </a:lnTo>
                <a:lnTo>
                  <a:pt x="399" y="345"/>
                </a:lnTo>
                <a:lnTo>
                  <a:pt x="403" y="345"/>
                </a:lnTo>
                <a:lnTo>
                  <a:pt x="408" y="345"/>
                </a:lnTo>
                <a:lnTo>
                  <a:pt x="408" y="340"/>
                </a:lnTo>
                <a:lnTo>
                  <a:pt x="413" y="340"/>
                </a:lnTo>
                <a:lnTo>
                  <a:pt x="418" y="340"/>
                </a:lnTo>
                <a:lnTo>
                  <a:pt x="423" y="340"/>
                </a:lnTo>
                <a:lnTo>
                  <a:pt x="427" y="340"/>
                </a:lnTo>
                <a:close/>
                <a:moveTo>
                  <a:pt x="250" y="316"/>
                </a:moveTo>
                <a:lnTo>
                  <a:pt x="250" y="312"/>
                </a:lnTo>
                <a:lnTo>
                  <a:pt x="250" y="307"/>
                </a:lnTo>
                <a:lnTo>
                  <a:pt x="240" y="302"/>
                </a:lnTo>
                <a:lnTo>
                  <a:pt x="240" y="297"/>
                </a:lnTo>
                <a:lnTo>
                  <a:pt x="236" y="297"/>
                </a:lnTo>
                <a:lnTo>
                  <a:pt x="240" y="297"/>
                </a:lnTo>
                <a:lnTo>
                  <a:pt x="240" y="302"/>
                </a:lnTo>
                <a:lnTo>
                  <a:pt x="250" y="307"/>
                </a:lnTo>
                <a:lnTo>
                  <a:pt x="245" y="307"/>
                </a:lnTo>
                <a:lnTo>
                  <a:pt x="250" y="312"/>
                </a:lnTo>
                <a:lnTo>
                  <a:pt x="245" y="316"/>
                </a:lnTo>
                <a:lnTo>
                  <a:pt x="250" y="316"/>
                </a:lnTo>
                <a:lnTo>
                  <a:pt x="245" y="316"/>
                </a:lnTo>
                <a:lnTo>
                  <a:pt x="245" y="321"/>
                </a:lnTo>
                <a:lnTo>
                  <a:pt x="240" y="321"/>
                </a:lnTo>
                <a:lnTo>
                  <a:pt x="240" y="326"/>
                </a:lnTo>
                <a:lnTo>
                  <a:pt x="236" y="326"/>
                </a:lnTo>
                <a:lnTo>
                  <a:pt x="236" y="331"/>
                </a:lnTo>
                <a:lnTo>
                  <a:pt x="236" y="326"/>
                </a:lnTo>
                <a:lnTo>
                  <a:pt x="236" y="331"/>
                </a:lnTo>
                <a:lnTo>
                  <a:pt x="236" y="326"/>
                </a:lnTo>
                <a:lnTo>
                  <a:pt x="236" y="331"/>
                </a:lnTo>
                <a:lnTo>
                  <a:pt x="231" y="326"/>
                </a:lnTo>
                <a:lnTo>
                  <a:pt x="231" y="331"/>
                </a:lnTo>
                <a:lnTo>
                  <a:pt x="231" y="326"/>
                </a:lnTo>
                <a:lnTo>
                  <a:pt x="231" y="331"/>
                </a:lnTo>
                <a:lnTo>
                  <a:pt x="226" y="331"/>
                </a:lnTo>
                <a:lnTo>
                  <a:pt x="221" y="331"/>
                </a:lnTo>
                <a:lnTo>
                  <a:pt x="216" y="331"/>
                </a:lnTo>
                <a:lnTo>
                  <a:pt x="221" y="331"/>
                </a:lnTo>
                <a:lnTo>
                  <a:pt x="216" y="331"/>
                </a:lnTo>
                <a:lnTo>
                  <a:pt x="202" y="340"/>
                </a:lnTo>
                <a:lnTo>
                  <a:pt x="202" y="345"/>
                </a:lnTo>
                <a:lnTo>
                  <a:pt x="197" y="345"/>
                </a:lnTo>
                <a:lnTo>
                  <a:pt x="197" y="340"/>
                </a:lnTo>
                <a:lnTo>
                  <a:pt x="192" y="340"/>
                </a:lnTo>
                <a:lnTo>
                  <a:pt x="197" y="340"/>
                </a:lnTo>
                <a:lnTo>
                  <a:pt x="197" y="345"/>
                </a:lnTo>
                <a:lnTo>
                  <a:pt x="192" y="345"/>
                </a:lnTo>
                <a:lnTo>
                  <a:pt x="188" y="345"/>
                </a:lnTo>
                <a:lnTo>
                  <a:pt x="183" y="345"/>
                </a:lnTo>
                <a:lnTo>
                  <a:pt x="183" y="340"/>
                </a:lnTo>
                <a:lnTo>
                  <a:pt x="183" y="345"/>
                </a:lnTo>
                <a:lnTo>
                  <a:pt x="178" y="345"/>
                </a:lnTo>
                <a:lnTo>
                  <a:pt x="173" y="345"/>
                </a:lnTo>
                <a:lnTo>
                  <a:pt x="173" y="350"/>
                </a:lnTo>
                <a:lnTo>
                  <a:pt x="173" y="345"/>
                </a:lnTo>
                <a:lnTo>
                  <a:pt x="168" y="350"/>
                </a:lnTo>
                <a:lnTo>
                  <a:pt x="164" y="350"/>
                </a:lnTo>
                <a:lnTo>
                  <a:pt x="159" y="350"/>
                </a:lnTo>
                <a:lnTo>
                  <a:pt x="164" y="350"/>
                </a:lnTo>
                <a:lnTo>
                  <a:pt x="168" y="350"/>
                </a:lnTo>
                <a:lnTo>
                  <a:pt x="173" y="350"/>
                </a:lnTo>
                <a:lnTo>
                  <a:pt x="178" y="350"/>
                </a:lnTo>
                <a:lnTo>
                  <a:pt x="183" y="345"/>
                </a:lnTo>
                <a:lnTo>
                  <a:pt x="188" y="345"/>
                </a:lnTo>
                <a:lnTo>
                  <a:pt x="192" y="350"/>
                </a:lnTo>
                <a:lnTo>
                  <a:pt x="197" y="350"/>
                </a:lnTo>
                <a:lnTo>
                  <a:pt x="197" y="345"/>
                </a:lnTo>
                <a:lnTo>
                  <a:pt x="202" y="350"/>
                </a:lnTo>
                <a:lnTo>
                  <a:pt x="207" y="350"/>
                </a:lnTo>
                <a:lnTo>
                  <a:pt x="207" y="345"/>
                </a:lnTo>
                <a:lnTo>
                  <a:pt x="207" y="350"/>
                </a:lnTo>
                <a:lnTo>
                  <a:pt x="207" y="360"/>
                </a:lnTo>
                <a:lnTo>
                  <a:pt x="202" y="360"/>
                </a:lnTo>
                <a:lnTo>
                  <a:pt x="197" y="360"/>
                </a:lnTo>
                <a:lnTo>
                  <a:pt x="192" y="360"/>
                </a:lnTo>
                <a:lnTo>
                  <a:pt x="188" y="360"/>
                </a:lnTo>
                <a:lnTo>
                  <a:pt x="183" y="360"/>
                </a:lnTo>
                <a:lnTo>
                  <a:pt x="183" y="364"/>
                </a:lnTo>
                <a:lnTo>
                  <a:pt x="178" y="364"/>
                </a:lnTo>
                <a:lnTo>
                  <a:pt x="178" y="369"/>
                </a:lnTo>
                <a:lnTo>
                  <a:pt x="173" y="369"/>
                </a:lnTo>
                <a:lnTo>
                  <a:pt x="168" y="369"/>
                </a:lnTo>
                <a:lnTo>
                  <a:pt x="164" y="369"/>
                </a:lnTo>
                <a:lnTo>
                  <a:pt x="159" y="374"/>
                </a:lnTo>
                <a:lnTo>
                  <a:pt x="159" y="369"/>
                </a:lnTo>
                <a:lnTo>
                  <a:pt x="154" y="369"/>
                </a:lnTo>
                <a:lnTo>
                  <a:pt x="149" y="369"/>
                </a:lnTo>
                <a:lnTo>
                  <a:pt x="149" y="374"/>
                </a:lnTo>
                <a:lnTo>
                  <a:pt x="140" y="374"/>
                </a:lnTo>
                <a:lnTo>
                  <a:pt x="135" y="374"/>
                </a:lnTo>
                <a:lnTo>
                  <a:pt x="130" y="379"/>
                </a:lnTo>
                <a:lnTo>
                  <a:pt x="125" y="379"/>
                </a:lnTo>
                <a:lnTo>
                  <a:pt x="125" y="384"/>
                </a:lnTo>
                <a:lnTo>
                  <a:pt x="120" y="379"/>
                </a:lnTo>
                <a:lnTo>
                  <a:pt x="116" y="379"/>
                </a:lnTo>
                <a:lnTo>
                  <a:pt x="106" y="379"/>
                </a:lnTo>
                <a:lnTo>
                  <a:pt x="96" y="379"/>
                </a:lnTo>
                <a:lnTo>
                  <a:pt x="92" y="379"/>
                </a:lnTo>
                <a:lnTo>
                  <a:pt x="87" y="379"/>
                </a:lnTo>
                <a:lnTo>
                  <a:pt x="92" y="379"/>
                </a:lnTo>
                <a:lnTo>
                  <a:pt x="87" y="379"/>
                </a:lnTo>
                <a:lnTo>
                  <a:pt x="82" y="379"/>
                </a:lnTo>
                <a:lnTo>
                  <a:pt x="87" y="379"/>
                </a:lnTo>
                <a:lnTo>
                  <a:pt x="82" y="379"/>
                </a:lnTo>
                <a:lnTo>
                  <a:pt x="77" y="379"/>
                </a:lnTo>
                <a:lnTo>
                  <a:pt x="82" y="374"/>
                </a:lnTo>
                <a:lnTo>
                  <a:pt x="92" y="379"/>
                </a:lnTo>
                <a:lnTo>
                  <a:pt x="96" y="379"/>
                </a:lnTo>
                <a:lnTo>
                  <a:pt x="106" y="379"/>
                </a:lnTo>
                <a:lnTo>
                  <a:pt x="106" y="374"/>
                </a:lnTo>
                <a:lnTo>
                  <a:pt x="111" y="374"/>
                </a:lnTo>
                <a:lnTo>
                  <a:pt x="116" y="374"/>
                </a:lnTo>
                <a:lnTo>
                  <a:pt x="120" y="374"/>
                </a:lnTo>
                <a:lnTo>
                  <a:pt x="116" y="374"/>
                </a:lnTo>
                <a:lnTo>
                  <a:pt x="106" y="374"/>
                </a:lnTo>
                <a:lnTo>
                  <a:pt x="116" y="364"/>
                </a:lnTo>
                <a:lnTo>
                  <a:pt x="120" y="360"/>
                </a:lnTo>
                <a:lnTo>
                  <a:pt x="125" y="360"/>
                </a:lnTo>
                <a:lnTo>
                  <a:pt x="120" y="355"/>
                </a:lnTo>
                <a:lnTo>
                  <a:pt x="116" y="355"/>
                </a:lnTo>
                <a:lnTo>
                  <a:pt x="111" y="350"/>
                </a:lnTo>
                <a:lnTo>
                  <a:pt x="116" y="345"/>
                </a:lnTo>
                <a:lnTo>
                  <a:pt x="116" y="340"/>
                </a:lnTo>
                <a:lnTo>
                  <a:pt x="116" y="336"/>
                </a:lnTo>
                <a:lnTo>
                  <a:pt x="120" y="336"/>
                </a:lnTo>
                <a:lnTo>
                  <a:pt x="116" y="331"/>
                </a:lnTo>
                <a:lnTo>
                  <a:pt x="125" y="331"/>
                </a:lnTo>
                <a:lnTo>
                  <a:pt x="135" y="331"/>
                </a:lnTo>
                <a:lnTo>
                  <a:pt x="135" y="326"/>
                </a:lnTo>
                <a:lnTo>
                  <a:pt x="144" y="326"/>
                </a:lnTo>
                <a:lnTo>
                  <a:pt x="149" y="321"/>
                </a:lnTo>
                <a:lnTo>
                  <a:pt x="154" y="321"/>
                </a:lnTo>
                <a:lnTo>
                  <a:pt x="159" y="321"/>
                </a:lnTo>
                <a:lnTo>
                  <a:pt x="164" y="316"/>
                </a:lnTo>
                <a:lnTo>
                  <a:pt x="164" y="312"/>
                </a:lnTo>
                <a:lnTo>
                  <a:pt x="168" y="312"/>
                </a:lnTo>
                <a:lnTo>
                  <a:pt x="164" y="312"/>
                </a:lnTo>
                <a:lnTo>
                  <a:pt x="159" y="302"/>
                </a:lnTo>
                <a:lnTo>
                  <a:pt x="154" y="302"/>
                </a:lnTo>
                <a:lnTo>
                  <a:pt x="149" y="297"/>
                </a:lnTo>
                <a:lnTo>
                  <a:pt x="144" y="297"/>
                </a:lnTo>
                <a:lnTo>
                  <a:pt x="140" y="302"/>
                </a:lnTo>
                <a:lnTo>
                  <a:pt x="135" y="302"/>
                </a:lnTo>
                <a:lnTo>
                  <a:pt x="130" y="302"/>
                </a:lnTo>
                <a:lnTo>
                  <a:pt x="130" y="297"/>
                </a:lnTo>
                <a:lnTo>
                  <a:pt x="125" y="297"/>
                </a:lnTo>
                <a:lnTo>
                  <a:pt x="125" y="292"/>
                </a:lnTo>
                <a:lnTo>
                  <a:pt x="125" y="297"/>
                </a:lnTo>
                <a:lnTo>
                  <a:pt x="120" y="292"/>
                </a:lnTo>
                <a:lnTo>
                  <a:pt x="116" y="292"/>
                </a:lnTo>
                <a:lnTo>
                  <a:pt x="116" y="288"/>
                </a:lnTo>
                <a:lnTo>
                  <a:pt x="116" y="283"/>
                </a:lnTo>
                <a:lnTo>
                  <a:pt x="116" y="288"/>
                </a:lnTo>
                <a:lnTo>
                  <a:pt x="111" y="288"/>
                </a:lnTo>
                <a:lnTo>
                  <a:pt x="116" y="283"/>
                </a:lnTo>
                <a:lnTo>
                  <a:pt x="111" y="283"/>
                </a:lnTo>
                <a:lnTo>
                  <a:pt x="116" y="283"/>
                </a:lnTo>
                <a:lnTo>
                  <a:pt x="116" y="278"/>
                </a:lnTo>
                <a:lnTo>
                  <a:pt x="111" y="273"/>
                </a:lnTo>
                <a:lnTo>
                  <a:pt x="106" y="268"/>
                </a:lnTo>
                <a:lnTo>
                  <a:pt x="106" y="264"/>
                </a:lnTo>
                <a:lnTo>
                  <a:pt x="106" y="259"/>
                </a:lnTo>
                <a:lnTo>
                  <a:pt x="111" y="259"/>
                </a:lnTo>
                <a:lnTo>
                  <a:pt x="111" y="254"/>
                </a:lnTo>
                <a:lnTo>
                  <a:pt x="106" y="254"/>
                </a:lnTo>
                <a:lnTo>
                  <a:pt x="111" y="254"/>
                </a:lnTo>
                <a:lnTo>
                  <a:pt x="111" y="249"/>
                </a:lnTo>
                <a:lnTo>
                  <a:pt x="116" y="249"/>
                </a:lnTo>
                <a:lnTo>
                  <a:pt x="116" y="244"/>
                </a:lnTo>
                <a:lnTo>
                  <a:pt x="116" y="240"/>
                </a:lnTo>
                <a:lnTo>
                  <a:pt x="120" y="240"/>
                </a:lnTo>
                <a:lnTo>
                  <a:pt x="120" y="235"/>
                </a:lnTo>
                <a:lnTo>
                  <a:pt x="125" y="235"/>
                </a:lnTo>
                <a:lnTo>
                  <a:pt x="125" y="230"/>
                </a:lnTo>
                <a:lnTo>
                  <a:pt x="125" y="225"/>
                </a:lnTo>
                <a:lnTo>
                  <a:pt x="125" y="220"/>
                </a:lnTo>
                <a:lnTo>
                  <a:pt x="130" y="220"/>
                </a:lnTo>
                <a:lnTo>
                  <a:pt x="125" y="220"/>
                </a:lnTo>
                <a:lnTo>
                  <a:pt x="130" y="220"/>
                </a:lnTo>
                <a:lnTo>
                  <a:pt x="130" y="216"/>
                </a:lnTo>
                <a:lnTo>
                  <a:pt x="135" y="216"/>
                </a:lnTo>
                <a:lnTo>
                  <a:pt x="135" y="211"/>
                </a:lnTo>
                <a:lnTo>
                  <a:pt x="135" y="206"/>
                </a:lnTo>
                <a:lnTo>
                  <a:pt x="135" y="201"/>
                </a:lnTo>
                <a:lnTo>
                  <a:pt x="135" y="196"/>
                </a:lnTo>
                <a:lnTo>
                  <a:pt x="135" y="192"/>
                </a:lnTo>
                <a:lnTo>
                  <a:pt x="130" y="187"/>
                </a:lnTo>
                <a:lnTo>
                  <a:pt x="130" y="182"/>
                </a:lnTo>
                <a:lnTo>
                  <a:pt x="125" y="182"/>
                </a:lnTo>
                <a:lnTo>
                  <a:pt x="130" y="177"/>
                </a:lnTo>
                <a:lnTo>
                  <a:pt x="125" y="177"/>
                </a:lnTo>
                <a:lnTo>
                  <a:pt x="120" y="177"/>
                </a:lnTo>
                <a:lnTo>
                  <a:pt x="120" y="172"/>
                </a:lnTo>
                <a:lnTo>
                  <a:pt x="116" y="172"/>
                </a:lnTo>
                <a:lnTo>
                  <a:pt x="111" y="172"/>
                </a:lnTo>
                <a:lnTo>
                  <a:pt x="111" y="168"/>
                </a:lnTo>
                <a:lnTo>
                  <a:pt x="106" y="168"/>
                </a:lnTo>
                <a:lnTo>
                  <a:pt x="101" y="163"/>
                </a:lnTo>
                <a:lnTo>
                  <a:pt x="101" y="168"/>
                </a:lnTo>
                <a:lnTo>
                  <a:pt x="96" y="168"/>
                </a:lnTo>
                <a:lnTo>
                  <a:pt x="96" y="163"/>
                </a:lnTo>
                <a:lnTo>
                  <a:pt x="92" y="163"/>
                </a:lnTo>
                <a:lnTo>
                  <a:pt x="92" y="158"/>
                </a:lnTo>
                <a:lnTo>
                  <a:pt x="87" y="158"/>
                </a:lnTo>
                <a:lnTo>
                  <a:pt x="87" y="153"/>
                </a:lnTo>
                <a:lnTo>
                  <a:pt x="87" y="158"/>
                </a:lnTo>
                <a:lnTo>
                  <a:pt x="87" y="153"/>
                </a:lnTo>
                <a:lnTo>
                  <a:pt x="82" y="153"/>
                </a:lnTo>
                <a:lnTo>
                  <a:pt x="77" y="153"/>
                </a:lnTo>
                <a:lnTo>
                  <a:pt x="72" y="153"/>
                </a:lnTo>
                <a:lnTo>
                  <a:pt x="72" y="148"/>
                </a:lnTo>
                <a:lnTo>
                  <a:pt x="68" y="148"/>
                </a:lnTo>
                <a:lnTo>
                  <a:pt x="68" y="144"/>
                </a:lnTo>
                <a:lnTo>
                  <a:pt x="63" y="144"/>
                </a:lnTo>
                <a:lnTo>
                  <a:pt x="58" y="144"/>
                </a:lnTo>
                <a:lnTo>
                  <a:pt x="58" y="139"/>
                </a:lnTo>
                <a:lnTo>
                  <a:pt x="58" y="134"/>
                </a:lnTo>
                <a:lnTo>
                  <a:pt x="58" y="129"/>
                </a:lnTo>
                <a:lnTo>
                  <a:pt x="53" y="129"/>
                </a:lnTo>
                <a:lnTo>
                  <a:pt x="53" y="124"/>
                </a:lnTo>
                <a:lnTo>
                  <a:pt x="48" y="124"/>
                </a:lnTo>
                <a:lnTo>
                  <a:pt x="53" y="124"/>
                </a:lnTo>
                <a:lnTo>
                  <a:pt x="48" y="124"/>
                </a:lnTo>
                <a:lnTo>
                  <a:pt x="53" y="120"/>
                </a:lnTo>
                <a:lnTo>
                  <a:pt x="48" y="120"/>
                </a:lnTo>
                <a:lnTo>
                  <a:pt x="48" y="115"/>
                </a:lnTo>
                <a:lnTo>
                  <a:pt x="44" y="115"/>
                </a:lnTo>
                <a:lnTo>
                  <a:pt x="44" y="110"/>
                </a:lnTo>
                <a:lnTo>
                  <a:pt x="39" y="110"/>
                </a:lnTo>
                <a:lnTo>
                  <a:pt x="34" y="110"/>
                </a:lnTo>
                <a:lnTo>
                  <a:pt x="34" y="105"/>
                </a:lnTo>
                <a:lnTo>
                  <a:pt x="29" y="105"/>
                </a:lnTo>
                <a:lnTo>
                  <a:pt x="29" y="100"/>
                </a:lnTo>
                <a:lnTo>
                  <a:pt x="24" y="100"/>
                </a:lnTo>
                <a:lnTo>
                  <a:pt x="20" y="100"/>
                </a:lnTo>
                <a:lnTo>
                  <a:pt x="20" y="96"/>
                </a:lnTo>
                <a:lnTo>
                  <a:pt x="20" y="91"/>
                </a:lnTo>
                <a:lnTo>
                  <a:pt x="15" y="91"/>
                </a:lnTo>
                <a:lnTo>
                  <a:pt x="10" y="91"/>
                </a:lnTo>
                <a:lnTo>
                  <a:pt x="10" y="86"/>
                </a:lnTo>
                <a:lnTo>
                  <a:pt x="5" y="86"/>
                </a:lnTo>
                <a:lnTo>
                  <a:pt x="5" y="81"/>
                </a:lnTo>
                <a:lnTo>
                  <a:pt x="5" y="76"/>
                </a:lnTo>
                <a:lnTo>
                  <a:pt x="0" y="72"/>
                </a:lnTo>
                <a:lnTo>
                  <a:pt x="5" y="67"/>
                </a:lnTo>
                <a:lnTo>
                  <a:pt x="5" y="62"/>
                </a:lnTo>
                <a:lnTo>
                  <a:pt x="10" y="62"/>
                </a:lnTo>
                <a:lnTo>
                  <a:pt x="10" y="57"/>
                </a:lnTo>
                <a:lnTo>
                  <a:pt x="10" y="52"/>
                </a:lnTo>
                <a:lnTo>
                  <a:pt x="15" y="52"/>
                </a:lnTo>
                <a:lnTo>
                  <a:pt x="10" y="52"/>
                </a:lnTo>
                <a:lnTo>
                  <a:pt x="15" y="52"/>
                </a:lnTo>
                <a:lnTo>
                  <a:pt x="15" y="48"/>
                </a:lnTo>
                <a:lnTo>
                  <a:pt x="15" y="43"/>
                </a:lnTo>
                <a:lnTo>
                  <a:pt x="15" y="38"/>
                </a:lnTo>
                <a:lnTo>
                  <a:pt x="20" y="38"/>
                </a:lnTo>
                <a:lnTo>
                  <a:pt x="20" y="33"/>
                </a:lnTo>
                <a:lnTo>
                  <a:pt x="24" y="33"/>
                </a:lnTo>
                <a:lnTo>
                  <a:pt x="24" y="28"/>
                </a:lnTo>
                <a:lnTo>
                  <a:pt x="24" y="24"/>
                </a:lnTo>
                <a:lnTo>
                  <a:pt x="24" y="19"/>
                </a:lnTo>
                <a:lnTo>
                  <a:pt x="24" y="14"/>
                </a:lnTo>
                <a:lnTo>
                  <a:pt x="24" y="9"/>
                </a:lnTo>
                <a:lnTo>
                  <a:pt x="24" y="5"/>
                </a:lnTo>
                <a:lnTo>
                  <a:pt x="20" y="5"/>
                </a:lnTo>
                <a:lnTo>
                  <a:pt x="20" y="0"/>
                </a:lnTo>
                <a:lnTo>
                  <a:pt x="34" y="0"/>
                </a:lnTo>
                <a:lnTo>
                  <a:pt x="39" y="0"/>
                </a:lnTo>
                <a:lnTo>
                  <a:pt x="48" y="0"/>
                </a:lnTo>
                <a:lnTo>
                  <a:pt x="68" y="0"/>
                </a:lnTo>
                <a:lnTo>
                  <a:pt x="77" y="0"/>
                </a:lnTo>
                <a:lnTo>
                  <a:pt x="82" y="0"/>
                </a:lnTo>
                <a:lnTo>
                  <a:pt x="87" y="0"/>
                </a:lnTo>
                <a:lnTo>
                  <a:pt x="92" y="0"/>
                </a:lnTo>
                <a:lnTo>
                  <a:pt x="96" y="0"/>
                </a:lnTo>
                <a:lnTo>
                  <a:pt x="101" y="0"/>
                </a:lnTo>
                <a:lnTo>
                  <a:pt x="111" y="0"/>
                </a:lnTo>
                <a:lnTo>
                  <a:pt x="116" y="0"/>
                </a:lnTo>
                <a:lnTo>
                  <a:pt x="144" y="0"/>
                </a:lnTo>
                <a:lnTo>
                  <a:pt x="149" y="0"/>
                </a:lnTo>
                <a:lnTo>
                  <a:pt x="159" y="0"/>
                </a:lnTo>
                <a:lnTo>
                  <a:pt x="173" y="0"/>
                </a:lnTo>
                <a:lnTo>
                  <a:pt x="178" y="0"/>
                </a:lnTo>
                <a:lnTo>
                  <a:pt x="183" y="0"/>
                </a:lnTo>
                <a:lnTo>
                  <a:pt x="188" y="0"/>
                </a:lnTo>
                <a:lnTo>
                  <a:pt x="192" y="0"/>
                </a:lnTo>
                <a:lnTo>
                  <a:pt x="207" y="0"/>
                </a:lnTo>
                <a:lnTo>
                  <a:pt x="212" y="0"/>
                </a:lnTo>
                <a:lnTo>
                  <a:pt x="216" y="0"/>
                </a:lnTo>
                <a:lnTo>
                  <a:pt x="221" y="0"/>
                </a:lnTo>
                <a:lnTo>
                  <a:pt x="226" y="0"/>
                </a:lnTo>
                <a:lnTo>
                  <a:pt x="245" y="0"/>
                </a:lnTo>
                <a:lnTo>
                  <a:pt x="255" y="0"/>
                </a:lnTo>
                <a:lnTo>
                  <a:pt x="264" y="0"/>
                </a:lnTo>
                <a:lnTo>
                  <a:pt x="259" y="0"/>
                </a:lnTo>
                <a:lnTo>
                  <a:pt x="259" y="5"/>
                </a:lnTo>
                <a:lnTo>
                  <a:pt x="259" y="0"/>
                </a:lnTo>
                <a:lnTo>
                  <a:pt x="255" y="0"/>
                </a:lnTo>
                <a:lnTo>
                  <a:pt x="255" y="5"/>
                </a:lnTo>
                <a:lnTo>
                  <a:pt x="250" y="9"/>
                </a:lnTo>
                <a:lnTo>
                  <a:pt x="250" y="14"/>
                </a:lnTo>
                <a:lnTo>
                  <a:pt x="245" y="14"/>
                </a:lnTo>
                <a:lnTo>
                  <a:pt x="240" y="14"/>
                </a:lnTo>
                <a:lnTo>
                  <a:pt x="236" y="14"/>
                </a:lnTo>
                <a:lnTo>
                  <a:pt x="236" y="19"/>
                </a:lnTo>
                <a:lnTo>
                  <a:pt x="231" y="19"/>
                </a:lnTo>
                <a:lnTo>
                  <a:pt x="226" y="19"/>
                </a:lnTo>
                <a:lnTo>
                  <a:pt x="226" y="14"/>
                </a:lnTo>
                <a:lnTo>
                  <a:pt x="226" y="19"/>
                </a:lnTo>
                <a:lnTo>
                  <a:pt x="221" y="19"/>
                </a:lnTo>
                <a:lnTo>
                  <a:pt x="221" y="24"/>
                </a:lnTo>
                <a:lnTo>
                  <a:pt x="216" y="24"/>
                </a:lnTo>
                <a:lnTo>
                  <a:pt x="221" y="28"/>
                </a:lnTo>
                <a:lnTo>
                  <a:pt x="216" y="28"/>
                </a:lnTo>
                <a:lnTo>
                  <a:pt x="216" y="33"/>
                </a:lnTo>
                <a:lnTo>
                  <a:pt x="216" y="28"/>
                </a:lnTo>
                <a:lnTo>
                  <a:pt x="212" y="28"/>
                </a:lnTo>
                <a:lnTo>
                  <a:pt x="212" y="33"/>
                </a:lnTo>
                <a:lnTo>
                  <a:pt x="212" y="38"/>
                </a:lnTo>
                <a:lnTo>
                  <a:pt x="207" y="38"/>
                </a:lnTo>
                <a:lnTo>
                  <a:pt x="207" y="33"/>
                </a:lnTo>
                <a:lnTo>
                  <a:pt x="207" y="38"/>
                </a:lnTo>
                <a:lnTo>
                  <a:pt x="207" y="33"/>
                </a:lnTo>
                <a:lnTo>
                  <a:pt x="202" y="33"/>
                </a:lnTo>
                <a:lnTo>
                  <a:pt x="202" y="38"/>
                </a:lnTo>
                <a:lnTo>
                  <a:pt x="197" y="38"/>
                </a:lnTo>
                <a:lnTo>
                  <a:pt x="197" y="43"/>
                </a:lnTo>
                <a:lnTo>
                  <a:pt x="192" y="38"/>
                </a:lnTo>
                <a:lnTo>
                  <a:pt x="192" y="43"/>
                </a:lnTo>
                <a:lnTo>
                  <a:pt x="197" y="43"/>
                </a:lnTo>
                <a:lnTo>
                  <a:pt x="192" y="43"/>
                </a:lnTo>
                <a:lnTo>
                  <a:pt x="192" y="48"/>
                </a:lnTo>
                <a:lnTo>
                  <a:pt x="197" y="48"/>
                </a:lnTo>
                <a:lnTo>
                  <a:pt x="192" y="48"/>
                </a:lnTo>
                <a:lnTo>
                  <a:pt x="192" y="52"/>
                </a:lnTo>
                <a:lnTo>
                  <a:pt x="197" y="52"/>
                </a:lnTo>
                <a:lnTo>
                  <a:pt x="192" y="52"/>
                </a:lnTo>
                <a:lnTo>
                  <a:pt x="192" y="57"/>
                </a:lnTo>
                <a:lnTo>
                  <a:pt x="197" y="57"/>
                </a:lnTo>
                <a:lnTo>
                  <a:pt x="197" y="62"/>
                </a:lnTo>
                <a:lnTo>
                  <a:pt x="192" y="62"/>
                </a:lnTo>
                <a:lnTo>
                  <a:pt x="188" y="62"/>
                </a:lnTo>
                <a:lnTo>
                  <a:pt x="188" y="67"/>
                </a:lnTo>
                <a:lnTo>
                  <a:pt x="188" y="72"/>
                </a:lnTo>
                <a:lnTo>
                  <a:pt x="188" y="76"/>
                </a:lnTo>
                <a:lnTo>
                  <a:pt x="183" y="76"/>
                </a:lnTo>
                <a:lnTo>
                  <a:pt x="183" y="72"/>
                </a:lnTo>
                <a:lnTo>
                  <a:pt x="183" y="76"/>
                </a:lnTo>
                <a:lnTo>
                  <a:pt x="183" y="81"/>
                </a:lnTo>
                <a:lnTo>
                  <a:pt x="178" y="81"/>
                </a:lnTo>
                <a:lnTo>
                  <a:pt x="183" y="81"/>
                </a:lnTo>
                <a:lnTo>
                  <a:pt x="183" y="86"/>
                </a:lnTo>
                <a:lnTo>
                  <a:pt x="188" y="86"/>
                </a:lnTo>
                <a:lnTo>
                  <a:pt x="183" y="86"/>
                </a:lnTo>
                <a:lnTo>
                  <a:pt x="188" y="91"/>
                </a:lnTo>
                <a:lnTo>
                  <a:pt x="183" y="91"/>
                </a:lnTo>
                <a:lnTo>
                  <a:pt x="188" y="91"/>
                </a:lnTo>
                <a:lnTo>
                  <a:pt x="188" y="96"/>
                </a:lnTo>
                <a:lnTo>
                  <a:pt x="188" y="100"/>
                </a:lnTo>
                <a:lnTo>
                  <a:pt x="192" y="100"/>
                </a:lnTo>
                <a:lnTo>
                  <a:pt x="192" y="105"/>
                </a:lnTo>
                <a:lnTo>
                  <a:pt x="188" y="105"/>
                </a:lnTo>
                <a:lnTo>
                  <a:pt x="188" y="110"/>
                </a:lnTo>
                <a:lnTo>
                  <a:pt x="183" y="110"/>
                </a:lnTo>
                <a:lnTo>
                  <a:pt x="183" y="115"/>
                </a:lnTo>
                <a:lnTo>
                  <a:pt x="188" y="115"/>
                </a:lnTo>
                <a:lnTo>
                  <a:pt x="183" y="115"/>
                </a:lnTo>
                <a:lnTo>
                  <a:pt x="178" y="115"/>
                </a:lnTo>
                <a:lnTo>
                  <a:pt x="178" y="120"/>
                </a:lnTo>
                <a:lnTo>
                  <a:pt x="183" y="120"/>
                </a:lnTo>
                <a:lnTo>
                  <a:pt x="183" y="124"/>
                </a:lnTo>
                <a:lnTo>
                  <a:pt x="183" y="120"/>
                </a:lnTo>
                <a:lnTo>
                  <a:pt x="183" y="124"/>
                </a:lnTo>
                <a:lnTo>
                  <a:pt x="183" y="129"/>
                </a:lnTo>
                <a:lnTo>
                  <a:pt x="188" y="129"/>
                </a:lnTo>
                <a:lnTo>
                  <a:pt x="183" y="129"/>
                </a:lnTo>
                <a:lnTo>
                  <a:pt x="188" y="129"/>
                </a:lnTo>
                <a:lnTo>
                  <a:pt x="183" y="134"/>
                </a:lnTo>
                <a:lnTo>
                  <a:pt x="183" y="139"/>
                </a:lnTo>
                <a:lnTo>
                  <a:pt x="183" y="144"/>
                </a:lnTo>
                <a:lnTo>
                  <a:pt x="178" y="144"/>
                </a:lnTo>
                <a:lnTo>
                  <a:pt x="183" y="148"/>
                </a:lnTo>
                <a:lnTo>
                  <a:pt x="183" y="153"/>
                </a:lnTo>
                <a:lnTo>
                  <a:pt x="188" y="153"/>
                </a:lnTo>
                <a:lnTo>
                  <a:pt x="192" y="153"/>
                </a:lnTo>
                <a:lnTo>
                  <a:pt x="197" y="153"/>
                </a:lnTo>
                <a:lnTo>
                  <a:pt x="197" y="158"/>
                </a:lnTo>
                <a:lnTo>
                  <a:pt x="202" y="158"/>
                </a:lnTo>
                <a:lnTo>
                  <a:pt x="197" y="158"/>
                </a:lnTo>
                <a:lnTo>
                  <a:pt x="202" y="158"/>
                </a:lnTo>
                <a:lnTo>
                  <a:pt x="202" y="153"/>
                </a:lnTo>
                <a:lnTo>
                  <a:pt x="202" y="158"/>
                </a:lnTo>
                <a:lnTo>
                  <a:pt x="202" y="163"/>
                </a:lnTo>
                <a:lnTo>
                  <a:pt x="202" y="168"/>
                </a:lnTo>
                <a:lnTo>
                  <a:pt x="202" y="172"/>
                </a:lnTo>
                <a:lnTo>
                  <a:pt x="207" y="172"/>
                </a:lnTo>
                <a:lnTo>
                  <a:pt x="207" y="177"/>
                </a:lnTo>
                <a:lnTo>
                  <a:pt x="202" y="177"/>
                </a:lnTo>
                <a:lnTo>
                  <a:pt x="207" y="177"/>
                </a:lnTo>
                <a:lnTo>
                  <a:pt x="202" y="177"/>
                </a:lnTo>
                <a:lnTo>
                  <a:pt x="207" y="177"/>
                </a:lnTo>
                <a:lnTo>
                  <a:pt x="207" y="182"/>
                </a:lnTo>
                <a:lnTo>
                  <a:pt x="207" y="187"/>
                </a:lnTo>
                <a:lnTo>
                  <a:pt x="207" y="192"/>
                </a:lnTo>
                <a:lnTo>
                  <a:pt x="207" y="196"/>
                </a:lnTo>
                <a:lnTo>
                  <a:pt x="212" y="201"/>
                </a:lnTo>
                <a:lnTo>
                  <a:pt x="212" y="206"/>
                </a:lnTo>
                <a:lnTo>
                  <a:pt x="207" y="206"/>
                </a:lnTo>
                <a:lnTo>
                  <a:pt x="207" y="211"/>
                </a:lnTo>
                <a:lnTo>
                  <a:pt x="212" y="211"/>
                </a:lnTo>
                <a:lnTo>
                  <a:pt x="207" y="211"/>
                </a:lnTo>
                <a:lnTo>
                  <a:pt x="207" y="216"/>
                </a:lnTo>
                <a:lnTo>
                  <a:pt x="212" y="216"/>
                </a:lnTo>
                <a:lnTo>
                  <a:pt x="216" y="216"/>
                </a:lnTo>
                <a:lnTo>
                  <a:pt x="216" y="220"/>
                </a:lnTo>
                <a:lnTo>
                  <a:pt x="221" y="220"/>
                </a:lnTo>
                <a:lnTo>
                  <a:pt x="221" y="225"/>
                </a:lnTo>
                <a:lnTo>
                  <a:pt x="226" y="225"/>
                </a:lnTo>
                <a:lnTo>
                  <a:pt x="226" y="230"/>
                </a:lnTo>
                <a:lnTo>
                  <a:pt x="231" y="230"/>
                </a:lnTo>
                <a:lnTo>
                  <a:pt x="231" y="235"/>
                </a:lnTo>
                <a:lnTo>
                  <a:pt x="231" y="240"/>
                </a:lnTo>
                <a:lnTo>
                  <a:pt x="236" y="240"/>
                </a:lnTo>
                <a:lnTo>
                  <a:pt x="236" y="244"/>
                </a:lnTo>
                <a:lnTo>
                  <a:pt x="240" y="244"/>
                </a:lnTo>
                <a:lnTo>
                  <a:pt x="245" y="249"/>
                </a:lnTo>
                <a:lnTo>
                  <a:pt x="255" y="249"/>
                </a:lnTo>
                <a:lnTo>
                  <a:pt x="255" y="254"/>
                </a:lnTo>
                <a:lnTo>
                  <a:pt x="250" y="249"/>
                </a:lnTo>
                <a:lnTo>
                  <a:pt x="250" y="254"/>
                </a:lnTo>
                <a:lnTo>
                  <a:pt x="250" y="259"/>
                </a:lnTo>
                <a:lnTo>
                  <a:pt x="264" y="268"/>
                </a:lnTo>
                <a:lnTo>
                  <a:pt x="264" y="273"/>
                </a:lnTo>
                <a:lnTo>
                  <a:pt x="264" y="278"/>
                </a:lnTo>
                <a:lnTo>
                  <a:pt x="269" y="283"/>
                </a:lnTo>
                <a:lnTo>
                  <a:pt x="264" y="283"/>
                </a:lnTo>
                <a:lnTo>
                  <a:pt x="264" y="288"/>
                </a:lnTo>
                <a:lnTo>
                  <a:pt x="264" y="292"/>
                </a:lnTo>
                <a:lnTo>
                  <a:pt x="259" y="302"/>
                </a:lnTo>
                <a:lnTo>
                  <a:pt x="255" y="307"/>
                </a:lnTo>
                <a:lnTo>
                  <a:pt x="255" y="312"/>
                </a:lnTo>
                <a:lnTo>
                  <a:pt x="255" y="316"/>
                </a:lnTo>
                <a:lnTo>
                  <a:pt x="245" y="321"/>
                </a:lnTo>
                <a:lnTo>
                  <a:pt x="245" y="316"/>
                </a:lnTo>
                <a:lnTo>
                  <a:pt x="250" y="316"/>
                </a:lnTo>
                <a:close/>
              </a:path>
            </a:pathLst>
          </a:custGeom>
          <a:solidFill>
            <a:srgbClr val="0000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08" name="Freeform 365"/>
          <p:cNvSpPr>
            <a:spLocks/>
          </p:cNvSpPr>
          <p:nvPr/>
        </p:nvSpPr>
        <p:spPr bwMode="auto">
          <a:xfrm>
            <a:off x="5644771" y="1639784"/>
            <a:ext cx="373063" cy="357187"/>
          </a:xfrm>
          <a:custGeom>
            <a:avLst/>
            <a:gdLst>
              <a:gd name="T0" fmla="*/ 349250 w 235"/>
              <a:gd name="T1" fmla="*/ 212725 h 225"/>
              <a:gd name="T2" fmla="*/ 342900 w 235"/>
              <a:gd name="T3" fmla="*/ 220662 h 225"/>
              <a:gd name="T4" fmla="*/ 327025 w 235"/>
              <a:gd name="T5" fmla="*/ 228600 h 225"/>
              <a:gd name="T6" fmla="*/ 327025 w 235"/>
              <a:gd name="T7" fmla="*/ 242887 h 225"/>
              <a:gd name="T8" fmla="*/ 327025 w 235"/>
              <a:gd name="T9" fmla="*/ 280987 h 225"/>
              <a:gd name="T10" fmla="*/ 327025 w 235"/>
              <a:gd name="T11" fmla="*/ 357187 h 225"/>
              <a:gd name="T12" fmla="*/ 174625 w 235"/>
              <a:gd name="T13" fmla="*/ 357187 h 225"/>
              <a:gd name="T14" fmla="*/ 136525 w 235"/>
              <a:gd name="T15" fmla="*/ 357187 h 225"/>
              <a:gd name="T16" fmla="*/ 120650 w 235"/>
              <a:gd name="T17" fmla="*/ 357187 h 225"/>
              <a:gd name="T18" fmla="*/ 90488 w 235"/>
              <a:gd name="T19" fmla="*/ 357187 h 225"/>
              <a:gd name="T20" fmla="*/ 90488 w 235"/>
              <a:gd name="T21" fmla="*/ 319087 h 225"/>
              <a:gd name="T22" fmla="*/ 90488 w 235"/>
              <a:gd name="T23" fmla="*/ 280987 h 225"/>
              <a:gd name="T24" fmla="*/ 90488 w 235"/>
              <a:gd name="T25" fmla="*/ 250825 h 225"/>
              <a:gd name="T26" fmla="*/ 82550 w 235"/>
              <a:gd name="T27" fmla="*/ 234950 h 225"/>
              <a:gd name="T28" fmla="*/ 82550 w 235"/>
              <a:gd name="T29" fmla="*/ 234950 h 225"/>
              <a:gd name="T30" fmla="*/ 76200 w 235"/>
              <a:gd name="T31" fmla="*/ 242887 h 225"/>
              <a:gd name="T32" fmla="*/ 60325 w 235"/>
              <a:gd name="T33" fmla="*/ 242887 h 225"/>
              <a:gd name="T34" fmla="*/ 44450 w 235"/>
              <a:gd name="T35" fmla="*/ 242887 h 225"/>
              <a:gd name="T36" fmla="*/ 38100 w 235"/>
              <a:gd name="T37" fmla="*/ 234950 h 225"/>
              <a:gd name="T38" fmla="*/ 38100 w 235"/>
              <a:gd name="T39" fmla="*/ 220662 h 225"/>
              <a:gd name="T40" fmla="*/ 30163 w 235"/>
              <a:gd name="T41" fmla="*/ 212725 h 225"/>
              <a:gd name="T42" fmla="*/ 30163 w 235"/>
              <a:gd name="T43" fmla="*/ 196850 h 225"/>
              <a:gd name="T44" fmla="*/ 30163 w 235"/>
              <a:gd name="T45" fmla="*/ 182562 h 225"/>
              <a:gd name="T46" fmla="*/ 22225 w 235"/>
              <a:gd name="T47" fmla="*/ 174625 h 225"/>
              <a:gd name="T48" fmla="*/ 6350 w 235"/>
              <a:gd name="T49" fmla="*/ 158750 h 225"/>
              <a:gd name="T50" fmla="*/ 0 w 235"/>
              <a:gd name="T51" fmla="*/ 128587 h 225"/>
              <a:gd name="T52" fmla="*/ 0 w 235"/>
              <a:gd name="T53" fmla="*/ 106362 h 225"/>
              <a:gd name="T54" fmla="*/ 0 w 235"/>
              <a:gd name="T55" fmla="*/ 90487 h 225"/>
              <a:gd name="T56" fmla="*/ 0 w 235"/>
              <a:gd name="T57" fmla="*/ 76200 h 225"/>
              <a:gd name="T58" fmla="*/ 0 w 235"/>
              <a:gd name="T59" fmla="*/ 60325 h 225"/>
              <a:gd name="T60" fmla="*/ 0 w 235"/>
              <a:gd name="T61" fmla="*/ 46037 h 225"/>
              <a:gd name="T62" fmla="*/ 22225 w 235"/>
              <a:gd name="T63" fmla="*/ 46037 h 225"/>
              <a:gd name="T64" fmla="*/ 30163 w 235"/>
              <a:gd name="T65" fmla="*/ 38100 h 225"/>
              <a:gd name="T66" fmla="*/ 68263 w 235"/>
              <a:gd name="T67" fmla="*/ 38100 h 225"/>
              <a:gd name="T68" fmla="*/ 82550 w 235"/>
              <a:gd name="T69" fmla="*/ 38100 h 225"/>
              <a:gd name="T70" fmla="*/ 98425 w 235"/>
              <a:gd name="T71" fmla="*/ 38100 h 225"/>
              <a:gd name="T72" fmla="*/ 136525 w 235"/>
              <a:gd name="T73" fmla="*/ 38100 h 225"/>
              <a:gd name="T74" fmla="*/ 166688 w 235"/>
              <a:gd name="T75" fmla="*/ 38100 h 225"/>
              <a:gd name="T76" fmla="*/ 174625 w 235"/>
              <a:gd name="T77" fmla="*/ 22225 h 225"/>
              <a:gd name="T78" fmla="*/ 182563 w 235"/>
              <a:gd name="T79" fmla="*/ 14287 h 225"/>
              <a:gd name="T80" fmla="*/ 190500 w 235"/>
              <a:gd name="T81" fmla="*/ 22225 h 225"/>
              <a:gd name="T82" fmla="*/ 196850 w 235"/>
              <a:gd name="T83" fmla="*/ 14287 h 225"/>
              <a:gd name="T84" fmla="*/ 212725 w 235"/>
              <a:gd name="T85" fmla="*/ 14287 h 225"/>
              <a:gd name="T86" fmla="*/ 220663 w 235"/>
              <a:gd name="T87" fmla="*/ 7937 h 225"/>
              <a:gd name="T88" fmla="*/ 220663 w 235"/>
              <a:gd name="T89" fmla="*/ 7937 h 225"/>
              <a:gd name="T90" fmla="*/ 228600 w 235"/>
              <a:gd name="T91" fmla="*/ 0 h 225"/>
              <a:gd name="T92" fmla="*/ 234950 w 235"/>
              <a:gd name="T93" fmla="*/ 7937 h 225"/>
              <a:gd name="T94" fmla="*/ 250825 w 235"/>
              <a:gd name="T95" fmla="*/ 7937 h 225"/>
              <a:gd name="T96" fmla="*/ 258763 w 235"/>
              <a:gd name="T97" fmla="*/ 0 h 225"/>
              <a:gd name="T98" fmla="*/ 273050 w 235"/>
              <a:gd name="T99" fmla="*/ 0 h 225"/>
              <a:gd name="T100" fmla="*/ 311150 w 235"/>
              <a:gd name="T101" fmla="*/ 84137 h 225"/>
              <a:gd name="T102" fmla="*/ 365125 w 235"/>
              <a:gd name="T103" fmla="*/ 212725 h 225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235"/>
              <a:gd name="T157" fmla="*/ 0 h 225"/>
              <a:gd name="T158" fmla="*/ 235 w 235"/>
              <a:gd name="T159" fmla="*/ 225 h 225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235" h="225">
                <a:moveTo>
                  <a:pt x="230" y="134"/>
                </a:moveTo>
                <a:lnTo>
                  <a:pt x="220" y="134"/>
                </a:lnTo>
                <a:lnTo>
                  <a:pt x="220" y="139"/>
                </a:lnTo>
                <a:lnTo>
                  <a:pt x="216" y="139"/>
                </a:lnTo>
                <a:lnTo>
                  <a:pt x="206" y="139"/>
                </a:lnTo>
                <a:lnTo>
                  <a:pt x="206" y="144"/>
                </a:lnTo>
                <a:lnTo>
                  <a:pt x="206" y="148"/>
                </a:lnTo>
                <a:lnTo>
                  <a:pt x="206" y="153"/>
                </a:lnTo>
                <a:lnTo>
                  <a:pt x="206" y="163"/>
                </a:lnTo>
                <a:lnTo>
                  <a:pt x="206" y="177"/>
                </a:lnTo>
                <a:lnTo>
                  <a:pt x="206" y="216"/>
                </a:lnTo>
                <a:lnTo>
                  <a:pt x="206" y="225"/>
                </a:lnTo>
                <a:lnTo>
                  <a:pt x="153" y="225"/>
                </a:lnTo>
                <a:lnTo>
                  <a:pt x="110" y="225"/>
                </a:lnTo>
                <a:lnTo>
                  <a:pt x="91" y="225"/>
                </a:lnTo>
                <a:lnTo>
                  <a:pt x="86" y="225"/>
                </a:lnTo>
                <a:lnTo>
                  <a:pt x="81" y="225"/>
                </a:lnTo>
                <a:lnTo>
                  <a:pt x="76" y="225"/>
                </a:lnTo>
                <a:lnTo>
                  <a:pt x="62" y="225"/>
                </a:lnTo>
                <a:lnTo>
                  <a:pt x="57" y="225"/>
                </a:lnTo>
                <a:lnTo>
                  <a:pt x="57" y="211"/>
                </a:lnTo>
                <a:lnTo>
                  <a:pt x="57" y="201"/>
                </a:lnTo>
                <a:lnTo>
                  <a:pt x="57" y="187"/>
                </a:lnTo>
                <a:lnTo>
                  <a:pt x="57" y="177"/>
                </a:lnTo>
                <a:lnTo>
                  <a:pt x="57" y="168"/>
                </a:lnTo>
                <a:lnTo>
                  <a:pt x="57" y="158"/>
                </a:lnTo>
                <a:lnTo>
                  <a:pt x="57" y="148"/>
                </a:lnTo>
                <a:lnTo>
                  <a:pt x="52" y="148"/>
                </a:lnTo>
                <a:lnTo>
                  <a:pt x="48" y="148"/>
                </a:lnTo>
                <a:lnTo>
                  <a:pt x="52" y="148"/>
                </a:lnTo>
                <a:lnTo>
                  <a:pt x="48" y="148"/>
                </a:lnTo>
                <a:lnTo>
                  <a:pt x="48" y="153"/>
                </a:lnTo>
                <a:lnTo>
                  <a:pt x="43" y="153"/>
                </a:lnTo>
                <a:lnTo>
                  <a:pt x="38" y="153"/>
                </a:lnTo>
                <a:lnTo>
                  <a:pt x="33" y="153"/>
                </a:lnTo>
                <a:lnTo>
                  <a:pt x="28" y="153"/>
                </a:lnTo>
                <a:lnTo>
                  <a:pt x="28" y="148"/>
                </a:lnTo>
                <a:lnTo>
                  <a:pt x="24" y="148"/>
                </a:lnTo>
                <a:lnTo>
                  <a:pt x="24" y="144"/>
                </a:lnTo>
                <a:lnTo>
                  <a:pt x="24" y="139"/>
                </a:lnTo>
                <a:lnTo>
                  <a:pt x="24" y="134"/>
                </a:lnTo>
                <a:lnTo>
                  <a:pt x="19" y="134"/>
                </a:lnTo>
                <a:lnTo>
                  <a:pt x="19" y="129"/>
                </a:lnTo>
                <a:lnTo>
                  <a:pt x="19" y="124"/>
                </a:lnTo>
                <a:lnTo>
                  <a:pt x="19" y="120"/>
                </a:lnTo>
                <a:lnTo>
                  <a:pt x="19" y="115"/>
                </a:lnTo>
                <a:lnTo>
                  <a:pt x="14" y="115"/>
                </a:lnTo>
                <a:lnTo>
                  <a:pt x="14" y="110"/>
                </a:lnTo>
                <a:lnTo>
                  <a:pt x="9" y="105"/>
                </a:lnTo>
                <a:lnTo>
                  <a:pt x="4" y="100"/>
                </a:lnTo>
                <a:lnTo>
                  <a:pt x="4" y="96"/>
                </a:lnTo>
                <a:lnTo>
                  <a:pt x="0" y="81"/>
                </a:lnTo>
                <a:lnTo>
                  <a:pt x="0" y="72"/>
                </a:lnTo>
                <a:lnTo>
                  <a:pt x="0" y="67"/>
                </a:lnTo>
                <a:lnTo>
                  <a:pt x="0" y="62"/>
                </a:lnTo>
                <a:lnTo>
                  <a:pt x="0" y="57"/>
                </a:lnTo>
                <a:lnTo>
                  <a:pt x="0" y="53"/>
                </a:lnTo>
                <a:lnTo>
                  <a:pt x="0" y="48"/>
                </a:lnTo>
                <a:lnTo>
                  <a:pt x="0" y="43"/>
                </a:lnTo>
                <a:lnTo>
                  <a:pt x="0" y="38"/>
                </a:lnTo>
                <a:lnTo>
                  <a:pt x="0" y="33"/>
                </a:lnTo>
                <a:lnTo>
                  <a:pt x="0" y="29"/>
                </a:lnTo>
                <a:lnTo>
                  <a:pt x="4" y="29"/>
                </a:lnTo>
                <a:lnTo>
                  <a:pt x="14" y="29"/>
                </a:lnTo>
                <a:lnTo>
                  <a:pt x="19" y="29"/>
                </a:lnTo>
                <a:lnTo>
                  <a:pt x="19" y="24"/>
                </a:lnTo>
                <a:lnTo>
                  <a:pt x="38" y="24"/>
                </a:lnTo>
                <a:lnTo>
                  <a:pt x="43" y="24"/>
                </a:lnTo>
                <a:lnTo>
                  <a:pt x="48" y="24"/>
                </a:lnTo>
                <a:lnTo>
                  <a:pt x="52" y="24"/>
                </a:lnTo>
                <a:lnTo>
                  <a:pt x="57" y="24"/>
                </a:lnTo>
                <a:lnTo>
                  <a:pt x="62" y="24"/>
                </a:lnTo>
                <a:lnTo>
                  <a:pt x="81" y="24"/>
                </a:lnTo>
                <a:lnTo>
                  <a:pt x="86" y="24"/>
                </a:lnTo>
                <a:lnTo>
                  <a:pt x="91" y="24"/>
                </a:lnTo>
                <a:lnTo>
                  <a:pt x="105" y="24"/>
                </a:lnTo>
                <a:lnTo>
                  <a:pt x="110" y="24"/>
                </a:lnTo>
                <a:lnTo>
                  <a:pt x="110" y="14"/>
                </a:lnTo>
                <a:lnTo>
                  <a:pt x="110" y="9"/>
                </a:lnTo>
                <a:lnTo>
                  <a:pt x="115" y="9"/>
                </a:lnTo>
                <a:lnTo>
                  <a:pt x="115" y="14"/>
                </a:lnTo>
                <a:lnTo>
                  <a:pt x="120" y="14"/>
                </a:lnTo>
                <a:lnTo>
                  <a:pt x="124" y="14"/>
                </a:lnTo>
                <a:lnTo>
                  <a:pt x="124" y="9"/>
                </a:lnTo>
                <a:lnTo>
                  <a:pt x="129" y="9"/>
                </a:lnTo>
                <a:lnTo>
                  <a:pt x="134" y="9"/>
                </a:lnTo>
                <a:lnTo>
                  <a:pt x="139" y="9"/>
                </a:lnTo>
                <a:lnTo>
                  <a:pt x="139" y="5"/>
                </a:lnTo>
                <a:lnTo>
                  <a:pt x="139" y="9"/>
                </a:lnTo>
                <a:lnTo>
                  <a:pt x="139" y="5"/>
                </a:lnTo>
                <a:lnTo>
                  <a:pt x="144" y="5"/>
                </a:lnTo>
                <a:lnTo>
                  <a:pt x="144" y="0"/>
                </a:lnTo>
                <a:lnTo>
                  <a:pt x="148" y="0"/>
                </a:lnTo>
                <a:lnTo>
                  <a:pt x="148" y="5"/>
                </a:lnTo>
                <a:lnTo>
                  <a:pt x="153" y="5"/>
                </a:lnTo>
                <a:lnTo>
                  <a:pt x="158" y="5"/>
                </a:lnTo>
                <a:lnTo>
                  <a:pt x="163" y="5"/>
                </a:lnTo>
                <a:lnTo>
                  <a:pt x="163" y="0"/>
                </a:lnTo>
                <a:lnTo>
                  <a:pt x="168" y="0"/>
                </a:lnTo>
                <a:lnTo>
                  <a:pt x="172" y="0"/>
                </a:lnTo>
                <a:lnTo>
                  <a:pt x="192" y="48"/>
                </a:lnTo>
                <a:lnTo>
                  <a:pt x="196" y="53"/>
                </a:lnTo>
                <a:lnTo>
                  <a:pt x="235" y="134"/>
                </a:lnTo>
                <a:lnTo>
                  <a:pt x="230" y="134"/>
                </a:lnTo>
                <a:close/>
              </a:path>
            </a:pathLst>
          </a:custGeom>
          <a:solidFill>
            <a:srgbClr val="66FF66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09" name="Freeform 366"/>
          <p:cNvSpPr>
            <a:spLocks noEditPoints="1"/>
          </p:cNvSpPr>
          <p:nvPr/>
        </p:nvSpPr>
        <p:spPr bwMode="auto">
          <a:xfrm>
            <a:off x="2206246" y="1356684"/>
            <a:ext cx="776288" cy="381000"/>
          </a:xfrm>
          <a:custGeom>
            <a:avLst/>
            <a:gdLst>
              <a:gd name="T0" fmla="*/ 503238 w 489"/>
              <a:gd name="T1" fmla="*/ 204788 h 240"/>
              <a:gd name="T2" fmla="*/ 555625 w 489"/>
              <a:gd name="T3" fmla="*/ 174625 h 240"/>
              <a:gd name="T4" fmla="*/ 563563 w 489"/>
              <a:gd name="T5" fmla="*/ 166688 h 240"/>
              <a:gd name="T6" fmla="*/ 495300 w 489"/>
              <a:gd name="T7" fmla="*/ 212725 h 240"/>
              <a:gd name="T8" fmla="*/ 114300 w 489"/>
              <a:gd name="T9" fmla="*/ 350838 h 240"/>
              <a:gd name="T10" fmla="*/ 152400 w 489"/>
              <a:gd name="T11" fmla="*/ 365125 h 240"/>
              <a:gd name="T12" fmla="*/ 174625 w 489"/>
              <a:gd name="T13" fmla="*/ 365125 h 240"/>
              <a:gd name="T14" fmla="*/ 190500 w 489"/>
              <a:gd name="T15" fmla="*/ 365125 h 240"/>
              <a:gd name="T16" fmla="*/ 206375 w 489"/>
              <a:gd name="T17" fmla="*/ 357188 h 240"/>
              <a:gd name="T18" fmla="*/ 250825 w 489"/>
              <a:gd name="T19" fmla="*/ 342900 h 240"/>
              <a:gd name="T20" fmla="*/ 266700 w 489"/>
              <a:gd name="T21" fmla="*/ 327025 h 240"/>
              <a:gd name="T22" fmla="*/ 274638 w 489"/>
              <a:gd name="T23" fmla="*/ 319088 h 240"/>
              <a:gd name="T24" fmla="*/ 296863 w 489"/>
              <a:gd name="T25" fmla="*/ 319088 h 240"/>
              <a:gd name="T26" fmla="*/ 312738 w 489"/>
              <a:gd name="T27" fmla="*/ 312738 h 240"/>
              <a:gd name="T28" fmla="*/ 358775 w 489"/>
              <a:gd name="T29" fmla="*/ 296863 h 240"/>
              <a:gd name="T30" fmla="*/ 381000 w 489"/>
              <a:gd name="T31" fmla="*/ 280988 h 240"/>
              <a:gd name="T32" fmla="*/ 403225 w 489"/>
              <a:gd name="T33" fmla="*/ 280988 h 240"/>
              <a:gd name="T34" fmla="*/ 396875 w 489"/>
              <a:gd name="T35" fmla="*/ 280988 h 240"/>
              <a:gd name="T36" fmla="*/ 419100 w 489"/>
              <a:gd name="T37" fmla="*/ 258763 h 240"/>
              <a:gd name="T38" fmla="*/ 449263 w 489"/>
              <a:gd name="T39" fmla="*/ 228600 h 240"/>
              <a:gd name="T40" fmla="*/ 396875 w 489"/>
              <a:gd name="T41" fmla="*/ 280988 h 240"/>
              <a:gd name="T42" fmla="*/ 250825 w 489"/>
              <a:gd name="T43" fmla="*/ 342900 h 240"/>
              <a:gd name="T44" fmla="*/ 84138 w 489"/>
              <a:gd name="T45" fmla="*/ 342900 h 240"/>
              <a:gd name="T46" fmla="*/ 22225 w 489"/>
              <a:gd name="T47" fmla="*/ 304800 h 240"/>
              <a:gd name="T48" fmla="*/ 30163 w 489"/>
              <a:gd name="T49" fmla="*/ 296863 h 240"/>
              <a:gd name="T50" fmla="*/ 84138 w 489"/>
              <a:gd name="T51" fmla="*/ 288925 h 240"/>
              <a:gd name="T52" fmla="*/ 122238 w 489"/>
              <a:gd name="T53" fmla="*/ 296863 h 240"/>
              <a:gd name="T54" fmla="*/ 122238 w 489"/>
              <a:gd name="T55" fmla="*/ 312738 h 240"/>
              <a:gd name="T56" fmla="*/ 776288 w 489"/>
              <a:gd name="T57" fmla="*/ 60325 h 240"/>
              <a:gd name="T58" fmla="*/ 738188 w 489"/>
              <a:gd name="T59" fmla="*/ 106363 h 240"/>
              <a:gd name="T60" fmla="*/ 661988 w 489"/>
              <a:gd name="T61" fmla="*/ 84138 h 240"/>
              <a:gd name="T62" fmla="*/ 555625 w 489"/>
              <a:gd name="T63" fmla="*/ 122238 h 240"/>
              <a:gd name="T64" fmla="*/ 533400 w 489"/>
              <a:gd name="T65" fmla="*/ 136525 h 240"/>
              <a:gd name="T66" fmla="*/ 495300 w 489"/>
              <a:gd name="T67" fmla="*/ 160338 h 240"/>
              <a:gd name="T68" fmla="*/ 427038 w 489"/>
              <a:gd name="T69" fmla="*/ 190500 h 240"/>
              <a:gd name="T70" fmla="*/ 342900 w 489"/>
              <a:gd name="T71" fmla="*/ 228600 h 240"/>
              <a:gd name="T72" fmla="*/ 288925 w 489"/>
              <a:gd name="T73" fmla="*/ 250825 h 240"/>
              <a:gd name="T74" fmla="*/ 206375 w 489"/>
              <a:gd name="T75" fmla="*/ 258763 h 240"/>
              <a:gd name="T76" fmla="*/ 160338 w 489"/>
              <a:gd name="T77" fmla="*/ 266700 h 240"/>
              <a:gd name="T78" fmla="*/ 38100 w 489"/>
              <a:gd name="T79" fmla="*/ 280988 h 240"/>
              <a:gd name="T80" fmla="*/ 15875 w 489"/>
              <a:gd name="T81" fmla="*/ 266700 h 240"/>
              <a:gd name="T82" fmla="*/ 114300 w 489"/>
              <a:gd name="T83" fmla="*/ 212725 h 240"/>
              <a:gd name="T84" fmla="*/ 144463 w 489"/>
              <a:gd name="T85" fmla="*/ 204788 h 240"/>
              <a:gd name="T86" fmla="*/ 168275 w 489"/>
              <a:gd name="T87" fmla="*/ 198437 h 240"/>
              <a:gd name="T88" fmla="*/ 174625 w 489"/>
              <a:gd name="T89" fmla="*/ 174625 h 240"/>
              <a:gd name="T90" fmla="*/ 174625 w 489"/>
              <a:gd name="T91" fmla="*/ 144463 h 240"/>
              <a:gd name="T92" fmla="*/ 182563 w 489"/>
              <a:gd name="T93" fmla="*/ 106363 h 240"/>
              <a:gd name="T94" fmla="*/ 174625 w 489"/>
              <a:gd name="T95" fmla="*/ 84138 h 240"/>
              <a:gd name="T96" fmla="*/ 174625 w 489"/>
              <a:gd name="T97" fmla="*/ 46038 h 240"/>
              <a:gd name="T98" fmla="*/ 182563 w 489"/>
              <a:gd name="T99" fmla="*/ 14288 h 240"/>
              <a:gd name="T100" fmla="*/ 244475 w 489"/>
              <a:gd name="T101" fmla="*/ 0 h 240"/>
              <a:gd name="T102" fmla="*/ 312738 w 489"/>
              <a:gd name="T103" fmla="*/ 7938 h 240"/>
              <a:gd name="T104" fmla="*/ 403225 w 489"/>
              <a:gd name="T105" fmla="*/ 7938 h 240"/>
              <a:gd name="T106" fmla="*/ 479425 w 489"/>
              <a:gd name="T107" fmla="*/ 7938 h 240"/>
              <a:gd name="T108" fmla="*/ 571500 w 489"/>
              <a:gd name="T109" fmla="*/ 7938 h 240"/>
              <a:gd name="T110" fmla="*/ 609600 w 489"/>
              <a:gd name="T111" fmla="*/ 7938 h 240"/>
              <a:gd name="T112" fmla="*/ 623888 w 489"/>
              <a:gd name="T113" fmla="*/ 22225 h 240"/>
              <a:gd name="T114" fmla="*/ 655638 w 489"/>
              <a:gd name="T115" fmla="*/ 14288 h 240"/>
              <a:gd name="T116" fmla="*/ 677863 w 489"/>
              <a:gd name="T117" fmla="*/ 38100 h 240"/>
              <a:gd name="T118" fmla="*/ 769938 w 489"/>
              <a:gd name="T119" fmla="*/ 46038 h 240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489"/>
              <a:gd name="T181" fmla="*/ 0 h 240"/>
              <a:gd name="T182" fmla="*/ 489 w 489"/>
              <a:gd name="T183" fmla="*/ 240 h 240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489" h="240">
                <a:moveTo>
                  <a:pt x="307" y="134"/>
                </a:moveTo>
                <a:lnTo>
                  <a:pt x="307" y="129"/>
                </a:lnTo>
                <a:lnTo>
                  <a:pt x="302" y="129"/>
                </a:lnTo>
                <a:lnTo>
                  <a:pt x="307" y="129"/>
                </a:lnTo>
                <a:lnTo>
                  <a:pt x="312" y="129"/>
                </a:lnTo>
                <a:lnTo>
                  <a:pt x="317" y="129"/>
                </a:lnTo>
                <a:lnTo>
                  <a:pt x="321" y="125"/>
                </a:lnTo>
                <a:lnTo>
                  <a:pt x="326" y="129"/>
                </a:lnTo>
                <a:lnTo>
                  <a:pt x="331" y="125"/>
                </a:lnTo>
                <a:lnTo>
                  <a:pt x="336" y="120"/>
                </a:lnTo>
                <a:lnTo>
                  <a:pt x="345" y="115"/>
                </a:lnTo>
                <a:lnTo>
                  <a:pt x="350" y="110"/>
                </a:lnTo>
                <a:lnTo>
                  <a:pt x="350" y="115"/>
                </a:lnTo>
                <a:lnTo>
                  <a:pt x="355" y="115"/>
                </a:lnTo>
                <a:lnTo>
                  <a:pt x="355" y="110"/>
                </a:lnTo>
                <a:lnTo>
                  <a:pt x="350" y="110"/>
                </a:lnTo>
                <a:lnTo>
                  <a:pt x="355" y="110"/>
                </a:lnTo>
                <a:lnTo>
                  <a:pt x="355" y="105"/>
                </a:lnTo>
                <a:lnTo>
                  <a:pt x="360" y="105"/>
                </a:lnTo>
                <a:lnTo>
                  <a:pt x="360" y="110"/>
                </a:lnTo>
                <a:lnTo>
                  <a:pt x="360" y="115"/>
                </a:lnTo>
                <a:lnTo>
                  <a:pt x="355" y="115"/>
                </a:lnTo>
                <a:lnTo>
                  <a:pt x="331" y="125"/>
                </a:lnTo>
                <a:lnTo>
                  <a:pt x="312" y="134"/>
                </a:lnTo>
                <a:lnTo>
                  <a:pt x="307" y="134"/>
                </a:lnTo>
                <a:close/>
                <a:moveTo>
                  <a:pt x="96" y="240"/>
                </a:moveTo>
                <a:lnTo>
                  <a:pt x="91" y="230"/>
                </a:lnTo>
                <a:lnTo>
                  <a:pt x="86" y="230"/>
                </a:lnTo>
                <a:lnTo>
                  <a:pt x="82" y="225"/>
                </a:lnTo>
                <a:lnTo>
                  <a:pt x="72" y="221"/>
                </a:lnTo>
                <a:lnTo>
                  <a:pt x="72" y="216"/>
                </a:lnTo>
                <a:lnTo>
                  <a:pt x="77" y="221"/>
                </a:lnTo>
                <a:lnTo>
                  <a:pt x="82" y="221"/>
                </a:lnTo>
                <a:lnTo>
                  <a:pt x="86" y="225"/>
                </a:lnTo>
                <a:lnTo>
                  <a:pt x="91" y="225"/>
                </a:lnTo>
                <a:lnTo>
                  <a:pt x="96" y="230"/>
                </a:lnTo>
                <a:lnTo>
                  <a:pt x="101" y="230"/>
                </a:lnTo>
                <a:lnTo>
                  <a:pt x="110" y="230"/>
                </a:lnTo>
                <a:lnTo>
                  <a:pt x="110" y="235"/>
                </a:lnTo>
                <a:lnTo>
                  <a:pt x="110" y="230"/>
                </a:lnTo>
                <a:lnTo>
                  <a:pt x="110" y="235"/>
                </a:lnTo>
                <a:lnTo>
                  <a:pt x="110" y="230"/>
                </a:lnTo>
                <a:lnTo>
                  <a:pt x="110" y="235"/>
                </a:lnTo>
                <a:lnTo>
                  <a:pt x="110" y="230"/>
                </a:lnTo>
                <a:lnTo>
                  <a:pt x="115" y="230"/>
                </a:lnTo>
                <a:lnTo>
                  <a:pt x="110" y="230"/>
                </a:lnTo>
                <a:lnTo>
                  <a:pt x="115" y="230"/>
                </a:lnTo>
                <a:lnTo>
                  <a:pt x="120" y="230"/>
                </a:lnTo>
                <a:lnTo>
                  <a:pt x="120" y="225"/>
                </a:lnTo>
                <a:lnTo>
                  <a:pt x="120" y="230"/>
                </a:lnTo>
                <a:lnTo>
                  <a:pt x="125" y="230"/>
                </a:lnTo>
                <a:lnTo>
                  <a:pt x="120" y="230"/>
                </a:lnTo>
                <a:lnTo>
                  <a:pt x="125" y="230"/>
                </a:lnTo>
                <a:lnTo>
                  <a:pt x="130" y="225"/>
                </a:lnTo>
                <a:lnTo>
                  <a:pt x="134" y="225"/>
                </a:lnTo>
                <a:lnTo>
                  <a:pt x="139" y="225"/>
                </a:lnTo>
                <a:lnTo>
                  <a:pt x="149" y="221"/>
                </a:lnTo>
                <a:lnTo>
                  <a:pt x="154" y="221"/>
                </a:lnTo>
                <a:lnTo>
                  <a:pt x="154" y="216"/>
                </a:lnTo>
                <a:lnTo>
                  <a:pt x="158" y="216"/>
                </a:lnTo>
                <a:lnTo>
                  <a:pt x="158" y="211"/>
                </a:lnTo>
                <a:lnTo>
                  <a:pt x="158" y="216"/>
                </a:lnTo>
                <a:lnTo>
                  <a:pt x="163" y="211"/>
                </a:lnTo>
                <a:lnTo>
                  <a:pt x="168" y="211"/>
                </a:lnTo>
                <a:lnTo>
                  <a:pt x="163" y="206"/>
                </a:lnTo>
                <a:lnTo>
                  <a:pt x="168" y="206"/>
                </a:lnTo>
                <a:lnTo>
                  <a:pt x="173" y="206"/>
                </a:lnTo>
                <a:lnTo>
                  <a:pt x="168" y="206"/>
                </a:lnTo>
                <a:lnTo>
                  <a:pt x="168" y="201"/>
                </a:lnTo>
                <a:lnTo>
                  <a:pt x="173" y="201"/>
                </a:lnTo>
                <a:lnTo>
                  <a:pt x="173" y="206"/>
                </a:lnTo>
                <a:lnTo>
                  <a:pt x="173" y="201"/>
                </a:lnTo>
                <a:lnTo>
                  <a:pt x="178" y="206"/>
                </a:lnTo>
                <a:lnTo>
                  <a:pt x="178" y="201"/>
                </a:lnTo>
                <a:lnTo>
                  <a:pt x="182" y="201"/>
                </a:lnTo>
                <a:lnTo>
                  <a:pt x="187" y="201"/>
                </a:lnTo>
                <a:lnTo>
                  <a:pt x="187" y="197"/>
                </a:lnTo>
                <a:lnTo>
                  <a:pt x="187" y="201"/>
                </a:lnTo>
                <a:lnTo>
                  <a:pt x="187" y="197"/>
                </a:lnTo>
                <a:lnTo>
                  <a:pt x="192" y="197"/>
                </a:lnTo>
                <a:lnTo>
                  <a:pt x="187" y="197"/>
                </a:lnTo>
                <a:lnTo>
                  <a:pt x="192" y="197"/>
                </a:lnTo>
                <a:lnTo>
                  <a:pt x="197" y="192"/>
                </a:lnTo>
                <a:lnTo>
                  <a:pt x="197" y="197"/>
                </a:lnTo>
                <a:lnTo>
                  <a:pt x="197" y="192"/>
                </a:lnTo>
                <a:lnTo>
                  <a:pt x="197" y="197"/>
                </a:lnTo>
                <a:lnTo>
                  <a:pt x="202" y="192"/>
                </a:lnTo>
                <a:lnTo>
                  <a:pt x="206" y="192"/>
                </a:lnTo>
                <a:lnTo>
                  <a:pt x="216" y="187"/>
                </a:lnTo>
                <a:lnTo>
                  <a:pt x="226" y="187"/>
                </a:lnTo>
                <a:lnTo>
                  <a:pt x="230" y="187"/>
                </a:lnTo>
                <a:lnTo>
                  <a:pt x="230" y="182"/>
                </a:lnTo>
                <a:lnTo>
                  <a:pt x="230" y="187"/>
                </a:lnTo>
                <a:lnTo>
                  <a:pt x="235" y="182"/>
                </a:lnTo>
                <a:lnTo>
                  <a:pt x="240" y="182"/>
                </a:lnTo>
                <a:lnTo>
                  <a:pt x="240" y="177"/>
                </a:lnTo>
                <a:lnTo>
                  <a:pt x="235" y="177"/>
                </a:lnTo>
                <a:lnTo>
                  <a:pt x="240" y="177"/>
                </a:lnTo>
                <a:lnTo>
                  <a:pt x="240" y="182"/>
                </a:lnTo>
                <a:lnTo>
                  <a:pt x="245" y="177"/>
                </a:lnTo>
                <a:lnTo>
                  <a:pt x="250" y="177"/>
                </a:lnTo>
                <a:lnTo>
                  <a:pt x="254" y="177"/>
                </a:lnTo>
                <a:lnTo>
                  <a:pt x="254" y="173"/>
                </a:lnTo>
                <a:lnTo>
                  <a:pt x="259" y="168"/>
                </a:lnTo>
                <a:lnTo>
                  <a:pt x="254" y="168"/>
                </a:lnTo>
                <a:lnTo>
                  <a:pt x="254" y="173"/>
                </a:lnTo>
                <a:lnTo>
                  <a:pt x="250" y="173"/>
                </a:lnTo>
                <a:lnTo>
                  <a:pt x="250" y="177"/>
                </a:lnTo>
                <a:lnTo>
                  <a:pt x="245" y="177"/>
                </a:lnTo>
                <a:lnTo>
                  <a:pt x="245" y="173"/>
                </a:lnTo>
                <a:lnTo>
                  <a:pt x="250" y="173"/>
                </a:lnTo>
                <a:lnTo>
                  <a:pt x="250" y="168"/>
                </a:lnTo>
                <a:lnTo>
                  <a:pt x="254" y="168"/>
                </a:lnTo>
                <a:lnTo>
                  <a:pt x="264" y="163"/>
                </a:lnTo>
                <a:lnTo>
                  <a:pt x="269" y="163"/>
                </a:lnTo>
                <a:lnTo>
                  <a:pt x="273" y="153"/>
                </a:lnTo>
                <a:lnTo>
                  <a:pt x="278" y="153"/>
                </a:lnTo>
                <a:lnTo>
                  <a:pt x="278" y="149"/>
                </a:lnTo>
                <a:lnTo>
                  <a:pt x="283" y="149"/>
                </a:lnTo>
                <a:lnTo>
                  <a:pt x="283" y="144"/>
                </a:lnTo>
                <a:lnTo>
                  <a:pt x="288" y="144"/>
                </a:lnTo>
                <a:lnTo>
                  <a:pt x="288" y="139"/>
                </a:lnTo>
                <a:lnTo>
                  <a:pt x="293" y="139"/>
                </a:lnTo>
                <a:lnTo>
                  <a:pt x="288" y="149"/>
                </a:lnTo>
                <a:lnTo>
                  <a:pt x="278" y="153"/>
                </a:lnTo>
                <a:lnTo>
                  <a:pt x="250" y="177"/>
                </a:lnTo>
                <a:lnTo>
                  <a:pt x="240" y="182"/>
                </a:lnTo>
                <a:lnTo>
                  <a:pt x="226" y="192"/>
                </a:lnTo>
                <a:lnTo>
                  <a:pt x="211" y="192"/>
                </a:lnTo>
                <a:lnTo>
                  <a:pt x="192" y="197"/>
                </a:lnTo>
                <a:lnTo>
                  <a:pt x="187" y="201"/>
                </a:lnTo>
                <a:lnTo>
                  <a:pt x="158" y="216"/>
                </a:lnTo>
                <a:lnTo>
                  <a:pt x="149" y="225"/>
                </a:lnTo>
                <a:lnTo>
                  <a:pt x="125" y="230"/>
                </a:lnTo>
                <a:lnTo>
                  <a:pt x="106" y="235"/>
                </a:lnTo>
                <a:lnTo>
                  <a:pt x="96" y="240"/>
                </a:lnTo>
                <a:close/>
                <a:moveTo>
                  <a:pt x="58" y="216"/>
                </a:moveTo>
                <a:lnTo>
                  <a:pt x="53" y="216"/>
                </a:lnTo>
                <a:lnTo>
                  <a:pt x="48" y="211"/>
                </a:lnTo>
                <a:lnTo>
                  <a:pt x="43" y="211"/>
                </a:lnTo>
                <a:lnTo>
                  <a:pt x="38" y="206"/>
                </a:lnTo>
                <a:lnTo>
                  <a:pt x="34" y="201"/>
                </a:lnTo>
                <a:lnTo>
                  <a:pt x="24" y="197"/>
                </a:lnTo>
                <a:lnTo>
                  <a:pt x="14" y="192"/>
                </a:lnTo>
                <a:lnTo>
                  <a:pt x="5" y="187"/>
                </a:lnTo>
                <a:lnTo>
                  <a:pt x="0" y="187"/>
                </a:lnTo>
                <a:lnTo>
                  <a:pt x="5" y="187"/>
                </a:lnTo>
                <a:lnTo>
                  <a:pt x="10" y="187"/>
                </a:lnTo>
                <a:lnTo>
                  <a:pt x="14" y="187"/>
                </a:lnTo>
                <a:lnTo>
                  <a:pt x="19" y="187"/>
                </a:lnTo>
                <a:lnTo>
                  <a:pt x="29" y="187"/>
                </a:lnTo>
                <a:lnTo>
                  <a:pt x="34" y="187"/>
                </a:lnTo>
                <a:lnTo>
                  <a:pt x="38" y="187"/>
                </a:lnTo>
                <a:lnTo>
                  <a:pt x="43" y="187"/>
                </a:lnTo>
                <a:lnTo>
                  <a:pt x="48" y="182"/>
                </a:lnTo>
                <a:lnTo>
                  <a:pt x="53" y="182"/>
                </a:lnTo>
                <a:lnTo>
                  <a:pt x="58" y="182"/>
                </a:lnTo>
                <a:lnTo>
                  <a:pt x="62" y="182"/>
                </a:lnTo>
                <a:lnTo>
                  <a:pt x="67" y="182"/>
                </a:lnTo>
                <a:lnTo>
                  <a:pt x="72" y="182"/>
                </a:lnTo>
                <a:lnTo>
                  <a:pt x="72" y="187"/>
                </a:lnTo>
                <a:lnTo>
                  <a:pt x="77" y="187"/>
                </a:lnTo>
                <a:lnTo>
                  <a:pt x="82" y="187"/>
                </a:lnTo>
                <a:lnTo>
                  <a:pt x="77" y="192"/>
                </a:lnTo>
                <a:lnTo>
                  <a:pt x="82" y="192"/>
                </a:lnTo>
                <a:lnTo>
                  <a:pt x="86" y="192"/>
                </a:lnTo>
                <a:lnTo>
                  <a:pt x="82" y="192"/>
                </a:lnTo>
                <a:lnTo>
                  <a:pt x="77" y="197"/>
                </a:lnTo>
                <a:lnTo>
                  <a:pt x="72" y="206"/>
                </a:lnTo>
                <a:lnTo>
                  <a:pt x="72" y="211"/>
                </a:lnTo>
                <a:lnTo>
                  <a:pt x="58" y="216"/>
                </a:lnTo>
                <a:close/>
                <a:moveTo>
                  <a:pt x="485" y="33"/>
                </a:moveTo>
                <a:lnTo>
                  <a:pt x="489" y="33"/>
                </a:lnTo>
                <a:lnTo>
                  <a:pt x="489" y="38"/>
                </a:lnTo>
                <a:lnTo>
                  <a:pt x="489" y="43"/>
                </a:lnTo>
                <a:lnTo>
                  <a:pt x="489" y="53"/>
                </a:lnTo>
                <a:lnTo>
                  <a:pt x="489" y="57"/>
                </a:lnTo>
                <a:lnTo>
                  <a:pt x="489" y="62"/>
                </a:lnTo>
                <a:lnTo>
                  <a:pt x="485" y="67"/>
                </a:lnTo>
                <a:lnTo>
                  <a:pt x="465" y="67"/>
                </a:lnTo>
                <a:lnTo>
                  <a:pt x="451" y="62"/>
                </a:lnTo>
                <a:lnTo>
                  <a:pt x="441" y="62"/>
                </a:lnTo>
                <a:lnTo>
                  <a:pt x="437" y="62"/>
                </a:lnTo>
                <a:lnTo>
                  <a:pt x="432" y="57"/>
                </a:lnTo>
                <a:lnTo>
                  <a:pt x="427" y="48"/>
                </a:lnTo>
                <a:lnTo>
                  <a:pt x="417" y="53"/>
                </a:lnTo>
                <a:lnTo>
                  <a:pt x="403" y="57"/>
                </a:lnTo>
                <a:lnTo>
                  <a:pt x="398" y="57"/>
                </a:lnTo>
                <a:lnTo>
                  <a:pt x="393" y="57"/>
                </a:lnTo>
                <a:lnTo>
                  <a:pt x="379" y="57"/>
                </a:lnTo>
                <a:lnTo>
                  <a:pt x="360" y="72"/>
                </a:lnTo>
                <a:lnTo>
                  <a:pt x="350" y="77"/>
                </a:lnTo>
                <a:lnTo>
                  <a:pt x="345" y="77"/>
                </a:lnTo>
                <a:lnTo>
                  <a:pt x="341" y="81"/>
                </a:lnTo>
                <a:lnTo>
                  <a:pt x="336" y="81"/>
                </a:lnTo>
                <a:lnTo>
                  <a:pt x="341" y="81"/>
                </a:lnTo>
                <a:lnTo>
                  <a:pt x="336" y="81"/>
                </a:lnTo>
                <a:lnTo>
                  <a:pt x="336" y="86"/>
                </a:lnTo>
                <a:lnTo>
                  <a:pt x="331" y="86"/>
                </a:lnTo>
                <a:lnTo>
                  <a:pt x="326" y="91"/>
                </a:lnTo>
                <a:lnTo>
                  <a:pt x="317" y="96"/>
                </a:lnTo>
                <a:lnTo>
                  <a:pt x="312" y="96"/>
                </a:lnTo>
                <a:lnTo>
                  <a:pt x="317" y="101"/>
                </a:lnTo>
                <a:lnTo>
                  <a:pt x="312" y="101"/>
                </a:lnTo>
                <a:lnTo>
                  <a:pt x="307" y="101"/>
                </a:lnTo>
                <a:lnTo>
                  <a:pt x="302" y="101"/>
                </a:lnTo>
                <a:lnTo>
                  <a:pt x="297" y="101"/>
                </a:lnTo>
                <a:lnTo>
                  <a:pt x="288" y="105"/>
                </a:lnTo>
                <a:lnTo>
                  <a:pt x="273" y="115"/>
                </a:lnTo>
                <a:lnTo>
                  <a:pt x="269" y="120"/>
                </a:lnTo>
                <a:lnTo>
                  <a:pt x="259" y="125"/>
                </a:lnTo>
                <a:lnTo>
                  <a:pt x="254" y="125"/>
                </a:lnTo>
                <a:lnTo>
                  <a:pt x="235" y="139"/>
                </a:lnTo>
                <a:lnTo>
                  <a:pt x="230" y="139"/>
                </a:lnTo>
                <a:lnTo>
                  <a:pt x="221" y="144"/>
                </a:lnTo>
                <a:lnTo>
                  <a:pt x="216" y="144"/>
                </a:lnTo>
                <a:lnTo>
                  <a:pt x="206" y="149"/>
                </a:lnTo>
                <a:lnTo>
                  <a:pt x="197" y="153"/>
                </a:lnTo>
                <a:lnTo>
                  <a:pt x="187" y="158"/>
                </a:lnTo>
                <a:lnTo>
                  <a:pt x="187" y="163"/>
                </a:lnTo>
                <a:lnTo>
                  <a:pt x="182" y="163"/>
                </a:lnTo>
                <a:lnTo>
                  <a:pt x="182" y="158"/>
                </a:lnTo>
                <a:lnTo>
                  <a:pt x="178" y="158"/>
                </a:lnTo>
                <a:lnTo>
                  <a:pt x="163" y="158"/>
                </a:lnTo>
                <a:lnTo>
                  <a:pt x="158" y="158"/>
                </a:lnTo>
                <a:lnTo>
                  <a:pt x="139" y="163"/>
                </a:lnTo>
                <a:lnTo>
                  <a:pt x="134" y="163"/>
                </a:lnTo>
                <a:lnTo>
                  <a:pt x="130" y="163"/>
                </a:lnTo>
                <a:lnTo>
                  <a:pt x="130" y="168"/>
                </a:lnTo>
                <a:lnTo>
                  <a:pt x="125" y="168"/>
                </a:lnTo>
                <a:lnTo>
                  <a:pt x="120" y="168"/>
                </a:lnTo>
                <a:lnTo>
                  <a:pt x="110" y="168"/>
                </a:lnTo>
                <a:lnTo>
                  <a:pt x="106" y="173"/>
                </a:lnTo>
                <a:lnTo>
                  <a:pt x="101" y="168"/>
                </a:lnTo>
                <a:lnTo>
                  <a:pt x="82" y="163"/>
                </a:lnTo>
                <a:lnTo>
                  <a:pt x="67" y="163"/>
                </a:lnTo>
                <a:lnTo>
                  <a:pt x="43" y="168"/>
                </a:lnTo>
                <a:lnTo>
                  <a:pt x="34" y="173"/>
                </a:lnTo>
                <a:lnTo>
                  <a:pt x="29" y="173"/>
                </a:lnTo>
                <a:lnTo>
                  <a:pt x="24" y="177"/>
                </a:lnTo>
                <a:lnTo>
                  <a:pt x="24" y="173"/>
                </a:lnTo>
                <a:lnTo>
                  <a:pt x="19" y="177"/>
                </a:lnTo>
                <a:lnTo>
                  <a:pt x="14" y="177"/>
                </a:lnTo>
                <a:lnTo>
                  <a:pt x="10" y="177"/>
                </a:lnTo>
                <a:lnTo>
                  <a:pt x="5" y="177"/>
                </a:lnTo>
                <a:lnTo>
                  <a:pt x="10" y="168"/>
                </a:lnTo>
                <a:lnTo>
                  <a:pt x="34" y="153"/>
                </a:lnTo>
                <a:lnTo>
                  <a:pt x="43" y="149"/>
                </a:lnTo>
                <a:lnTo>
                  <a:pt x="53" y="139"/>
                </a:lnTo>
                <a:lnTo>
                  <a:pt x="62" y="134"/>
                </a:lnTo>
                <a:lnTo>
                  <a:pt x="67" y="134"/>
                </a:lnTo>
                <a:lnTo>
                  <a:pt x="72" y="134"/>
                </a:lnTo>
                <a:lnTo>
                  <a:pt x="77" y="139"/>
                </a:lnTo>
                <a:lnTo>
                  <a:pt x="82" y="139"/>
                </a:lnTo>
                <a:lnTo>
                  <a:pt x="82" y="134"/>
                </a:lnTo>
                <a:lnTo>
                  <a:pt x="86" y="134"/>
                </a:lnTo>
                <a:lnTo>
                  <a:pt x="86" y="129"/>
                </a:lnTo>
                <a:lnTo>
                  <a:pt x="91" y="129"/>
                </a:lnTo>
                <a:lnTo>
                  <a:pt x="96" y="129"/>
                </a:lnTo>
                <a:lnTo>
                  <a:pt x="96" y="134"/>
                </a:lnTo>
                <a:lnTo>
                  <a:pt x="96" y="129"/>
                </a:lnTo>
                <a:lnTo>
                  <a:pt x="101" y="129"/>
                </a:lnTo>
                <a:lnTo>
                  <a:pt x="101" y="125"/>
                </a:lnTo>
                <a:lnTo>
                  <a:pt x="106" y="125"/>
                </a:lnTo>
                <a:lnTo>
                  <a:pt x="106" y="120"/>
                </a:lnTo>
                <a:lnTo>
                  <a:pt x="110" y="120"/>
                </a:lnTo>
                <a:lnTo>
                  <a:pt x="110" y="115"/>
                </a:lnTo>
                <a:lnTo>
                  <a:pt x="115" y="115"/>
                </a:lnTo>
                <a:lnTo>
                  <a:pt x="110" y="115"/>
                </a:lnTo>
                <a:lnTo>
                  <a:pt x="110" y="110"/>
                </a:lnTo>
                <a:lnTo>
                  <a:pt x="110" y="105"/>
                </a:lnTo>
                <a:lnTo>
                  <a:pt x="106" y="105"/>
                </a:lnTo>
                <a:lnTo>
                  <a:pt x="106" y="101"/>
                </a:lnTo>
                <a:lnTo>
                  <a:pt x="106" y="96"/>
                </a:lnTo>
                <a:lnTo>
                  <a:pt x="106" y="91"/>
                </a:lnTo>
                <a:lnTo>
                  <a:pt x="110" y="91"/>
                </a:lnTo>
                <a:lnTo>
                  <a:pt x="115" y="91"/>
                </a:lnTo>
                <a:lnTo>
                  <a:pt x="115" y="86"/>
                </a:lnTo>
                <a:lnTo>
                  <a:pt x="115" y="81"/>
                </a:lnTo>
                <a:lnTo>
                  <a:pt x="115" y="77"/>
                </a:lnTo>
                <a:lnTo>
                  <a:pt x="115" y="72"/>
                </a:lnTo>
                <a:lnTo>
                  <a:pt x="115" y="67"/>
                </a:lnTo>
                <a:lnTo>
                  <a:pt x="115" y="62"/>
                </a:lnTo>
                <a:lnTo>
                  <a:pt x="120" y="62"/>
                </a:lnTo>
                <a:lnTo>
                  <a:pt x="120" y="57"/>
                </a:lnTo>
                <a:lnTo>
                  <a:pt x="115" y="57"/>
                </a:lnTo>
                <a:lnTo>
                  <a:pt x="110" y="57"/>
                </a:lnTo>
                <a:lnTo>
                  <a:pt x="110" y="53"/>
                </a:lnTo>
                <a:lnTo>
                  <a:pt x="115" y="53"/>
                </a:lnTo>
                <a:lnTo>
                  <a:pt x="115" y="48"/>
                </a:lnTo>
                <a:lnTo>
                  <a:pt x="115" y="43"/>
                </a:lnTo>
                <a:lnTo>
                  <a:pt x="115" y="38"/>
                </a:lnTo>
                <a:lnTo>
                  <a:pt x="110" y="33"/>
                </a:lnTo>
                <a:lnTo>
                  <a:pt x="110" y="29"/>
                </a:lnTo>
                <a:lnTo>
                  <a:pt x="110" y="24"/>
                </a:lnTo>
                <a:lnTo>
                  <a:pt x="115" y="19"/>
                </a:lnTo>
                <a:lnTo>
                  <a:pt x="115" y="14"/>
                </a:lnTo>
                <a:lnTo>
                  <a:pt x="115" y="9"/>
                </a:lnTo>
                <a:lnTo>
                  <a:pt x="120" y="9"/>
                </a:lnTo>
                <a:lnTo>
                  <a:pt x="115" y="9"/>
                </a:lnTo>
                <a:lnTo>
                  <a:pt x="120" y="5"/>
                </a:lnTo>
                <a:lnTo>
                  <a:pt x="120" y="0"/>
                </a:lnTo>
                <a:lnTo>
                  <a:pt x="125" y="0"/>
                </a:lnTo>
                <a:lnTo>
                  <a:pt x="134" y="0"/>
                </a:lnTo>
                <a:lnTo>
                  <a:pt x="139" y="0"/>
                </a:lnTo>
                <a:lnTo>
                  <a:pt x="154" y="0"/>
                </a:lnTo>
                <a:lnTo>
                  <a:pt x="163" y="5"/>
                </a:lnTo>
                <a:lnTo>
                  <a:pt x="173" y="5"/>
                </a:lnTo>
                <a:lnTo>
                  <a:pt x="182" y="5"/>
                </a:lnTo>
                <a:lnTo>
                  <a:pt x="187" y="5"/>
                </a:lnTo>
                <a:lnTo>
                  <a:pt x="192" y="5"/>
                </a:lnTo>
                <a:lnTo>
                  <a:pt x="197" y="5"/>
                </a:lnTo>
                <a:lnTo>
                  <a:pt x="206" y="5"/>
                </a:lnTo>
                <a:lnTo>
                  <a:pt x="211" y="5"/>
                </a:lnTo>
                <a:lnTo>
                  <a:pt x="221" y="5"/>
                </a:lnTo>
                <a:lnTo>
                  <a:pt x="226" y="5"/>
                </a:lnTo>
                <a:lnTo>
                  <a:pt x="230" y="5"/>
                </a:lnTo>
                <a:lnTo>
                  <a:pt x="254" y="5"/>
                </a:lnTo>
                <a:lnTo>
                  <a:pt x="259" y="5"/>
                </a:lnTo>
                <a:lnTo>
                  <a:pt x="278" y="5"/>
                </a:lnTo>
                <a:lnTo>
                  <a:pt x="288" y="5"/>
                </a:lnTo>
                <a:lnTo>
                  <a:pt x="293" y="5"/>
                </a:lnTo>
                <a:lnTo>
                  <a:pt x="297" y="5"/>
                </a:lnTo>
                <a:lnTo>
                  <a:pt x="302" y="5"/>
                </a:lnTo>
                <a:lnTo>
                  <a:pt x="317" y="5"/>
                </a:lnTo>
                <a:lnTo>
                  <a:pt x="331" y="5"/>
                </a:lnTo>
                <a:lnTo>
                  <a:pt x="336" y="5"/>
                </a:lnTo>
                <a:lnTo>
                  <a:pt x="341" y="5"/>
                </a:lnTo>
                <a:lnTo>
                  <a:pt x="345" y="5"/>
                </a:lnTo>
                <a:lnTo>
                  <a:pt x="360" y="5"/>
                </a:lnTo>
                <a:lnTo>
                  <a:pt x="369" y="5"/>
                </a:lnTo>
                <a:lnTo>
                  <a:pt x="374" y="5"/>
                </a:lnTo>
                <a:lnTo>
                  <a:pt x="374" y="9"/>
                </a:lnTo>
                <a:lnTo>
                  <a:pt x="379" y="9"/>
                </a:lnTo>
                <a:lnTo>
                  <a:pt x="379" y="5"/>
                </a:lnTo>
                <a:lnTo>
                  <a:pt x="384" y="5"/>
                </a:lnTo>
                <a:lnTo>
                  <a:pt x="389" y="9"/>
                </a:lnTo>
                <a:lnTo>
                  <a:pt x="389" y="14"/>
                </a:lnTo>
                <a:lnTo>
                  <a:pt x="384" y="19"/>
                </a:lnTo>
                <a:lnTo>
                  <a:pt x="389" y="19"/>
                </a:lnTo>
                <a:lnTo>
                  <a:pt x="393" y="19"/>
                </a:lnTo>
                <a:lnTo>
                  <a:pt x="393" y="14"/>
                </a:lnTo>
                <a:lnTo>
                  <a:pt x="398" y="14"/>
                </a:lnTo>
                <a:lnTo>
                  <a:pt x="398" y="19"/>
                </a:lnTo>
                <a:lnTo>
                  <a:pt x="403" y="19"/>
                </a:lnTo>
                <a:lnTo>
                  <a:pt x="408" y="14"/>
                </a:lnTo>
                <a:lnTo>
                  <a:pt x="413" y="14"/>
                </a:lnTo>
                <a:lnTo>
                  <a:pt x="413" y="9"/>
                </a:lnTo>
                <a:lnTo>
                  <a:pt x="417" y="9"/>
                </a:lnTo>
                <a:lnTo>
                  <a:pt x="422" y="9"/>
                </a:lnTo>
                <a:lnTo>
                  <a:pt x="422" y="14"/>
                </a:lnTo>
                <a:lnTo>
                  <a:pt x="422" y="19"/>
                </a:lnTo>
                <a:lnTo>
                  <a:pt x="422" y="24"/>
                </a:lnTo>
                <a:lnTo>
                  <a:pt x="427" y="24"/>
                </a:lnTo>
                <a:lnTo>
                  <a:pt x="432" y="19"/>
                </a:lnTo>
                <a:lnTo>
                  <a:pt x="432" y="24"/>
                </a:lnTo>
                <a:lnTo>
                  <a:pt x="437" y="24"/>
                </a:lnTo>
                <a:lnTo>
                  <a:pt x="465" y="29"/>
                </a:lnTo>
                <a:lnTo>
                  <a:pt x="470" y="29"/>
                </a:lnTo>
                <a:lnTo>
                  <a:pt x="485" y="29"/>
                </a:lnTo>
                <a:lnTo>
                  <a:pt x="485" y="33"/>
                </a:lnTo>
                <a:close/>
              </a:path>
            </a:pathLst>
          </a:custGeom>
          <a:solidFill>
            <a:srgbClr val="66CC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10" name="Freeform 367"/>
          <p:cNvSpPr>
            <a:spLocks/>
          </p:cNvSpPr>
          <p:nvPr/>
        </p:nvSpPr>
        <p:spPr bwMode="auto">
          <a:xfrm>
            <a:off x="2465009" y="747084"/>
            <a:ext cx="571500" cy="282575"/>
          </a:xfrm>
          <a:custGeom>
            <a:avLst/>
            <a:gdLst>
              <a:gd name="T0" fmla="*/ 473075 w 360"/>
              <a:gd name="T1" fmla="*/ 152400 h 178"/>
              <a:gd name="T2" fmla="*/ 473075 w 360"/>
              <a:gd name="T3" fmla="*/ 168275 h 178"/>
              <a:gd name="T4" fmla="*/ 473075 w 360"/>
              <a:gd name="T5" fmla="*/ 174625 h 178"/>
              <a:gd name="T6" fmla="*/ 465138 w 360"/>
              <a:gd name="T7" fmla="*/ 182562 h 178"/>
              <a:gd name="T8" fmla="*/ 465138 w 360"/>
              <a:gd name="T9" fmla="*/ 182562 h 178"/>
              <a:gd name="T10" fmla="*/ 465138 w 360"/>
              <a:gd name="T11" fmla="*/ 198437 h 178"/>
              <a:gd name="T12" fmla="*/ 449263 w 360"/>
              <a:gd name="T13" fmla="*/ 212725 h 178"/>
              <a:gd name="T14" fmla="*/ 434975 w 360"/>
              <a:gd name="T15" fmla="*/ 212725 h 178"/>
              <a:gd name="T16" fmla="*/ 427038 w 360"/>
              <a:gd name="T17" fmla="*/ 220663 h 178"/>
              <a:gd name="T18" fmla="*/ 411163 w 360"/>
              <a:gd name="T19" fmla="*/ 220663 h 178"/>
              <a:gd name="T20" fmla="*/ 396875 w 360"/>
              <a:gd name="T21" fmla="*/ 220663 h 178"/>
              <a:gd name="T22" fmla="*/ 373062 w 360"/>
              <a:gd name="T23" fmla="*/ 228600 h 178"/>
              <a:gd name="T24" fmla="*/ 350837 w 360"/>
              <a:gd name="T25" fmla="*/ 236538 h 178"/>
              <a:gd name="T26" fmla="*/ 327025 w 360"/>
              <a:gd name="T27" fmla="*/ 244475 h 178"/>
              <a:gd name="T28" fmla="*/ 312737 w 360"/>
              <a:gd name="T29" fmla="*/ 258763 h 178"/>
              <a:gd name="T30" fmla="*/ 296862 w 360"/>
              <a:gd name="T31" fmla="*/ 258763 h 178"/>
              <a:gd name="T32" fmla="*/ 282575 w 360"/>
              <a:gd name="T33" fmla="*/ 258763 h 178"/>
              <a:gd name="T34" fmla="*/ 258763 w 360"/>
              <a:gd name="T35" fmla="*/ 266700 h 178"/>
              <a:gd name="T36" fmla="*/ 244475 w 360"/>
              <a:gd name="T37" fmla="*/ 282575 h 178"/>
              <a:gd name="T38" fmla="*/ 220663 w 360"/>
              <a:gd name="T39" fmla="*/ 282575 h 178"/>
              <a:gd name="T40" fmla="*/ 182562 w 360"/>
              <a:gd name="T41" fmla="*/ 220663 h 178"/>
              <a:gd name="T42" fmla="*/ 130175 w 360"/>
              <a:gd name="T43" fmla="*/ 220663 h 178"/>
              <a:gd name="T44" fmla="*/ 130175 w 360"/>
              <a:gd name="T45" fmla="*/ 174625 h 178"/>
              <a:gd name="T46" fmla="*/ 100012 w 360"/>
              <a:gd name="T47" fmla="*/ 160337 h 178"/>
              <a:gd name="T48" fmla="*/ 38100 w 360"/>
              <a:gd name="T49" fmla="*/ 160337 h 178"/>
              <a:gd name="T50" fmla="*/ 38100 w 360"/>
              <a:gd name="T51" fmla="*/ 92075 h 178"/>
              <a:gd name="T52" fmla="*/ 0 w 360"/>
              <a:gd name="T53" fmla="*/ 84137 h 178"/>
              <a:gd name="T54" fmla="*/ 23812 w 360"/>
              <a:gd name="T55" fmla="*/ 68263 h 178"/>
              <a:gd name="T56" fmla="*/ 30163 w 360"/>
              <a:gd name="T57" fmla="*/ 46037 h 178"/>
              <a:gd name="T58" fmla="*/ 46037 w 360"/>
              <a:gd name="T59" fmla="*/ 30163 h 178"/>
              <a:gd name="T60" fmla="*/ 61913 w 360"/>
              <a:gd name="T61" fmla="*/ 15875 h 178"/>
              <a:gd name="T62" fmla="*/ 68263 w 360"/>
              <a:gd name="T63" fmla="*/ 0 h 178"/>
              <a:gd name="T64" fmla="*/ 122238 w 360"/>
              <a:gd name="T65" fmla="*/ 0 h 178"/>
              <a:gd name="T66" fmla="*/ 212725 w 360"/>
              <a:gd name="T67" fmla="*/ 7938 h 178"/>
              <a:gd name="T68" fmla="*/ 312737 w 360"/>
              <a:gd name="T69" fmla="*/ 15875 h 178"/>
              <a:gd name="T70" fmla="*/ 350837 w 360"/>
              <a:gd name="T71" fmla="*/ 15875 h 178"/>
              <a:gd name="T72" fmla="*/ 441325 w 360"/>
              <a:gd name="T73" fmla="*/ 15875 h 178"/>
              <a:gd name="T74" fmla="*/ 571500 w 360"/>
              <a:gd name="T75" fmla="*/ 22225 h 178"/>
              <a:gd name="T76" fmla="*/ 555625 w 360"/>
              <a:gd name="T77" fmla="*/ 22225 h 178"/>
              <a:gd name="T78" fmla="*/ 549275 w 360"/>
              <a:gd name="T79" fmla="*/ 30163 h 178"/>
              <a:gd name="T80" fmla="*/ 549275 w 360"/>
              <a:gd name="T81" fmla="*/ 46037 h 178"/>
              <a:gd name="T82" fmla="*/ 541338 w 360"/>
              <a:gd name="T83" fmla="*/ 68263 h 178"/>
              <a:gd name="T84" fmla="*/ 525463 w 360"/>
              <a:gd name="T85" fmla="*/ 84137 h 178"/>
              <a:gd name="T86" fmla="*/ 525463 w 360"/>
              <a:gd name="T87" fmla="*/ 98425 h 178"/>
              <a:gd name="T88" fmla="*/ 511175 w 360"/>
              <a:gd name="T89" fmla="*/ 98425 h 178"/>
              <a:gd name="T90" fmla="*/ 495300 w 360"/>
              <a:gd name="T91" fmla="*/ 114300 h 178"/>
              <a:gd name="T92" fmla="*/ 487363 w 360"/>
              <a:gd name="T93" fmla="*/ 122238 h 178"/>
              <a:gd name="T94" fmla="*/ 479425 w 360"/>
              <a:gd name="T95" fmla="*/ 130175 h 178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360"/>
              <a:gd name="T145" fmla="*/ 0 h 178"/>
              <a:gd name="T146" fmla="*/ 360 w 360"/>
              <a:gd name="T147" fmla="*/ 178 h 178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360" h="178">
                <a:moveTo>
                  <a:pt x="302" y="86"/>
                </a:moveTo>
                <a:lnTo>
                  <a:pt x="298" y="86"/>
                </a:lnTo>
                <a:lnTo>
                  <a:pt x="298" y="91"/>
                </a:lnTo>
                <a:lnTo>
                  <a:pt x="298" y="96"/>
                </a:lnTo>
                <a:lnTo>
                  <a:pt x="298" y="101"/>
                </a:lnTo>
                <a:lnTo>
                  <a:pt x="298" y="106"/>
                </a:lnTo>
                <a:lnTo>
                  <a:pt x="298" y="101"/>
                </a:lnTo>
                <a:lnTo>
                  <a:pt x="298" y="106"/>
                </a:lnTo>
                <a:lnTo>
                  <a:pt x="298" y="110"/>
                </a:lnTo>
                <a:lnTo>
                  <a:pt x="293" y="106"/>
                </a:lnTo>
                <a:lnTo>
                  <a:pt x="293" y="110"/>
                </a:lnTo>
                <a:lnTo>
                  <a:pt x="298" y="110"/>
                </a:lnTo>
                <a:lnTo>
                  <a:pt x="293" y="110"/>
                </a:lnTo>
                <a:lnTo>
                  <a:pt x="288" y="110"/>
                </a:lnTo>
                <a:lnTo>
                  <a:pt x="288" y="115"/>
                </a:lnTo>
                <a:lnTo>
                  <a:pt x="293" y="115"/>
                </a:lnTo>
                <a:lnTo>
                  <a:pt x="288" y="115"/>
                </a:lnTo>
                <a:lnTo>
                  <a:pt x="288" y="120"/>
                </a:lnTo>
                <a:lnTo>
                  <a:pt x="288" y="115"/>
                </a:lnTo>
                <a:lnTo>
                  <a:pt x="293" y="115"/>
                </a:lnTo>
                <a:lnTo>
                  <a:pt x="293" y="120"/>
                </a:lnTo>
                <a:lnTo>
                  <a:pt x="293" y="125"/>
                </a:lnTo>
                <a:lnTo>
                  <a:pt x="293" y="130"/>
                </a:lnTo>
                <a:lnTo>
                  <a:pt x="293" y="125"/>
                </a:lnTo>
                <a:lnTo>
                  <a:pt x="293" y="130"/>
                </a:lnTo>
                <a:lnTo>
                  <a:pt x="288" y="130"/>
                </a:lnTo>
                <a:lnTo>
                  <a:pt x="288" y="134"/>
                </a:lnTo>
                <a:lnTo>
                  <a:pt x="283" y="134"/>
                </a:lnTo>
                <a:lnTo>
                  <a:pt x="283" y="139"/>
                </a:lnTo>
                <a:lnTo>
                  <a:pt x="278" y="139"/>
                </a:lnTo>
                <a:lnTo>
                  <a:pt x="278" y="134"/>
                </a:lnTo>
                <a:lnTo>
                  <a:pt x="274" y="134"/>
                </a:lnTo>
                <a:lnTo>
                  <a:pt x="274" y="139"/>
                </a:lnTo>
                <a:lnTo>
                  <a:pt x="274" y="134"/>
                </a:lnTo>
                <a:lnTo>
                  <a:pt x="274" y="139"/>
                </a:lnTo>
                <a:lnTo>
                  <a:pt x="269" y="139"/>
                </a:lnTo>
                <a:lnTo>
                  <a:pt x="274" y="139"/>
                </a:lnTo>
                <a:lnTo>
                  <a:pt x="269" y="139"/>
                </a:lnTo>
                <a:lnTo>
                  <a:pt x="264" y="139"/>
                </a:lnTo>
                <a:lnTo>
                  <a:pt x="259" y="139"/>
                </a:lnTo>
                <a:lnTo>
                  <a:pt x="259" y="144"/>
                </a:lnTo>
                <a:lnTo>
                  <a:pt x="259" y="139"/>
                </a:lnTo>
                <a:lnTo>
                  <a:pt x="254" y="139"/>
                </a:lnTo>
                <a:lnTo>
                  <a:pt x="250" y="139"/>
                </a:lnTo>
                <a:lnTo>
                  <a:pt x="245" y="139"/>
                </a:lnTo>
                <a:lnTo>
                  <a:pt x="240" y="139"/>
                </a:lnTo>
                <a:lnTo>
                  <a:pt x="240" y="144"/>
                </a:lnTo>
                <a:lnTo>
                  <a:pt x="235" y="144"/>
                </a:lnTo>
                <a:lnTo>
                  <a:pt x="230" y="144"/>
                </a:lnTo>
                <a:lnTo>
                  <a:pt x="226" y="144"/>
                </a:lnTo>
                <a:lnTo>
                  <a:pt x="221" y="144"/>
                </a:lnTo>
                <a:lnTo>
                  <a:pt x="221" y="149"/>
                </a:lnTo>
                <a:lnTo>
                  <a:pt x="216" y="149"/>
                </a:lnTo>
                <a:lnTo>
                  <a:pt x="211" y="149"/>
                </a:lnTo>
                <a:lnTo>
                  <a:pt x="211" y="154"/>
                </a:lnTo>
                <a:lnTo>
                  <a:pt x="206" y="154"/>
                </a:lnTo>
                <a:lnTo>
                  <a:pt x="202" y="154"/>
                </a:lnTo>
                <a:lnTo>
                  <a:pt x="202" y="158"/>
                </a:lnTo>
                <a:lnTo>
                  <a:pt x="197" y="158"/>
                </a:lnTo>
                <a:lnTo>
                  <a:pt x="197" y="163"/>
                </a:lnTo>
                <a:lnTo>
                  <a:pt x="192" y="163"/>
                </a:lnTo>
                <a:lnTo>
                  <a:pt x="187" y="163"/>
                </a:lnTo>
                <a:lnTo>
                  <a:pt x="187" y="168"/>
                </a:lnTo>
                <a:lnTo>
                  <a:pt x="187" y="163"/>
                </a:lnTo>
                <a:lnTo>
                  <a:pt x="182" y="163"/>
                </a:lnTo>
                <a:lnTo>
                  <a:pt x="182" y="168"/>
                </a:lnTo>
                <a:lnTo>
                  <a:pt x="182" y="163"/>
                </a:lnTo>
                <a:lnTo>
                  <a:pt x="178" y="163"/>
                </a:lnTo>
                <a:lnTo>
                  <a:pt x="178" y="168"/>
                </a:lnTo>
                <a:lnTo>
                  <a:pt x="173" y="168"/>
                </a:lnTo>
                <a:lnTo>
                  <a:pt x="168" y="168"/>
                </a:lnTo>
                <a:lnTo>
                  <a:pt x="163" y="168"/>
                </a:lnTo>
                <a:lnTo>
                  <a:pt x="163" y="173"/>
                </a:lnTo>
                <a:lnTo>
                  <a:pt x="158" y="173"/>
                </a:lnTo>
                <a:lnTo>
                  <a:pt x="154" y="173"/>
                </a:lnTo>
                <a:lnTo>
                  <a:pt x="154" y="178"/>
                </a:lnTo>
                <a:lnTo>
                  <a:pt x="158" y="178"/>
                </a:lnTo>
                <a:lnTo>
                  <a:pt x="154" y="178"/>
                </a:lnTo>
                <a:lnTo>
                  <a:pt x="144" y="178"/>
                </a:lnTo>
                <a:lnTo>
                  <a:pt x="139" y="178"/>
                </a:lnTo>
                <a:lnTo>
                  <a:pt x="139" y="163"/>
                </a:lnTo>
                <a:lnTo>
                  <a:pt x="120" y="163"/>
                </a:lnTo>
                <a:lnTo>
                  <a:pt x="120" y="139"/>
                </a:lnTo>
                <a:lnTo>
                  <a:pt x="115" y="139"/>
                </a:lnTo>
                <a:lnTo>
                  <a:pt x="110" y="139"/>
                </a:lnTo>
                <a:lnTo>
                  <a:pt x="106" y="139"/>
                </a:lnTo>
                <a:lnTo>
                  <a:pt x="101" y="139"/>
                </a:lnTo>
                <a:lnTo>
                  <a:pt x="82" y="139"/>
                </a:lnTo>
                <a:lnTo>
                  <a:pt x="82" y="130"/>
                </a:lnTo>
                <a:lnTo>
                  <a:pt x="82" y="125"/>
                </a:lnTo>
                <a:lnTo>
                  <a:pt x="82" y="115"/>
                </a:lnTo>
                <a:lnTo>
                  <a:pt x="82" y="110"/>
                </a:lnTo>
                <a:lnTo>
                  <a:pt x="82" y="106"/>
                </a:lnTo>
                <a:lnTo>
                  <a:pt x="72" y="106"/>
                </a:lnTo>
                <a:lnTo>
                  <a:pt x="63" y="106"/>
                </a:lnTo>
                <a:lnTo>
                  <a:pt x="63" y="101"/>
                </a:lnTo>
                <a:lnTo>
                  <a:pt x="48" y="101"/>
                </a:lnTo>
                <a:lnTo>
                  <a:pt x="43" y="101"/>
                </a:lnTo>
                <a:lnTo>
                  <a:pt x="29" y="101"/>
                </a:lnTo>
                <a:lnTo>
                  <a:pt x="24" y="101"/>
                </a:lnTo>
                <a:lnTo>
                  <a:pt x="24" y="86"/>
                </a:lnTo>
                <a:lnTo>
                  <a:pt x="24" y="82"/>
                </a:lnTo>
                <a:lnTo>
                  <a:pt x="24" y="72"/>
                </a:lnTo>
                <a:lnTo>
                  <a:pt x="24" y="58"/>
                </a:lnTo>
                <a:lnTo>
                  <a:pt x="15" y="58"/>
                </a:lnTo>
                <a:lnTo>
                  <a:pt x="10" y="58"/>
                </a:lnTo>
                <a:lnTo>
                  <a:pt x="0" y="58"/>
                </a:lnTo>
                <a:lnTo>
                  <a:pt x="0" y="53"/>
                </a:lnTo>
                <a:lnTo>
                  <a:pt x="5" y="53"/>
                </a:lnTo>
                <a:lnTo>
                  <a:pt x="10" y="53"/>
                </a:lnTo>
                <a:lnTo>
                  <a:pt x="15" y="48"/>
                </a:lnTo>
                <a:lnTo>
                  <a:pt x="15" y="43"/>
                </a:lnTo>
                <a:lnTo>
                  <a:pt x="15" y="38"/>
                </a:lnTo>
                <a:lnTo>
                  <a:pt x="19" y="38"/>
                </a:lnTo>
                <a:lnTo>
                  <a:pt x="19" y="34"/>
                </a:lnTo>
                <a:lnTo>
                  <a:pt x="19" y="29"/>
                </a:lnTo>
                <a:lnTo>
                  <a:pt x="24" y="29"/>
                </a:lnTo>
                <a:lnTo>
                  <a:pt x="24" y="24"/>
                </a:lnTo>
                <a:lnTo>
                  <a:pt x="29" y="24"/>
                </a:lnTo>
                <a:lnTo>
                  <a:pt x="29" y="19"/>
                </a:lnTo>
                <a:lnTo>
                  <a:pt x="34" y="19"/>
                </a:lnTo>
                <a:lnTo>
                  <a:pt x="34" y="14"/>
                </a:lnTo>
                <a:lnTo>
                  <a:pt x="39" y="14"/>
                </a:lnTo>
                <a:lnTo>
                  <a:pt x="39" y="10"/>
                </a:lnTo>
                <a:lnTo>
                  <a:pt x="39" y="5"/>
                </a:lnTo>
                <a:lnTo>
                  <a:pt x="34" y="0"/>
                </a:lnTo>
                <a:lnTo>
                  <a:pt x="39" y="0"/>
                </a:lnTo>
                <a:lnTo>
                  <a:pt x="43" y="0"/>
                </a:lnTo>
                <a:lnTo>
                  <a:pt x="53" y="0"/>
                </a:lnTo>
                <a:lnTo>
                  <a:pt x="58" y="0"/>
                </a:lnTo>
                <a:lnTo>
                  <a:pt x="67" y="0"/>
                </a:lnTo>
                <a:lnTo>
                  <a:pt x="77" y="0"/>
                </a:lnTo>
                <a:lnTo>
                  <a:pt x="87" y="5"/>
                </a:lnTo>
                <a:lnTo>
                  <a:pt x="101" y="5"/>
                </a:lnTo>
                <a:lnTo>
                  <a:pt x="110" y="5"/>
                </a:lnTo>
                <a:lnTo>
                  <a:pt x="134" y="5"/>
                </a:lnTo>
                <a:lnTo>
                  <a:pt x="158" y="5"/>
                </a:lnTo>
                <a:lnTo>
                  <a:pt x="168" y="5"/>
                </a:lnTo>
                <a:lnTo>
                  <a:pt x="178" y="5"/>
                </a:lnTo>
                <a:lnTo>
                  <a:pt x="197" y="10"/>
                </a:lnTo>
                <a:lnTo>
                  <a:pt x="206" y="10"/>
                </a:lnTo>
                <a:lnTo>
                  <a:pt x="211" y="10"/>
                </a:lnTo>
                <a:lnTo>
                  <a:pt x="216" y="10"/>
                </a:lnTo>
                <a:lnTo>
                  <a:pt x="221" y="10"/>
                </a:lnTo>
                <a:lnTo>
                  <a:pt x="235" y="10"/>
                </a:lnTo>
                <a:lnTo>
                  <a:pt x="250" y="10"/>
                </a:lnTo>
                <a:lnTo>
                  <a:pt x="264" y="10"/>
                </a:lnTo>
                <a:lnTo>
                  <a:pt x="278" y="10"/>
                </a:lnTo>
                <a:lnTo>
                  <a:pt x="302" y="14"/>
                </a:lnTo>
                <a:lnTo>
                  <a:pt x="307" y="14"/>
                </a:lnTo>
                <a:lnTo>
                  <a:pt x="341" y="14"/>
                </a:lnTo>
                <a:lnTo>
                  <a:pt x="360" y="14"/>
                </a:lnTo>
                <a:lnTo>
                  <a:pt x="355" y="14"/>
                </a:lnTo>
                <a:lnTo>
                  <a:pt x="355" y="19"/>
                </a:lnTo>
                <a:lnTo>
                  <a:pt x="355" y="14"/>
                </a:lnTo>
                <a:lnTo>
                  <a:pt x="350" y="14"/>
                </a:lnTo>
                <a:lnTo>
                  <a:pt x="350" y="19"/>
                </a:lnTo>
                <a:lnTo>
                  <a:pt x="350" y="14"/>
                </a:lnTo>
                <a:lnTo>
                  <a:pt x="350" y="19"/>
                </a:lnTo>
                <a:lnTo>
                  <a:pt x="346" y="19"/>
                </a:lnTo>
                <a:lnTo>
                  <a:pt x="350" y="19"/>
                </a:lnTo>
                <a:lnTo>
                  <a:pt x="346" y="19"/>
                </a:lnTo>
                <a:lnTo>
                  <a:pt x="346" y="24"/>
                </a:lnTo>
                <a:lnTo>
                  <a:pt x="346" y="29"/>
                </a:lnTo>
                <a:lnTo>
                  <a:pt x="346" y="34"/>
                </a:lnTo>
                <a:lnTo>
                  <a:pt x="346" y="38"/>
                </a:lnTo>
                <a:lnTo>
                  <a:pt x="346" y="43"/>
                </a:lnTo>
                <a:lnTo>
                  <a:pt x="341" y="43"/>
                </a:lnTo>
                <a:lnTo>
                  <a:pt x="341" y="48"/>
                </a:lnTo>
                <a:lnTo>
                  <a:pt x="336" y="48"/>
                </a:lnTo>
                <a:lnTo>
                  <a:pt x="336" y="53"/>
                </a:lnTo>
                <a:lnTo>
                  <a:pt x="331" y="53"/>
                </a:lnTo>
                <a:lnTo>
                  <a:pt x="336" y="53"/>
                </a:lnTo>
                <a:lnTo>
                  <a:pt x="331" y="53"/>
                </a:lnTo>
                <a:lnTo>
                  <a:pt x="331" y="58"/>
                </a:lnTo>
                <a:lnTo>
                  <a:pt x="331" y="62"/>
                </a:lnTo>
                <a:lnTo>
                  <a:pt x="326" y="62"/>
                </a:lnTo>
                <a:lnTo>
                  <a:pt x="322" y="62"/>
                </a:lnTo>
                <a:lnTo>
                  <a:pt x="322" y="67"/>
                </a:lnTo>
                <a:lnTo>
                  <a:pt x="322" y="62"/>
                </a:lnTo>
                <a:lnTo>
                  <a:pt x="322" y="67"/>
                </a:lnTo>
                <a:lnTo>
                  <a:pt x="317" y="67"/>
                </a:lnTo>
                <a:lnTo>
                  <a:pt x="317" y="72"/>
                </a:lnTo>
                <a:lnTo>
                  <a:pt x="312" y="72"/>
                </a:lnTo>
                <a:lnTo>
                  <a:pt x="307" y="72"/>
                </a:lnTo>
                <a:lnTo>
                  <a:pt x="307" y="77"/>
                </a:lnTo>
                <a:lnTo>
                  <a:pt x="307" y="72"/>
                </a:lnTo>
                <a:lnTo>
                  <a:pt x="307" y="77"/>
                </a:lnTo>
                <a:lnTo>
                  <a:pt x="302" y="77"/>
                </a:lnTo>
                <a:lnTo>
                  <a:pt x="302" y="82"/>
                </a:lnTo>
                <a:lnTo>
                  <a:pt x="302" y="86"/>
                </a:lnTo>
                <a:lnTo>
                  <a:pt x="302" y="82"/>
                </a:lnTo>
                <a:lnTo>
                  <a:pt x="302" y="86"/>
                </a:lnTo>
                <a:close/>
              </a:path>
            </a:pathLst>
          </a:custGeom>
          <a:solidFill>
            <a:srgbClr val="66CC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11" name="Freeform 368"/>
          <p:cNvSpPr>
            <a:spLocks/>
          </p:cNvSpPr>
          <p:nvPr/>
        </p:nvSpPr>
        <p:spPr bwMode="auto">
          <a:xfrm>
            <a:off x="4373184" y="1403246"/>
            <a:ext cx="284162" cy="327025"/>
          </a:xfrm>
          <a:custGeom>
            <a:avLst/>
            <a:gdLst>
              <a:gd name="T0" fmla="*/ 14449 w 177"/>
              <a:gd name="T1" fmla="*/ 220663 h 206"/>
              <a:gd name="T2" fmla="*/ 22476 w 177"/>
              <a:gd name="T3" fmla="*/ 206375 h 206"/>
              <a:gd name="T4" fmla="*/ 30503 w 177"/>
              <a:gd name="T5" fmla="*/ 206375 h 206"/>
              <a:gd name="T6" fmla="*/ 14449 w 177"/>
              <a:gd name="T7" fmla="*/ 198437 h 206"/>
              <a:gd name="T8" fmla="*/ 22476 w 177"/>
              <a:gd name="T9" fmla="*/ 198437 h 206"/>
              <a:gd name="T10" fmla="*/ 22476 w 177"/>
              <a:gd name="T11" fmla="*/ 190500 h 206"/>
              <a:gd name="T12" fmla="*/ 30503 w 177"/>
              <a:gd name="T13" fmla="*/ 174625 h 206"/>
              <a:gd name="T14" fmla="*/ 22476 w 177"/>
              <a:gd name="T15" fmla="*/ 160338 h 206"/>
              <a:gd name="T16" fmla="*/ 22476 w 177"/>
              <a:gd name="T17" fmla="*/ 152400 h 206"/>
              <a:gd name="T18" fmla="*/ 38530 w 177"/>
              <a:gd name="T19" fmla="*/ 136525 h 206"/>
              <a:gd name="T20" fmla="*/ 38530 w 177"/>
              <a:gd name="T21" fmla="*/ 122238 h 206"/>
              <a:gd name="T22" fmla="*/ 44952 w 177"/>
              <a:gd name="T23" fmla="*/ 106363 h 206"/>
              <a:gd name="T24" fmla="*/ 52979 w 177"/>
              <a:gd name="T25" fmla="*/ 106363 h 206"/>
              <a:gd name="T26" fmla="*/ 69034 w 177"/>
              <a:gd name="T27" fmla="*/ 98425 h 206"/>
              <a:gd name="T28" fmla="*/ 75455 w 177"/>
              <a:gd name="T29" fmla="*/ 84137 h 206"/>
              <a:gd name="T30" fmla="*/ 83483 w 177"/>
              <a:gd name="T31" fmla="*/ 60325 h 206"/>
              <a:gd name="T32" fmla="*/ 83483 w 177"/>
              <a:gd name="T33" fmla="*/ 53975 h 206"/>
              <a:gd name="T34" fmla="*/ 91510 w 177"/>
              <a:gd name="T35" fmla="*/ 38100 h 206"/>
              <a:gd name="T36" fmla="*/ 91510 w 177"/>
              <a:gd name="T37" fmla="*/ 30163 h 206"/>
              <a:gd name="T38" fmla="*/ 107564 w 177"/>
              <a:gd name="T39" fmla="*/ 22225 h 206"/>
              <a:gd name="T40" fmla="*/ 130040 w 177"/>
              <a:gd name="T41" fmla="*/ 22225 h 206"/>
              <a:gd name="T42" fmla="*/ 138067 w 177"/>
              <a:gd name="T43" fmla="*/ 7938 h 206"/>
              <a:gd name="T44" fmla="*/ 160543 w 177"/>
              <a:gd name="T45" fmla="*/ 7938 h 206"/>
              <a:gd name="T46" fmla="*/ 168571 w 177"/>
              <a:gd name="T47" fmla="*/ 7938 h 206"/>
              <a:gd name="T48" fmla="*/ 176598 w 177"/>
              <a:gd name="T49" fmla="*/ 7938 h 206"/>
              <a:gd name="T50" fmla="*/ 176598 w 177"/>
              <a:gd name="T51" fmla="*/ 15875 h 206"/>
              <a:gd name="T52" fmla="*/ 176598 w 177"/>
              <a:gd name="T53" fmla="*/ 22225 h 206"/>
              <a:gd name="T54" fmla="*/ 184625 w 177"/>
              <a:gd name="T55" fmla="*/ 38100 h 206"/>
              <a:gd name="T56" fmla="*/ 199074 w 177"/>
              <a:gd name="T57" fmla="*/ 46037 h 206"/>
              <a:gd name="T58" fmla="*/ 207101 w 177"/>
              <a:gd name="T59" fmla="*/ 60325 h 206"/>
              <a:gd name="T60" fmla="*/ 215128 w 177"/>
              <a:gd name="T61" fmla="*/ 76200 h 206"/>
              <a:gd name="T62" fmla="*/ 229577 w 177"/>
              <a:gd name="T63" fmla="*/ 84137 h 206"/>
              <a:gd name="T64" fmla="*/ 237604 w 177"/>
              <a:gd name="T65" fmla="*/ 84137 h 206"/>
              <a:gd name="T66" fmla="*/ 253659 w 177"/>
              <a:gd name="T67" fmla="*/ 92075 h 206"/>
              <a:gd name="T68" fmla="*/ 276135 w 177"/>
              <a:gd name="T69" fmla="*/ 92075 h 206"/>
              <a:gd name="T70" fmla="*/ 284162 w 177"/>
              <a:gd name="T71" fmla="*/ 106363 h 206"/>
              <a:gd name="T72" fmla="*/ 284162 w 177"/>
              <a:gd name="T73" fmla="*/ 136525 h 206"/>
              <a:gd name="T74" fmla="*/ 284162 w 177"/>
              <a:gd name="T75" fmla="*/ 168275 h 206"/>
              <a:gd name="T76" fmla="*/ 284162 w 177"/>
              <a:gd name="T77" fmla="*/ 190500 h 206"/>
              <a:gd name="T78" fmla="*/ 284162 w 177"/>
              <a:gd name="T79" fmla="*/ 228600 h 206"/>
              <a:gd name="T80" fmla="*/ 284162 w 177"/>
              <a:gd name="T81" fmla="*/ 250825 h 206"/>
              <a:gd name="T82" fmla="*/ 284162 w 177"/>
              <a:gd name="T83" fmla="*/ 274638 h 206"/>
              <a:gd name="T84" fmla="*/ 284162 w 177"/>
              <a:gd name="T85" fmla="*/ 304800 h 206"/>
              <a:gd name="T86" fmla="*/ 268108 w 177"/>
              <a:gd name="T87" fmla="*/ 327025 h 206"/>
              <a:gd name="T88" fmla="*/ 229577 w 177"/>
              <a:gd name="T89" fmla="*/ 327025 h 206"/>
              <a:gd name="T90" fmla="*/ 191047 w 177"/>
              <a:gd name="T91" fmla="*/ 327025 h 206"/>
              <a:gd name="T92" fmla="*/ 176598 w 177"/>
              <a:gd name="T93" fmla="*/ 312738 h 206"/>
              <a:gd name="T94" fmla="*/ 146095 w 177"/>
              <a:gd name="T95" fmla="*/ 312738 h 206"/>
              <a:gd name="T96" fmla="*/ 113986 w 177"/>
              <a:gd name="T97" fmla="*/ 312738 h 206"/>
              <a:gd name="T98" fmla="*/ 91510 w 177"/>
              <a:gd name="T99" fmla="*/ 304800 h 206"/>
              <a:gd name="T100" fmla="*/ 38530 w 177"/>
              <a:gd name="T101" fmla="*/ 304800 h 206"/>
              <a:gd name="T102" fmla="*/ 22476 w 177"/>
              <a:gd name="T103" fmla="*/ 312738 h 206"/>
              <a:gd name="T104" fmla="*/ 6422 w 177"/>
              <a:gd name="T105" fmla="*/ 296863 h 206"/>
              <a:gd name="T106" fmla="*/ 0 w 177"/>
              <a:gd name="T107" fmla="*/ 282575 h 206"/>
              <a:gd name="T108" fmla="*/ 6422 w 177"/>
              <a:gd name="T109" fmla="*/ 266700 h 206"/>
              <a:gd name="T110" fmla="*/ 14449 w 177"/>
              <a:gd name="T111" fmla="*/ 250825 h 206"/>
              <a:gd name="T112" fmla="*/ 14449 w 177"/>
              <a:gd name="T113" fmla="*/ 236538 h 20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177"/>
              <a:gd name="T172" fmla="*/ 0 h 206"/>
              <a:gd name="T173" fmla="*/ 177 w 177"/>
              <a:gd name="T174" fmla="*/ 206 h 20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177" h="206">
                <a:moveTo>
                  <a:pt x="9" y="149"/>
                </a:moveTo>
                <a:lnTo>
                  <a:pt x="9" y="144"/>
                </a:lnTo>
                <a:lnTo>
                  <a:pt x="9" y="139"/>
                </a:lnTo>
                <a:lnTo>
                  <a:pt x="9" y="134"/>
                </a:lnTo>
                <a:lnTo>
                  <a:pt x="9" y="130"/>
                </a:lnTo>
                <a:lnTo>
                  <a:pt x="14" y="130"/>
                </a:lnTo>
                <a:lnTo>
                  <a:pt x="14" y="134"/>
                </a:lnTo>
                <a:lnTo>
                  <a:pt x="19" y="134"/>
                </a:lnTo>
                <a:lnTo>
                  <a:pt x="19" y="130"/>
                </a:lnTo>
                <a:lnTo>
                  <a:pt x="14" y="130"/>
                </a:lnTo>
                <a:lnTo>
                  <a:pt x="14" y="125"/>
                </a:lnTo>
                <a:lnTo>
                  <a:pt x="9" y="125"/>
                </a:lnTo>
                <a:lnTo>
                  <a:pt x="9" y="120"/>
                </a:lnTo>
                <a:lnTo>
                  <a:pt x="14" y="120"/>
                </a:lnTo>
                <a:lnTo>
                  <a:pt x="14" y="125"/>
                </a:lnTo>
                <a:lnTo>
                  <a:pt x="19" y="125"/>
                </a:lnTo>
                <a:lnTo>
                  <a:pt x="19" y="120"/>
                </a:lnTo>
                <a:lnTo>
                  <a:pt x="14" y="120"/>
                </a:lnTo>
                <a:lnTo>
                  <a:pt x="14" y="115"/>
                </a:lnTo>
                <a:lnTo>
                  <a:pt x="19" y="115"/>
                </a:lnTo>
                <a:lnTo>
                  <a:pt x="19" y="110"/>
                </a:lnTo>
                <a:lnTo>
                  <a:pt x="19" y="106"/>
                </a:lnTo>
                <a:lnTo>
                  <a:pt x="19" y="101"/>
                </a:lnTo>
                <a:lnTo>
                  <a:pt x="14" y="101"/>
                </a:lnTo>
                <a:lnTo>
                  <a:pt x="14" y="106"/>
                </a:lnTo>
                <a:lnTo>
                  <a:pt x="14" y="101"/>
                </a:lnTo>
                <a:lnTo>
                  <a:pt x="14" y="96"/>
                </a:lnTo>
                <a:lnTo>
                  <a:pt x="19" y="91"/>
                </a:lnTo>
                <a:lnTo>
                  <a:pt x="19" y="86"/>
                </a:lnTo>
                <a:lnTo>
                  <a:pt x="24" y="86"/>
                </a:lnTo>
                <a:lnTo>
                  <a:pt x="28" y="82"/>
                </a:lnTo>
                <a:lnTo>
                  <a:pt x="28" y="77"/>
                </a:lnTo>
                <a:lnTo>
                  <a:pt x="24" y="77"/>
                </a:lnTo>
                <a:lnTo>
                  <a:pt x="24" y="72"/>
                </a:lnTo>
                <a:lnTo>
                  <a:pt x="24" y="67"/>
                </a:lnTo>
                <a:lnTo>
                  <a:pt x="28" y="67"/>
                </a:lnTo>
                <a:lnTo>
                  <a:pt x="28" y="62"/>
                </a:lnTo>
                <a:lnTo>
                  <a:pt x="33" y="62"/>
                </a:lnTo>
                <a:lnTo>
                  <a:pt x="33" y="67"/>
                </a:lnTo>
                <a:lnTo>
                  <a:pt x="38" y="67"/>
                </a:lnTo>
                <a:lnTo>
                  <a:pt x="38" y="62"/>
                </a:lnTo>
                <a:lnTo>
                  <a:pt x="43" y="62"/>
                </a:lnTo>
                <a:lnTo>
                  <a:pt x="47" y="62"/>
                </a:lnTo>
                <a:lnTo>
                  <a:pt x="47" y="58"/>
                </a:lnTo>
                <a:lnTo>
                  <a:pt x="47" y="53"/>
                </a:lnTo>
                <a:lnTo>
                  <a:pt x="47" y="48"/>
                </a:lnTo>
                <a:lnTo>
                  <a:pt x="52" y="43"/>
                </a:lnTo>
                <a:lnTo>
                  <a:pt x="52" y="38"/>
                </a:lnTo>
                <a:lnTo>
                  <a:pt x="52" y="34"/>
                </a:lnTo>
                <a:lnTo>
                  <a:pt x="57" y="34"/>
                </a:lnTo>
                <a:lnTo>
                  <a:pt x="52" y="34"/>
                </a:lnTo>
                <a:lnTo>
                  <a:pt x="52" y="29"/>
                </a:lnTo>
                <a:lnTo>
                  <a:pt x="57" y="29"/>
                </a:lnTo>
                <a:lnTo>
                  <a:pt x="57" y="24"/>
                </a:lnTo>
                <a:lnTo>
                  <a:pt x="62" y="24"/>
                </a:lnTo>
                <a:lnTo>
                  <a:pt x="62" y="19"/>
                </a:lnTo>
                <a:lnTo>
                  <a:pt x="57" y="19"/>
                </a:lnTo>
                <a:lnTo>
                  <a:pt x="62" y="19"/>
                </a:lnTo>
                <a:lnTo>
                  <a:pt x="62" y="14"/>
                </a:lnTo>
                <a:lnTo>
                  <a:pt x="67" y="14"/>
                </a:lnTo>
                <a:lnTo>
                  <a:pt x="71" y="14"/>
                </a:lnTo>
                <a:lnTo>
                  <a:pt x="76" y="14"/>
                </a:lnTo>
                <a:lnTo>
                  <a:pt x="81" y="14"/>
                </a:lnTo>
                <a:lnTo>
                  <a:pt x="81" y="10"/>
                </a:lnTo>
                <a:lnTo>
                  <a:pt x="86" y="10"/>
                </a:lnTo>
                <a:lnTo>
                  <a:pt x="86" y="5"/>
                </a:lnTo>
                <a:lnTo>
                  <a:pt x="91" y="5"/>
                </a:lnTo>
                <a:lnTo>
                  <a:pt x="95" y="5"/>
                </a:lnTo>
                <a:lnTo>
                  <a:pt x="100" y="5"/>
                </a:lnTo>
                <a:lnTo>
                  <a:pt x="100" y="0"/>
                </a:lnTo>
                <a:lnTo>
                  <a:pt x="100" y="5"/>
                </a:lnTo>
                <a:lnTo>
                  <a:pt x="105" y="5"/>
                </a:lnTo>
                <a:lnTo>
                  <a:pt x="105" y="10"/>
                </a:lnTo>
                <a:lnTo>
                  <a:pt x="110" y="10"/>
                </a:lnTo>
                <a:lnTo>
                  <a:pt x="110" y="5"/>
                </a:lnTo>
                <a:lnTo>
                  <a:pt x="115" y="5"/>
                </a:lnTo>
                <a:lnTo>
                  <a:pt x="115" y="10"/>
                </a:lnTo>
                <a:lnTo>
                  <a:pt x="110" y="10"/>
                </a:lnTo>
                <a:lnTo>
                  <a:pt x="115" y="10"/>
                </a:lnTo>
                <a:lnTo>
                  <a:pt x="110" y="10"/>
                </a:lnTo>
                <a:lnTo>
                  <a:pt x="110" y="14"/>
                </a:lnTo>
                <a:lnTo>
                  <a:pt x="110" y="19"/>
                </a:lnTo>
                <a:lnTo>
                  <a:pt x="115" y="19"/>
                </a:lnTo>
                <a:lnTo>
                  <a:pt x="115" y="24"/>
                </a:lnTo>
                <a:lnTo>
                  <a:pt x="119" y="24"/>
                </a:lnTo>
                <a:lnTo>
                  <a:pt x="124" y="24"/>
                </a:lnTo>
                <a:lnTo>
                  <a:pt x="124" y="29"/>
                </a:lnTo>
                <a:lnTo>
                  <a:pt x="124" y="34"/>
                </a:lnTo>
                <a:lnTo>
                  <a:pt x="124" y="38"/>
                </a:lnTo>
                <a:lnTo>
                  <a:pt x="129" y="38"/>
                </a:lnTo>
                <a:lnTo>
                  <a:pt x="129" y="43"/>
                </a:lnTo>
                <a:lnTo>
                  <a:pt x="134" y="43"/>
                </a:lnTo>
                <a:lnTo>
                  <a:pt x="134" y="48"/>
                </a:lnTo>
                <a:lnTo>
                  <a:pt x="139" y="48"/>
                </a:lnTo>
                <a:lnTo>
                  <a:pt x="143" y="48"/>
                </a:lnTo>
                <a:lnTo>
                  <a:pt x="143" y="53"/>
                </a:lnTo>
                <a:lnTo>
                  <a:pt x="148" y="53"/>
                </a:lnTo>
                <a:lnTo>
                  <a:pt x="143" y="53"/>
                </a:lnTo>
                <a:lnTo>
                  <a:pt x="148" y="53"/>
                </a:lnTo>
                <a:lnTo>
                  <a:pt x="148" y="58"/>
                </a:lnTo>
                <a:lnTo>
                  <a:pt x="153" y="58"/>
                </a:lnTo>
                <a:lnTo>
                  <a:pt x="158" y="58"/>
                </a:lnTo>
                <a:lnTo>
                  <a:pt x="163" y="58"/>
                </a:lnTo>
                <a:lnTo>
                  <a:pt x="167" y="58"/>
                </a:lnTo>
                <a:lnTo>
                  <a:pt x="172" y="58"/>
                </a:lnTo>
                <a:lnTo>
                  <a:pt x="172" y="62"/>
                </a:lnTo>
                <a:lnTo>
                  <a:pt x="177" y="62"/>
                </a:lnTo>
                <a:lnTo>
                  <a:pt x="177" y="67"/>
                </a:lnTo>
                <a:lnTo>
                  <a:pt x="177" y="72"/>
                </a:lnTo>
                <a:lnTo>
                  <a:pt x="177" y="77"/>
                </a:lnTo>
                <a:lnTo>
                  <a:pt x="177" y="86"/>
                </a:lnTo>
                <a:lnTo>
                  <a:pt x="177" y="91"/>
                </a:lnTo>
                <a:lnTo>
                  <a:pt x="177" y="96"/>
                </a:lnTo>
                <a:lnTo>
                  <a:pt x="177" y="106"/>
                </a:lnTo>
                <a:lnTo>
                  <a:pt x="177" y="110"/>
                </a:lnTo>
                <a:lnTo>
                  <a:pt x="177" y="115"/>
                </a:lnTo>
                <a:lnTo>
                  <a:pt x="177" y="120"/>
                </a:lnTo>
                <a:lnTo>
                  <a:pt x="177" y="134"/>
                </a:lnTo>
                <a:lnTo>
                  <a:pt x="177" y="139"/>
                </a:lnTo>
                <a:lnTo>
                  <a:pt x="177" y="144"/>
                </a:lnTo>
                <a:lnTo>
                  <a:pt x="177" y="149"/>
                </a:lnTo>
                <a:lnTo>
                  <a:pt x="177" y="154"/>
                </a:lnTo>
                <a:lnTo>
                  <a:pt x="177" y="158"/>
                </a:lnTo>
                <a:lnTo>
                  <a:pt x="177" y="163"/>
                </a:lnTo>
                <a:lnTo>
                  <a:pt x="177" y="168"/>
                </a:lnTo>
                <a:lnTo>
                  <a:pt x="177" y="173"/>
                </a:lnTo>
                <a:lnTo>
                  <a:pt x="177" y="178"/>
                </a:lnTo>
                <a:lnTo>
                  <a:pt x="177" y="182"/>
                </a:lnTo>
                <a:lnTo>
                  <a:pt x="177" y="192"/>
                </a:lnTo>
                <a:lnTo>
                  <a:pt x="177" y="202"/>
                </a:lnTo>
                <a:lnTo>
                  <a:pt x="177" y="206"/>
                </a:lnTo>
                <a:lnTo>
                  <a:pt x="167" y="206"/>
                </a:lnTo>
                <a:lnTo>
                  <a:pt x="158" y="206"/>
                </a:lnTo>
                <a:lnTo>
                  <a:pt x="153" y="206"/>
                </a:lnTo>
                <a:lnTo>
                  <a:pt x="143" y="206"/>
                </a:lnTo>
                <a:lnTo>
                  <a:pt x="139" y="206"/>
                </a:lnTo>
                <a:lnTo>
                  <a:pt x="124" y="206"/>
                </a:lnTo>
                <a:lnTo>
                  <a:pt x="119" y="206"/>
                </a:lnTo>
                <a:lnTo>
                  <a:pt x="119" y="202"/>
                </a:lnTo>
                <a:lnTo>
                  <a:pt x="110" y="202"/>
                </a:lnTo>
                <a:lnTo>
                  <a:pt x="110" y="197"/>
                </a:lnTo>
                <a:lnTo>
                  <a:pt x="105" y="197"/>
                </a:lnTo>
                <a:lnTo>
                  <a:pt x="100" y="197"/>
                </a:lnTo>
                <a:lnTo>
                  <a:pt x="91" y="197"/>
                </a:lnTo>
                <a:lnTo>
                  <a:pt x="81" y="197"/>
                </a:lnTo>
                <a:lnTo>
                  <a:pt x="76" y="197"/>
                </a:lnTo>
                <a:lnTo>
                  <a:pt x="71" y="197"/>
                </a:lnTo>
                <a:lnTo>
                  <a:pt x="67" y="197"/>
                </a:lnTo>
                <a:lnTo>
                  <a:pt x="67" y="192"/>
                </a:lnTo>
                <a:lnTo>
                  <a:pt x="57" y="192"/>
                </a:lnTo>
                <a:lnTo>
                  <a:pt x="52" y="192"/>
                </a:lnTo>
                <a:lnTo>
                  <a:pt x="28" y="192"/>
                </a:lnTo>
                <a:lnTo>
                  <a:pt x="24" y="192"/>
                </a:lnTo>
                <a:lnTo>
                  <a:pt x="19" y="192"/>
                </a:lnTo>
                <a:lnTo>
                  <a:pt x="14" y="192"/>
                </a:lnTo>
                <a:lnTo>
                  <a:pt x="14" y="197"/>
                </a:lnTo>
                <a:lnTo>
                  <a:pt x="9" y="197"/>
                </a:lnTo>
                <a:lnTo>
                  <a:pt x="9" y="192"/>
                </a:lnTo>
                <a:lnTo>
                  <a:pt x="4" y="187"/>
                </a:lnTo>
                <a:lnTo>
                  <a:pt x="0" y="182"/>
                </a:lnTo>
                <a:lnTo>
                  <a:pt x="4" y="178"/>
                </a:lnTo>
                <a:lnTo>
                  <a:pt x="0" y="178"/>
                </a:lnTo>
                <a:lnTo>
                  <a:pt x="0" y="173"/>
                </a:lnTo>
                <a:lnTo>
                  <a:pt x="4" y="173"/>
                </a:lnTo>
                <a:lnTo>
                  <a:pt x="4" y="168"/>
                </a:lnTo>
                <a:lnTo>
                  <a:pt x="9" y="168"/>
                </a:lnTo>
                <a:lnTo>
                  <a:pt x="9" y="163"/>
                </a:lnTo>
                <a:lnTo>
                  <a:pt x="9" y="158"/>
                </a:lnTo>
                <a:lnTo>
                  <a:pt x="9" y="154"/>
                </a:lnTo>
                <a:lnTo>
                  <a:pt x="14" y="154"/>
                </a:lnTo>
                <a:lnTo>
                  <a:pt x="9" y="149"/>
                </a:lnTo>
                <a:close/>
              </a:path>
            </a:pathLst>
          </a:custGeom>
          <a:solidFill>
            <a:srgbClr val="0033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12" name="Freeform 369"/>
          <p:cNvSpPr>
            <a:spLocks/>
          </p:cNvSpPr>
          <p:nvPr/>
        </p:nvSpPr>
        <p:spPr bwMode="auto">
          <a:xfrm>
            <a:off x="5103288" y="4329205"/>
            <a:ext cx="608013" cy="388938"/>
          </a:xfrm>
          <a:custGeom>
            <a:avLst/>
            <a:gdLst>
              <a:gd name="T0" fmla="*/ 144463 w 383"/>
              <a:gd name="T1" fmla="*/ 388938 h 245"/>
              <a:gd name="T2" fmla="*/ 120650 w 383"/>
              <a:gd name="T3" fmla="*/ 388938 h 245"/>
              <a:gd name="T4" fmla="*/ 98425 w 383"/>
              <a:gd name="T5" fmla="*/ 381000 h 245"/>
              <a:gd name="T6" fmla="*/ 82550 w 383"/>
              <a:gd name="T7" fmla="*/ 388938 h 245"/>
              <a:gd name="T8" fmla="*/ 60325 w 383"/>
              <a:gd name="T9" fmla="*/ 388938 h 245"/>
              <a:gd name="T10" fmla="*/ 14288 w 383"/>
              <a:gd name="T11" fmla="*/ 388938 h 245"/>
              <a:gd name="T12" fmla="*/ 0 w 383"/>
              <a:gd name="T13" fmla="*/ 374650 h 245"/>
              <a:gd name="T14" fmla="*/ 0 w 383"/>
              <a:gd name="T15" fmla="*/ 336550 h 245"/>
              <a:gd name="T16" fmla="*/ 6350 w 383"/>
              <a:gd name="T17" fmla="*/ 312738 h 245"/>
              <a:gd name="T18" fmla="*/ 6350 w 383"/>
              <a:gd name="T19" fmla="*/ 274638 h 245"/>
              <a:gd name="T20" fmla="*/ 6350 w 383"/>
              <a:gd name="T21" fmla="*/ 236538 h 245"/>
              <a:gd name="T22" fmla="*/ 6350 w 383"/>
              <a:gd name="T23" fmla="*/ 190500 h 245"/>
              <a:gd name="T24" fmla="*/ 60325 w 383"/>
              <a:gd name="T25" fmla="*/ 160338 h 245"/>
              <a:gd name="T26" fmla="*/ 82550 w 383"/>
              <a:gd name="T27" fmla="*/ 160338 h 245"/>
              <a:gd name="T28" fmla="*/ 106363 w 383"/>
              <a:gd name="T29" fmla="*/ 160338 h 245"/>
              <a:gd name="T30" fmla="*/ 144463 w 383"/>
              <a:gd name="T31" fmla="*/ 160338 h 245"/>
              <a:gd name="T32" fmla="*/ 174625 w 383"/>
              <a:gd name="T33" fmla="*/ 160338 h 245"/>
              <a:gd name="T34" fmla="*/ 204788 w 383"/>
              <a:gd name="T35" fmla="*/ 152400 h 245"/>
              <a:gd name="T36" fmla="*/ 266700 w 383"/>
              <a:gd name="T37" fmla="*/ 160338 h 245"/>
              <a:gd name="T38" fmla="*/ 266700 w 383"/>
              <a:gd name="T39" fmla="*/ 100013 h 245"/>
              <a:gd name="T40" fmla="*/ 296863 w 383"/>
              <a:gd name="T41" fmla="*/ 84138 h 245"/>
              <a:gd name="T42" fmla="*/ 349250 w 383"/>
              <a:gd name="T43" fmla="*/ 76200 h 245"/>
              <a:gd name="T44" fmla="*/ 349250 w 383"/>
              <a:gd name="T45" fmla="*/ 53975 h 245"/>
              <a:gd name="T46" fmla="*/ 349250 w 383"/>
              <a:gd name="T47" fmla="*/ 31750 h 245"/>
              <a:gd name="T48" fmla="*/ 349250 w 383"/>
              <a:gd name="T49" fmla="*/ 0 h 245"/>
              <a:gd name="T50" fmla="*/ 395288 w 383"/>
              <a:gd name="T51" fmla="*/ 0 h 245"/>
              <a:gd name="T52" fmla="*/ 417513 w 383"/>
              <a:gd name="T53" fmla="*/ 0 h 245"/>
              <a:gd name="T54" fmla="*/ 501650 w 383"/>
              <a:gd name="T55" fmla="*/ 0 h 245"/>
              <a:gd name="T56" fmla="*/ 531813 w 383"/>
              <a:gd name="T57" fmla="*/ 0 h 245"/>
              <a:gd name="T58" fmla="*/ 555625 w 383"/>
              <a:gd name="T59" fmla="*/ 7938 h 245"/>
              <a:gd name="T60" fmla="*/ 569913 w 383"/>
              <a:gd name="T61" fmla="*/ 15875 h 245"/>
              <a:gd name="T62" fmla="*/ 569913 w 383"/>
              <a:gd name="T63" fmla="*/ 23813 h 245"/>
              <a:gd name="T64" fmla="*/ 577850 w 383"/>
              <a:gd name="T65" fmla="*/ 38100 h 245"/>
              <a:gd name="T66" fmla="*/ 593725 w 383"/>
              <a:gd name="T67" fmla="*/ 46038 h 245"/>
              <a:gd name="T68" fmla="*/ 593725 w 383"/>
              <a:gd name="T69" fmla="*/ 38100 h 245"/>
              <a:gd name="T70" fmla="*/ 608013 w 383"/>
              <a:gd name="T71" fmla="*/ 53975 h 245"/>
              <a:gd name="T72" fmla="*/ 608013 w 383"/>
              <a:gd name="T73" fmla="*/ 100013 h 245"/>
              <a:gd name="T74" fmla="*/ 601663 w 383"/>
              <a:gd name="T75" fmla="*/ 222250 h 245"/>
              <a:gd name="T76" fmla="*/ 555625 w 383"/>
              <a:gd name="T77" fmla="*/ 358775 h 245"/>
              <a:gd name="T78" fmla="*/ 525463 w 383"/>
              <a:gd name="T79" fmla="*/ 388938 h 245"/>
              <a:gd name="T80" fmla="*/ 493713 w 383"/>
              <a:gd name="T81" fmla="*/ 388938 h 245"/>
              <a:gd name="T82" fmla="*/ 403225 w 383"/>
              <a:gd name="T83" fmla="*/ 388938 h 245"/>
              <a:gd name="T84" fmla="*/ 381000 w 383"/>
              <a:gd name="T85" fmla="*/ 388938 h 245"/>
              <a:gd name="T86" fmla="*/ 334963 w 383"/>
              <a:gd name="T87" fmla="*/ 388938 h 245"/>
              <a:gd name="T88" fmla="*/ 304800 w 383"/>
              <a:gd name="T89" fmla="*/ 388938 h 245"/>
              <a:gd name="T90" fmla="*/ 258763 w 383"/>
              <a:gd name="T91" fmla="*/ 388938 h 245"/>
              <a:gd name="T92" fmla="*/ 204788 w 383"/>
              <a:gd name="T93" fmla="*/ 388938 h 245"/>
              <a:gd name="T94" fmla="*/ 166688 w 383"/>
              <a:gd name="T95" fmla="*/ 388938 h 24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383"/>
              <a:gd name="T145" fmla="*/ 0 h 245"/>
              <a:gd name="T146" fmla="*/ 383 w 383"/>
              <a:gd name="T147" fmla="*/ 245 h 24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383" h="245">
                <a:moveTo>
                  <a:pt x="100" y="245"/>
                </a:moveTo>
                <a:lnTo>
                  <a:pt x="96" y="245"/>
                </a:lnTo>
                <a:lnTo>
                  <a:pt x="91" y="245"/>
                </a:lnTo>
                <a:lnTo>
                  <a:pt x="86" y="245"/>
                </a:lnTo>
                <a:lnTo>
                  <a:pt x="81" y="245"/>
                </a:lnTo>
                <a:lnTo>
                  <a:pt x="76" y="245"/>
                </a:lnTo>
                <a:lnTo>
                  <a:pt x="72" y="245"/>
                </a:lnTo>
                <a:lnTo>
                  <a:pt x="72" y="240"/>
                </a:lnTo>
                <a:lnTo>
                  <a:pt x="62" y="240"/>
                </a:lnTo>
                <a:lnTo>
                  <a:pt x="62" y="245"/>
                </a:lnTo>
                <a:lnTo>
                  <a:pt x="57" y="245"/>
                </a:lnTo>
                <a:lnTo>
                  <a:pt x="52" y="245"/>
                </a:lnTo>
                <a:lnTo>
                  <a:pt x="48" y="245"/>
                </a:lnTo>
                <a:lnTo>
                  <a:pt x="43" y="245"/>
                </a:lnTo>
                <a:lnTo>
                  <a:pt x="38" y="245"/>
                </a:lnTo>
                <a:lnTo>
                  <a:pt x="28" y="245"/>
                </a:lnTo>
                <a:lnTo>
                  <a:pt x="19" y="245"/>
                </a:lnTo>
                <a:lnTo>
                  <a:pt x="9" y="245"/>
                </a:lnTo>
                <a:lnTo>
                  <a:pt x="0" y="245"/>
                </a:lnTo>
                <a:lnTo>
                  <a:pt x="0" y="240"/>
                </a:lnTo>
                <a:lnTo>
                  <a:pt x="0" y="236"/>
                </a:lnTo>
                <a:lnTo>
                  <a:pt x="0" y="231"/>
                </a:lnTo>
                <a:lnTo>
                  <a:pt x="0" y="221"/>
                </a:lnTo>
                <a:lnTo>
                  <a:pt x="0" y="212"/>
                </a:lnTo>
                <a:lnTo>
                  <a:pt x="0" y="207"/>
                </a:lnTo>
                <a:lnTo>
                  <a:pt x="0" y="197"/>
                </a:lnTo>
                <a:lnTo>
                  <a:pt x="4" y="197"/>
                </a:lnTo>
                <a:lnTo>
                  <a:pt x="4" y="192"/>
                </a:lnTo>
                <a:lnTo>
                  <a:pt x="4" y="188"/>
                </a:lnTo>
                <a:lnTo>
                  <a:pt x="4" y="173"/>
                </a:lnTo>
                <a:lnTo>
                  <a:pt x="4" y="168"/>
                </a:lnTo>
                <a:lnTo>
                  <a:pt x="4" y="159"/>
                </a:lnTo>
                <a:lnTo>
                  <a:pt x="4" y="149"/>
                </a:lnTo>
                <a:lnTo>
                  <a:pt x="4" y="144"/>
                </a:lnTo>
                <a:lnTo>
                  <a:pt x="4" y="125"/>
                </a:lnTo>
                <a:lnTo>
                  <a:pt x="4" y="120"/>
                </a:lnTo>
                <a:lnTo>
                  <a:pt x="4" y="116"/>
                </a:lnTo>
                <a:lnTo>
                  <a:pt x="4" y="101"/>
                </a:lnTo>
                <a:lnTo>
                  <a:pt x="38" y="101"/>
                </a:lnTo>
                <a:lnTo>
                  <a:pt x="43" y="101"/>
                </a:lnTo>
                <a:lnTo>
                  <a:pt x="48" y="101"/>
                </a:lnTo>
                <a:lnTo>
                  <a:pt x="52" y="101"/>
                </a:lnTo>
                <a:lnTo>
                  <a:pt x="57" y="101"/>
                </a:lnTo>
                <a:lnTo>
                  <a:pt x="62" y="101"/>
                </a:lnTo>
                <a:lnTo>
                  <a:pt x="67" y="101"/>
                </a:lnTo>
                <a:lnTo>
                  <a:pt x="81" y="101"/>
                </a:lnTo>
                <a:lnTo>
                  <a:pt x="86" y="101"/>
                </a:lnTo>
                <a:lnTo>
                  <a:pt x="91" y="101"/>
                </a:lnTo>
                <a:lnTo>
                  <a:pt x="100" y="101"/>
                </a:lnTo>
                <a:lnTo>
                  <a:pt x="105" y="101"/>
                </a:lnTo>
                <a:lnTo>
                  <a:pt x="110" y="101"/>
                </a:lnTo>
                <a:lnTo>
                  <a:pt x="124" y="101"/>
                </a:lnTo>
                <a:lnTo>
                  <a:pt x="124" y="96"/>
                </a:lnTo>
                <a:lnTo>
                  <a:pt x="129" y="96"/>
                </a:lnTo>
                <a:lnTo>
                  <a:pt x="129" y="101"/>
                </a:lnTo>
                <a:lnTo>
                  <a:pt x="134" y="101"/>
                </a:lnTo>
                <a:lnTo>
                  <a:pt x="168" y="101"/>
                </a:lnTo>
                <a:lnTo>
                  <a:pt x="168" y="82"/>
                </a:lnTo>
                <a:lnTo>
                  <a:pt x="168" y="72"/>
                </a:lnTo>
                <a:lnTo>
                  <a:pt x="168" y="63"/>
                </a:lnTo>
                <a:lnTo>
                  <a:pt x="168" y="53"/>
                </a:lnTo>
                <a:lnTo>
                  <a:pt x="177" y="53"/>
                </a:lnTo>
                <a:lnTo>
                  <a:pt x="187" y="53"/>
                </a:lnTo>
                <a:lnTo>
                  <a:pt x="196" y="53"/>
                </a:lnTo>
                <a:lnTo>
                  <a:pt x="220" y="53"/>
                </a:lnTo>
                <a:lnTo>
                  <a:pt x="220" y="48"/>
                </a:lnTo>
                <a:lnTo>
                  <a:pt x="220" y="44"/>
                </a:lnTo>
                <a:lnTo>
                  <a:pt x="220" y="39"/>
                </a:lnTo>
                <a:lnTo>
                  <a:pt x="220" y="34"/>
                </a:lnTo>
                <a:lnTo>
                  <a:pt x="220" y="29"/>
                </a:lnTo>
                <a:lnTo>
                  <a:pt x="220" y="24"/>
                </a:lnTo>
                <a:lnTo>
                  <a:pt x="220" y="20"/>
                </a:lnTo>
                <a:lnTo>
                  <a:pt x="220" y="15"/>
                </a:lnTo>
                <a:lnTo>
                  <a:pt x="220" y="5"/>
                </a:lnTo>
                <a:lnTo>
                  <a:pt x="220" y="0"/>
                </a:lnTo>
                <a:lnTo>
                  <a:pt x="230" y="0"/>
                </a:lnTo>
                <a:lnTo>
                  <a:pt x="244" y="0"/>
                </a:lnTo>
                <a:lnTo>
                  <a:pt x="249" y="0"/>
                </a:lnTo>
                <a:lnTo>
                  <a:pt x="254" y="0"/>
                </a:lnTo>
                <a:lnTo>
                  <a:pt x="259" y="0"/>
                </a:lnTo>
                <a:lnTo>
                  <a:pt x="263" y="0"/>
                </a:lnTo>
                <a:lnTo>
                  <a:pt x="268" y="0"/>
                </a:lnTo>
                <a:lnTo>
                  <a:pt x="292" y="0"/>
                </a:lnTo>
                <a:lnTo>
                  <a:pt x="316" y="0"/>
                </a:lnTo>
                <a:lnTo>
                  <a:pt x="321" y="0"/>
                </a:lnTo>
                <a:lnTo>
                  <a:pt x="326" y="0"/>
                </a:lnTo>
                <a:lnTo>
                  <a:pt x="335" y="0"/>
                </a:lnTo>
                <a:lnTo>
                  <a:pt x="345" y="0"/>
                </a:lnTo>
                <a:lnTo>
                  <a:pt x="345" y="5"/>
                </a:lnTo>
                <a:lnTo>
                  <a:pt x="350" y="5"/>
                </a:lnTo>
                <a:lnTo>
                  <a:pt x="350" y="10"/>
                </a:lnTo>
                <a:lnTo>
                  <a:pt x="355" y="10"/>
                </a:lnTo>
                <a:lnTo>
                  <a:pt x="359" y="10"/>
                </a:lnTo>
                <a:lnTo>
                  <a:pt x="359" y="15"/>
                </a:lnTo>
                <a:lnTo>
                  <a:pt x="364" y="15"/>
                </a:lnTo>
                <a:lnTo>
                  <a:pt x="359" y="15"/>
                </a:lnTo>
                <a:lnTo>
                  <a:pt x="364" y="15"/>
                </a:lnTo>
                <a:lnTo>
                  <a:pt x="364" y="20"/>
                </a:lnTo>
                <a:lnTo>
                  <a:pt x="364" y="24"/>
                </a:lnTo>
                <a:lnTo>
                  <a:pt x="369" y="24"/>
                </a:lnTo>
                <a:lnTo>
                  <a:pt x="374" y="24"/>
                </a:lnTo>
                <a:lnTo>
                  <a:pt x="374" y="29"/>
                </a:lnTo>
                <a:lnTo>
                  <a:pt x="374" y="24"/>
                </a:lnTo>
                <a:lnTo>
                  <a:pt x="374" y="29"/>
                </a:lnTo>
                <a:lnTo>
                  <a:pt x="374" y="24"/>
                </a:lnTo>
                <a:lnTo>
                  <a:pt x="379" y="24"/>
                </a:lnTo>
                <a:lnTo>
                  <a:pt x="379" y="29"/>
                </a:lnTo>
                <a:lnTo>
                  <a:pt x="383" y="34"/>
                </a:lnTo>
                <a:lnTo>
                  <a:pt x="383" y="39"/>
                </a:lnTo>
                <a:lnTo>
                  <a:pt x="383" y="58"/>
                </a:lnTo>
                <a:lnTo>
                  <a:pt x="383" y="63"/>
                </a:lnTo>
                <a:lnTo>
                  <a:pt x="383" y="68"/>
                </a:lnTo>
                <a:lnTo>
                  <a:pt x="379" y="120"/>
                </a:lnTo>
                <a:lnTo>
                  <a:pt x="379" y="140"/>
                </a:lnTo>
                <a:lnTo>
                  <a:pt x="369" y="164"/>
                </a:lnTo>
                <a:lnTo>
                  <a:pt x="364" y="188"/>
                </a:lnTo>
                <a:lnTo>
                  <a:pt x="350" y="226"/>
                </a:lnTo>
                <a:lnTo>
                  <a:pt x="345" y="240"/>
                </a:lnTo>
                <a:lnTo>
                  <a:pt x="345" y="245"/>
                </a:lnTo>
                <a:lnTo>
                  <a:pt x="331" y="245"/>
                </a:lnTo>
                <a:lnTo>
                  <a:pt x="326" y="245"/>
                </a:lnTo>
                <a:lnTo>
                  <a:pt x="316" y="245"/>
                </a:lnTo>
                <a:lnTo>
                  <a:pt x="311" y="245"/>
                </a:lnTo>
                <a:lnTo>
                  <a:pt x="307" y="245"/>
                </a:lnTo>
                <a:lnTo>
                  <a:pt x="273" y="245"/>
                </a:lnTo>
                <a:lnTo>
                  <a:pt x="254" y="245"/>
                </a:lnTo>
                <a:lnTo>
                  <a:pt x="249" y="245"/>
                </a:lnTo>
                <a:lnTo>
                  <a:pt x="244" y="245"/>
                </a:lnTo>
                <a:lnTo>
                  <a:pt x="240" y="245"/>
                </a:lnTo>
                <a:lnTo>
                  <a:pt x="220" y="245"/>
                </a:lnTo>
                <a:lnTo>
                  <a:pt x="216" y="245"/>
                </a:lnTo>
                <a:lnTo>
                  <a:pt x="211" y="245"/>
                </a:lnTo>
                <a:lnTo>
                  <a:pt x="201" y="245"/>
                </a:lnTo>
                <a:lnTo>
                  <a:pt x="196" y="245"/>
                </a:lnTo>
                <a:lnTo>
                  <a:pt x="192" y="245"/>
                </a:lnTo>
                <a:lnTo>
                  <a:pt x="177" y="245"/>
                </a:lnTo>
                <a:lnTo>
                  <a:pt x="168" y="245"/>
                </a:lnTo>
                <a:lnTo>
                  <a:pt x="163" y="245"/>
                </a:lnTo>
                <a:lnTo>
                  <a:pt x="153" y="245"/>
                </a:lnTo>
                <a:lnTo>
                  <a:pt x="139" y="245"/>
                </a:lnTo>
                <a:lnTo>
                  <a:pt x="129" y="245"/>
                </a:lnTo>
                <a:lnTo>
                  <a:pt x="115" y="245"/>
                </a:lnTo>
                <a:lnTo>
                  <a:pt x="110" y="245"/>
                </a:lnTo>
                <a:lnTo>
                  <a:pt x="105" y="245"/>
                </a:lnTo>
                <a:lnTo>
                  <a:pt x="100" y="245"/>
                </a:lnTo>
                <a:close/>
              </a:path>
            </a:pathLst>
          </a:custGeom>
          <a:solidFill>
            <a:srgbClr val="CCCC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13" name="Freeform 370"/>
          <p:cNvSpPr>
            <a:spLocks/>
          </p:cNvSpPr>
          <p:nvPr/>
        </p:nvSpPr>
        <p:spPr bwMode="auto">
          <a:xfrm>
            <a:off x="2039559" y="1196346"/>
            <a:ext cx="357187" cy="479425"/>
          </a:xfrm>
          <a:custGeom>
            <a:avLst/>
            <a:gdLst>
              <a:gd name="T0" fmla="*/ 22225 w 225"/>
              <a:gd name="T1" fmla="*/ 228600 h 302"/>
              <a:gd name="T2" fmla="*/ 22225 w 225"/>
              <a:gd name="T3" fmla="*/ 190500 h 302"/>
              <a:gd name="T4" fmla="*/ 22225 w 225"/>
              <a:gd name="T5" fmla="*/ 152400 h 302"/>
              <a:gd name="T6" fmla="*/ 22225 w 225"/>
              <a:gd name="T7" fmla="*/ 122237 h 302"/>
              <a:gd name="T8" fmla="*/ 22225 w 225"/>
              <a:gd name="T9" fmla="*/ 92075 h 302"/>
              <a:gd name="T10" fmla="*/ 22225 w 225"/>
              <a:gd name="T11" fmla="*/ 53975 h 302"/>
              <a:gd name="T12" fmla="*/ 22225 w 225"/>
              <a:gd name="T13" fmla="*/ 0 h 302"/>
              <a:gd name="T14" fmla="*/ 68262 w 225"/>
              <a:gd name="T15" fmla="*/ 0 h 302"/>
              <a:gd name="T16" fmla="*/ 120650 w 225"/>
              <a:gd name="T17" fmla="*/ 0 h 302"/>
              <a:gd name="T18" fmla="*/ 166687 w 225"/>
              <a:gd name="T19" fmla="*/ 0 h 302"/>
              <a:gd name="T20" fmla="*/ 227012 w 225"/>
              <a:gd name="T21" fmla="*/ 0 h 302"/>
              <a:gd name="T22" fmla="*/ 258762 w 225"/>
              <a:gd name="T23" fmla="*/ 7937 h 302"/>
              <a:gd name="T24" fmla="*/ 242887 w 225"/>
              <a:gd name="T25" fmla="*/ 22225 h 302"/>
              <a:gd name="T26" fmla="*/ 250825 w 225"/>
              <a:gd name="T27" fmla="*/ 46037 h 302"/>
              <a:gd name="T28" fmla="*/ 234950 w 225"/>
              <a:gd name="T29" fmla="*/ 68262 h 302"/>
              <a:gd name="T30" fmla="*/ 242887 w 225"/>
              <a:gd name="T31" fmla="*/ 76200 h 302"/>
              <a:gd name="T32" fmla="*/ 234950 w 225"/>
              <a:gd name="T33" fmla="*/ 84137 h 302"/>
              <a:gd name="T34" fmla="*/ 234950 w 225"/>
              <a:gd name="T35" fmla="*/ 98425 h 302"/>
              <a:gd name="T36" fmla="*/ 250825 w 225"/>
              <a:gd name="T37" fmla="*/ 114300 h 302"/>
              <a:gd name="T38" fmla="*/ 242887 w 225"/>
              <a:gd name="T39" fmla="*/ 136525 h 302"/>
              <a:gd name="T40" fmla="*/ 265112 w 225"/>
              <a:gd name="T41" fmla="*/ 152400 h 302"/>
              <a:gd name="T42" fmla="*/ 280987 w 225"/>
              <a:gd name="T43" fmla="*/ 152400 h 302"/>
              <a:gd name="T44" fmla="*/ 280987 w 225"/>
              <a:gd name="T45" fmla="*/ 168275 h 302"/>
              <a:gd name="T46" fmla="*/ 296862 w 225"/>
              <a:gd name="T47" fmla="*/ 168275 h 302"/>
              <a:gd name="T48" fmla="*/ 311150 w 225"/>
              <a:gd name="T49" fmla="*/ 174625 h 302"/>
              <a:gd name="T50" fmla="*/ 334962 w 225"/>
              <a:gd name="T51" fmla="*/ 182562 h 302"/>
              <a:gd name="T52" fmla="*/ 341312 w 225"/>
              <a:gd name="T53" fmla="*/ 206375 h 302"/>
              <a:gd name="T54" fmla="*/ 349250 w 225"/>
              <a:gd name="T55" fmla="*/ 236538 h 302"/>
              <a:gd name="T56" fmla="*/ 349250 w 225"/>
              <a:gd name="T57" fmla="*/ 250825 h 302"/>
              <a:gd name="T58" fmla="*/ 349250 w 225"/>
              <a:gd name="T59" fmla="*/ 266700 h 302"/>
              <a:gd name="T60" fmla="*/ 349250 w 225"/>
              <a:gd name="T61" fmla="*/ 296862 h 302"/>
              <a:gd name="T62" fmla="*/ 334962 w 225"/>
              <a:gd name="T63" fmla="*/ 312737 h 302"/>
              <a:gd name="T64" fmla="*/ 341312 w 225"/>
              <a:gd name="T65" fmla="*/ 334962 h 302"/>
              <a:gd name="T66" fmla="*/ 341312 w 225"/>
              <a:gd name="T67" fmla="*/ 350837 h 302"/>
              <a:gd name="T68" fmla="*/ 327025 w 225"/>
              <a:gd name="T69" fmla="*/ 365125 h 302"/>
              <a:gd name="T70" fmla="*/ 311150 w 225"/>
              <a:gd name="T71" fmla="*/ 365125 h 302"/>
              <a:gd name="T72" fmla="*/ 296862 w 225"/>
              <a:gd name="T73" fmla="*/ 381000 h 302"/>
              <a:gd name="T74" fmla="*/ 265112 w 225"/>
              <a:gd name="T75" fmla="*/ 373062 h 302"/>
              <a:gd name="T76" fmla="*/ 182562 w 225"/>
              <a:gd name="T77" fmla="*/ 427038 h 302"/>
              <a:gd name="T78" fmla="*/ 166687 w 225"/>
              <a:gd name="T79" fmla="*/ 457200 h 302"/>
              <a:gd name="T80" fmla="*/ 82550 w 225"/>
              <a:gd name="T81" fmla="*/ 457200 h 302"/>
              <a:gd name="T82" fmla="*/ 60325 w 225"/>
              <a:gd name="T83" fmla="*/ 479425 h 302"/>
              <a:gd name="T84" fmla="*/ 14287 w 225"/>
              <a:gd name="T85" fmla="*/ 403225 h 302"/>
              <a:gd name="T86" fmla="*/ 0 w 225"/>
              <a:gd name="T87" fmla="*/ 312737 h 302"/>
              <a:gd name="T88" fmla="*/ 14287 w 225"/>
              <a:gd name="T89" fmla="*/ 296862 h 302"/>
              <a:gd name="T90" fmla="*/ 6350 w 225"/>
              <a:gd name="T91" fmla="*/ 342900 h 302"/>
              <a:gd name="T92" fmla="*/ 6350 w 225"/>
              <a:gd name="T93" fmla="*/ 381000 h 302"/>
              <a:gd name="T94" fmla="*/ 22225 w 225"/>
              <a:gd name="T95" fmla="*/ 403225 h 302"/>
              <a:gd name="T96" fmla="*/ 36512 w 225"/>
              <a:gd name="T97" fmla="*/ 449263 h 302"/>
              <a:gd name="T98" fmla="*/ 52387 w 225"/>
              <a:gd name="T99" fmla="*/ 457200 h 302"/>
              <a:gd name="T100" fmla="*/ 60325 w 225"/>
              <a:gd name="T101" fmla="*/ 457200 h 302"/>
              <a:gd name="T102" fmla="*/ 90487 w 225"/>
              <a:gd name="T103" fmla="*/ 449263 h 302"/>
              <a:gd name="T104" fmla="*/ 98425 w 225"/>
              <a:gd name="T105" fmla="*/ 419100 h 302"/>
              <a:gd name="T106" fmla="*/ 90487 w 225"/>
              <a:gd name="T107" fmla="*/ 411163 h 302"/>
              <a:gd name="T108" fmla="*/ 90487 w 225"/>
              <a:gd name="T109" fmla="*/ 388937 h 302"/>
              <a:gd name="T110" fmla="*/ 98425 w 225"/>
              <a:gd name="T111" fmla="*/ 342900 h 302"/>
              <a:gd name="T112" fmla="*/ 90487 w 225"/>
              <a:gd name="T113" fmla="*/ 320675 h 302"/>
              <a:gd name="T114" fmla="*/ 68262 w 225"/>
              <a:gd name="T115" fmla="*/ 312737 h 302"/>
              <a:gd name="T116" fmla="*/ 52387 w 225"/>
              <a:gd name="T117" fmla="*/ 282575 h 302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225"/>
              <a:gd name="T178" fmla="*/ 0 h 302"/>
              <a:gd name="T179" fmla="*/ 225 w 225"/>
              <a:gd name="T180" fmla="*/ 302 h 302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225" h="302">
                <a:moveTo>
                  <a:pt x="28" y="168"/>
                </a:moveTo>
                <a:lnTo>
                  <a:pt x="14" y="154"/>
                </a:lnTo>
                <a:lnTo>
                  <a:pt x="14" y="149"/>
                </a:lnTo>
                <a:lnTo>
                  <a:pt x="14" y="144"/>
                </a:lnTo>
                <a:lnTo>
                  <a:pt x="14" y="139"/>
                </a:lnTo>
                <a:lnTo>
                  <a:pt x="14" y="134"/>
                </a:lnTo>
                <a:lnTo>
                  <a:pt x="14" y="130"/>
                </a:lnTo>
                <a:lnTo>
                  <a:pt x="14" y="120"/>
                </a:lnTo>
                <a:lnTo>
                  <a:pt x="14" y="110"/>
                </a:lnTo>
                <a:lnTo>
                  <a:pt x="14" y="106"/>
                </a:lnTo>
                <a:lnTo>
                  <a:pt x="14" y="101"/>
                </a:lnTo>
                <a:lnTo>
                  <a:pt x="14" y="96"/>
                </a:lnTo>
                <a:lnTo>
                  <a:pt x="14" y="91"/>
                </a:lnTo>
                <a:lnTo>
                  <a:pt x="14" y="86"/>
                </a:lnTo>
                <a:lnTo>
                  <a:pt x="14" y="82"/>
                </a:lnTo>
                <a:lnTo>
                  <a:pt x="14" y="77"/>
                </a:lnTo>
                <a:lnTo>
                  <a:pt x="14" y="72"/>
                </a:lnTo>
                <a:lnTo>
                  <a:pt x="14" y="67"/>
                </a:lnTo>
                <a:lnTo>
                  <a:pt x="14" y="62"/>
                </a:lnTo>
                <a:lnTo>
                  <a:pt x="14" y="58"/>
                </a:lnTo>
                <a:lnTo>
                  <a:pt x="14" y="53"/>
                </a:lnTo>
                <a:lnTo>
                  <a:pt x="14" y="48"/>
                </a:lnTo>
                <a:lnTo>
                  <a:pt x="14" y="43"/>
                </a:lnTo>
                <a:lnTo>
                  <a:pt x="14" y="34"/>
                </a:lnTo>
                <a:lnTo>
                  <a:pt x="14" y="14"/>
                </a:lnTo>
                <a:lnTo>
                  <a:pt x="14" y="10"/>
                </a:lnTo>
                <a:lnTo>
                  <a:pt x="14" y="5"/>
                </a:lnTo>
                <a:lnTo>
                  <a:pt x="14" y="0"/>
                </a:lnTo>
                <a:lnTo>
                  <a:pt x="19" y="0"/>
                </a:lnTo>
                <a:lnTo>
                  <a:pt x="23" y="0"/>
                </a:lnTo>
                <a:lnTo>
                  <a:pt x="28" y="0"/>
                </a:lnTo>
                <a:lnTo>
                  <a:pt x="43" y="0"/>
                </a:lnTo>
                <a:lnTo>
                  <a:pt x="52" y="0"/>
                </a:lnTo>
                <a:lnTo>
                  <a:pt x="62" y="0"/>
                </a:lnTo>
                <a:lnTo>
                  <a:pt x="67" y="0"/>
                </a:lnTo>
                <a:lnTo>
                  <a:pt x="76" y="0"/>
                </a:lnTo>
                <a:lnTo>
                  <a:pt x="91" y="0"/>
                </a:lnTo>
                <a:lnTo>
                  <a:pt x="95" y="0"/>
                </a:lnTo>
                <a:lnTo>
                  <a:pt x="100" y="0"/>
                </a:lnTo>
                <a:lnTo>
                  <a:pt x="105" y="0"/>
                </a:lnTo>
                <a:lnTo>
                  <a:pt x="124" y="0"/>
                </a:lnTo>
                <a:lnTo>
                  <a:pt x="129" y="0"/>
                </a:lnTo>
                <a:lnTo>
                  <a:pt x="139" y="0"/>
                </a:lnTo>
                <a:lnTo>
                  <a:pt x="143" y="0"/>
                </a:lnTo>
                <a:lnTo>
                  <a:pt x="153" y="0"/>
                </a:lnTo>
                <a:lnTo>
                  <a:pt x="158" y="0"/>
                </a:lnTo>
                <a:lnTo>
                  <a:pt x="163" y="0"/>
                </a:lnTo>
                <a:lnTo>
                  <a:pt x="163" y="5"/>
                </a:lnTo>
                <a:lnTo>
                  <a:pt x="158" y="5"/>
                </a:lnTo>
                <a:lnTo>
                  <a:pt x="158" y="10"/>
                </a:lnTo>
                <a:lnTo>
                  <a:pt x="153" y="10"/>
                </a:lnTo>
                <a:lnTo>
                  <a:pt x="153" y="14"/>
                </a:lnTo>
                <a:lnTo>
                  <a:pt x="153" y="19"/>
                </a:lnTo>
                <a:lnTo>
                  <a:pt x="153" y="24"/>
                </a:lnTo>
                <a:lnTo>
                  <a:pt x="153" y="29"/>
                </a:lnTo>
                <a:lnTo>
                  <a:pt x="158" y="29"/>
                </a:lnTo>
                <a:lnTo>
                  <a:pt x="153" y="34"/>
                </a:lnTo>
                <a:lnTo>
                  <a:pt x="153" y="38"/>
                </a:lnTo>
                <a:lnTo>
                  <a:pt x="148" y="38"/>
                </a:lnTo>
                <a:lnTo>
                  <a:pt x="148" y="43"/>
                </a:lnTo>
                <a:lnTo>
                  <a:pt x="153" y="43"/>
                </a:lnTo>
                <a:lnTo>
                  <a:pt x="158" y="43"/>
                </a:lnTo>
                <a:lnTo>
                  <a:pt x="158" y="48"/>
                </a:lnTo>
                <a:lnTo>
                  <a:pt x="153" y="48"/>
                </a:lnTo>
                <a:lnTo>
                  <a:pt x="148" y="48"/>
                </a:lnTo>
                <a:lnTo>
                  <a:pt x="153" y="48"/>
                </a:lnTo>
                <a:lnTo>
                  <a:pt x="148" y="48"/>
                </a:lnTo>
                <a:lnTo>
                  <a:pt x="148" y="53"/>
                </a:lnTo>
                <a:lnTo>
                  <a:pt x="148" y="58"/>
                </a:lnTo>
                <a:lnTo>
                  <a:pt x="143" y="58"/>
                </a:lnTo>
                <a:lnTo>
                  <a:pt x="143" y="62"/>
                </a:lnTo>
                <a:lnTo>
                  <a:pt x="148" y="62"/>
                </a:lnTo>
                <a:lnTo>
                  <a:pt x="153" y="62"/>
                </a:lnTo>
                <a:lnTo>
                  <a:pt x="153" y="67"/>
                </a:lnTo>
                <a:lnTo>
                  <a:pt x="153" y="72"/>
                </a:lnTo>
                <a:lnTo>
                  <a:pt x="158" y="72"/>
                </a:lnTo>
                <a:lnTo>
                  <a:pt x="153" y="72"/>
                </a:lnTo>
                <a:lnTo>
                  <a:pt x="153" y="77"/>
                </a:lnTo>
                <a:lnTo>
                  <a:pt x="153" y="82"/>
                </a:lnTo>
                <a:lnTo>
                  <a:pt x="153" y="86"/>
                </a:lnTo>
                <a:lnTo>
                  <a:pt x="158" y="86"/>
                </a:lnTo>
                <a:lnTo>
                  <a:pt x="158" y="91"/>
                </a:lnTo>
                <a:lnTo>
                  <a:pt x="163" y="96"/>
                </a:lnTo>
                <a:lnTo>
                  <a:pt x="167" y="96"/>
                </a:lnTo>
                <a:lnTo>
                  <a:pt x="167" y="101"/>
                </a:lnTo>
                <a:lnTo>
                  <a:pt x="172" y="101"/>
                </a:lnTo>
                <a:lnTo>
                  <a:pt x="172" y="96"/>
                </a:lnTo>
                <a:lnTo>
                  <a:pt x="177" y="96"/>
                </a:lnTo>
                <a:lnTo>
                  <a:pt x="177" y="101"/>
                </a:lnTo>
                <a:lnTo>
                  <a:pt x="172" y="101"/>
                </a:lnTo>
                <a:lnTo>
                  <a:pt x="177" y="101"/>
                </a:lnTo>
                <a:lnTo>
                  <a:pt x="177" y="106"/>
                </a:lnTo>
                <a:lnTo>
                  <a:pt x="182" y="106"/>
                </a:lnTo>
                <a:lnTo>
                  <a:pt x="182" y="101"/>
                </a:lnTo>
                <a:lnTo>
                  <a:pt x="182" y="106"/>
                </a:lnTo>
                <a:lnTo>
                  <a:pt x="187" y="106"/>
                </a:lnTo>
                <a:lnTo>
                  <a:pt x="191" y="110"/>
                </a:lnTo>
                <a:lnTo>
                  <a:pt x="191" y="106"/>
                </a:lnTo>
                <a:lnTo>
                  <a:pt x="191" y="110"/>
                </a:lnTo>
                <a:lnTo>
                  <a:pt x="196" y="110"/>
                </a:lnTo>
                <a:lnTo>
                  <a:pt x="201" y="110"/>
                </a:lnTo>
                <a:lnTo>
                  <a:pt x="201" y="115"/>
                </a:lnTo>
                <a:lnTo>
                  <a:pt x="206" y="115"/>
                </a:lnTo>
                <a:lnTo>
                  <a:pt x="211" y="115"/>
                </a:lnTo>
                <a:lnTo>
                  <a:pt x="211" y="120"/>
                </a:lnTo>
                <a:lnTo>
                  <a:pt x="215" y="120"/>
                </a:lnTo>
                <a:lnTo>
                  <a:pt x="215" y="125"/>
                </a:lnTo>
                <a:lnTo>
                  <a:pt x="215" y="130"/>
                </a:lnTo>
                <a:lnTo>
                  <a:pt x="215" y="134"/>
                </a:lnTo>
                <a:lnTo>
                  <a:pt x="220" y="139"/>
                </a:lnTo>
                <a:lnTo>
                  <a:pt x="220" y="144"/>
                </a:lnTo>
                <a:lnTo>
                  <a:pt x="220" y="149"/>
                </a:lnTo>
                <a:lnTo>
                  <a:pt x="220" y="154"/>
                </a:lnTo>
                <a:lnTo>
                  <a:pt x="215" y="154"/>
                </a:lnTo>
                <a:lnTo>
                  <a:pt x="215" y="158"/>
                </a:lnTo>
                <a:lnTo>
                  <a:pt x="220" y="158"/>
                </a:lnTo>
                <a:lnTo>
                  <a:pt x="225" y="158"/>
                </a:lnTo>
                <a:lnTo>
                  <a:pt x="225" y="163"/>
                </a:lnTo>
                <a:lnTo>
                  <a:pt x="220" y="163"/>
                </a:lnTo>
                <a:lnTo>
                  <a:pt x="220" y="168"/>
                </a:lnTo>
                <a:lnTo>
                  <a:pt x="220" y="173"/>
                </a:lnTo>
                <a:lnTo>
                  <a:pt x="220" y="178"/>
                </a:lnTo>
                <a:lnTo>
                  <a:pt x="220" y="182"/>
                </a:lnTo>
                <a:lnTo>
                  <a:pt x="220" y="187"/>
                </a:lnTo>
                <a:lnTo>
                  <a:pt x="220" y="192"/>
                </a:lnTo>
                <a:lnTo>
                  <a:pt x="215" y="192"/>
                </a:lnTo>
                <a:lnTo>
                  <a:pt x="211" y="192"/>
                </a:lnTo>
                <a:lnTo>
                  <a:pt x="211" y="197"/>
                </a:lnTo>
                <a:lnTo>
                  <a:pt x="211" y="202"/>
                </a:lnTo>
                <a:lnTo>
                  <a:pt x="211" y="206"/>
                </a:lnTo>
                <a:lnTo>
                  <a:pt x="215" y="206"/>
                </a:lnTo>
                <a:lnTo>
                  <a:pt x="215" y="211"/>
                </a:lnTo>
                <a:lnTo>
                  <a:pt x="215" y="216"/>
                </a:lnTo>
                <a:lnTo>
                  <a:pt x="220" y="216"/>
                </a:lnTo>
                <a:lnTo>
                  <a:pt x="215" y="216"/>
                </a:lnTo>
                <a:lnTo>
                  <a:pt x="215" y="221"/>
                </a:lnTo>
                <a:lnTo>
                  <a:pt x="211" y="221"/>
                </a:lnTo>
                <a:lnTo>
                  <a:pt x="211" y="226"/>
                </a:lnTo>
                <a:lnTo>
                  <a:pt x="206" y="226"/>
                </a:lnTo>
                <a:lnTo>
                  <a:pt x="206" y="230"/>
                </a:lnTo>
                <a:lnTo>
                  <a:pt x="201" y="230"/>
                </a:lnTo>
                <a:lnTo>
                  <a:pt x="201" y="235"/>
                </a:lnTo>
                <a:lnTo>
                  <a:pt x="201" y="230"/>
                </a:lnTo>
                <a:lnTo>
                  <a:pt x="196" y="230"/>
                </a:lnTo>
                <a:lnTo>
                  <a:pt x="191" y="230"/>
                </a:lnTo>
                <a:lnTo>
                  <a:pt x="191" y="235"/>
                </a:lnTo>
                <a:lnTo>
                  <a:pt x="187" y="235"/>
                </a:lnTo>
                <a:lnTo>
                  <a:pt x="187" y="240"/>
                </a:lnTo>
                <a:lnTo>
                  <a:pt x="182" y="240"/>
                </a:lnTo>
                <a:lnTo>
                  <a:pt x="177" y="235"/>
                </a:lnTo>
                <a:lnTo>
                  <a:pt x="172" y="235"/>
                </a:lnTo>
                <a:lnTo>
                  <a:pt x="167" y="235"/>
                </a:lnTo>
                <a:lnTo>
                  <a:pt x="158" y="240"/>
                </a:lnTo>
                <a:lnTo>
                  <a:pt x="148" y="250"/>
                </a:lnTo>
                <a:lnTo>
                  <a:pt x="139" y="254"/>
                </a:lnTo>
                <a:lnTo>
                  <a:pt x="115" y="269"/>
                </a:lnTo>
                <a:lnTo>
                  <a:pt x="110" y="278"/>
                </a:lnTo>
                <a:lnTo>
                  <a:pt x="110" y="283"/>
                </a:lnTo>
                <a:lnTo>
                  <a:pt x="105" y="283"/>
                </a:lnTo>
                <a:lnTo>
                  <a:pt x="105" y="288"/>
                </a:lnTo>
                <a:lnTo>
                  <a:pt x="95" y="288"/>
                </a:lnTo>
                <a:lnTo>
                  <a:pt x="81" y="288"/>
                </a:lnTo>
                <a:lnTo>
                  <a:pt x="71" y="283"/>
                </a:lnTo>
                <a:lnTo>
                  <a:pt x="52" y="288"/>
                </a:lnTo>
                <a:lnTo>
                  <a:pt x="47" y="288"/>
                </a:lnTo>
                <a:lnTo>
                  <a:pt x="38" y="293"/>
                </a:lnTo>
                <a:lnTo>
                  <a:pt x="38" y="298"/>
                </a:lnTo>
                <a:lnTo>
                  <a:pt x="38" y="302"/>
                </a:lnTo>
                <a:lnTo>
                  <a:pt x="33" y="298"/>
                </a:lnTo>
                <a:lnTo>
                  <a:pt x="23" y="283"/>
                </a:lnTo>
                <a:lnTo>
                  <a:pt x="19" y="278"/>
                </a:lnTo>
                <a:lnTo>
                  <a:pt x="9" y="254"/>
                </a:lnTo>
                <a:lnTo>
                  <a:pt x="4" y="240"/>
                </a:lnTo>
                <a:lnTo>
                  <a:pt x="0" y="216"/>
                </a:lnTo>
                <a:lnTo>
                  <a:pt x="0" y="202"/>
                </a:lnTo>
                <a:lnTo>
                  <a:pt x="0" y="197"/>
                </a:lnTo>
                <a:lnTo>
                  <a:pt x="4" y="187"/>
                </a:lnTo>
                <a:lnTo>
                  <a:pt x="9" y="182"/>
                </a:lnTo>
                <a:lnTo>
                  <a:pt x="14" y="182"/>
                </a:lnTo>
                <a:lnTo>
                  <a:pt x="9" y="187"/>
                </a:lnTo>
                <a:lnTo>
                  <a:pt x="9" y="192"/>
                </a:lnTo>
                <a:lnTo>
                  <a:pt x="0" y="206"/>
                </a:lnTo>
                <a:lnTo>
                  <a:pt x="4" y="211"/>
                </a:lnTo>
                <a:lnTo>
                  <a:pt x="4" y="216"/>
                </a:lnTo>
                <a:lnTo>
                  <a:pt x="4" y="221"/>
                </a:lnTo>
                <a:lnTo>
                  <a:pt x="9" y="235"/>
                </a:lnTo>
                <a:lnTo>
                  <a:pt x="4" y="235"/>
                </a:lnTo>
                <a:lnTo>
                  <a:pt x="4" y="240"/>
                </a:lnTo>
                <a:lnTo>
                  <a:pt x="9" y="240"/>
                </a:lnTo>
                <a:lnTo>
                  <a:pt x="9" y="245"/>
                </a:lnTo>
                <a:lnTo>
                  <a:pt x="14" y="245"/>
                </a:lnTo>
                <a:lnTo>
                  <a:pt x="14" y="254"/>
                </a:lnTo>
                <a:lnTo>
                  <a:pt x="14" y="259"/>
                </a:lnTo>
                <a:lnTo>
                  <a:pt x="19" y="269"/>
                </a:lnTo>
                <a:lnTo>
                  <a:pt x="23" y="278"/>
                </a:lnTo>
                <a:lnTo>
                  <a:pt x="23" y="283"/>
                </a:lnTo>
                <a:lnTo>
                  <a:pt x="23" y="278"/>
                </a:lnTo>
                <a:lnTo>
                  <a:pt x="28" y="283"/>
                </a:lnTo>
                <a:lnTo>
                  <a:pt x="28" y="288"/>
                </a:lnTo>
                <a:lnTo>
                  <a:pt x="33" y="288"/>
                </a:lnTo>
                <a:lnTo>
                  <a:pt x="33" y="283"/>
                </a:lnTo>
                <a:lnTo>
                  <a:pt x="38" y="288"/>
                </a:lnTo>
                <a:lnTo>
                  <a:pt x="38" y="283"/>
                </a:lnTo>
                <a:lnTo>
                  <a:pt x="38" y="288"/>
                </a:lnTo>
                <a:lnTo>
                  <a:pt x="43" y="283"/>
                </a:lnTo>
                <a:lnTo>
                  <a:pt x="47" y="283"/>
                </a:lnTo>
                <a:lnTo>
                  <a:pt x="52" y="283"/>
                </a:lnTo>
                <a:lnTo>
                  <a:pt x="57" y="283"/>
                </a:lnTo>
                <a:lnTo>
                  <a:pt x="57" y="278"/>
                </a:lnTo>
                <a:lnTo>
                  <a:pt x="57" y="274"/>
                </a:lnTo>
                <a:lnTo>
                  <a:pt x="57" y="269"/>
                </a:lnTo>
                <a:lnTo>
                  <a:pt x="62" y="264"/>
                </a:lnTo>
                <a:lnTo>
                  <a:pt x="57" y="264"/>
                </a:lnTo>
                <a:lnTo>
                  <a:pt x="62" y="264"/>
                </a:lnTo>
                <a:lnTo>
                  <a:pt x="62" y="259"/>
                </a:lnTo>
                <a:lnTo>
                  <a:pt x="57" y="259"/>
                </a:lnTo>
                <a:lnTo>
                  <a:pt x="62" y="254"/>
                </a:lnTo>
                <a:lnTo>
                  <a:pt x="62" y="250"/>
                </a:lnTo>
                <a:lnTo>
                  <a:pt x="62" y="245"/>
                </a:lnTo>
                <a:lnTo>
                  <a:pt x="57" y="245"/>
                </a:lnTo>
                <a:lnTo>
                  <a:pt x="57" y="240"/>
                </a:lnTo>
                <a:lnTo>
                  <a:pt x="62" y="235"/>
                </a:lnTo>
                <a:lnTo>
                  <a:pt x="62" y="221"/>
                </a:lnTo>
                <a:lnTo>
                  <a:pt x="62" y="216"/>
                </a:lnTo>
                <a:lnTo>
                  <a:pt x="57" y="216"/>
                </a:lnTo>
                <a:lnTo>
                  <a:pt x="57" y="211"/>
                </a:lnTo>
                <a:lnTo>
                  <a:pt x="52" y="206"/>
                </a:lnTo>
                <a:lnTo>
                  <a:pt x="57" y="202"/>
                </a:lnTo>
                <a:lnTo>
                  <a:pt x="52" y="202"/>
                </a:lnTo>
                <a:lnTo>
                  <a:pt x="52" y="197"/>
                </a:lnTo>
                <a:lnTo>
                  <a:pt x="47" y="197"/>
                </a:lnTo>
                <a:lnTo>
                  <a:pt x="43" y="197"/>
                </a:lnTo>
                <a:lnTo>
                  <a:pt x="43" y="192"/>
                </a:lnTo>
                <a:lnTo>
                  <a:pt x="38" y="187"/>
                </a:lnTo>
                <a:lnTo>
                  <a:pt x="38" y="182"/>
                </a:lnTo>
                <a:lnTo>
                  <a:pt x="33" y="178"/>
                </a:lnTo>
                <a:lnTo>
                  <a:pt x="28" y="168"/>
                </a:lnTo>
                <a:close/>
              </a:path>
            </a:pathLst>
          </a:custGeom>
          <a:solidFill>
            <a:srgbClr val="0066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14" name="Freeform 371"/>
          <p:cNvSpPr>
            <a:spLocks/>
          </p:cNvSpPr>
          <p:nvPr/>
        </p:nvSpPr>
        <p:spPr bwMode="auto">
          <a:xfrm>
            <a:off x="4074734" y="793646"/>
            <a:ext cx="587375" cy="274638"/>
          </a:xfrm>
          <a:custGeom>
            <a:avLst/>
            <a:gdLst>
              <a:gd name="T0" fmla="*/ 503238 w 370"/>
              <a:gd name="T1" fmla="*/ 266700 h 173"/>
              <a:gd name="T2" fmla="*/ 481013 w 370"/>
              <a:gd name="T3" fmla="*/ 266700 h 173"/>
              <a:gd name="T4" fmla="*/ 465138 w 370"/>
              <a:gd name="T5" fmla="*/ 266700 h 173"/>
              <a:gd name="T6" fmla="*/ 442913 w 370"/>
              <a:gd name="T7" fmla="*/ 252413 h 173"/>
              <a:gd name="T8" fmla="*/ 419100 w 370"/>
              <a:gd name="T9" fmla="*/ 252413 h 173"/>
              <a:gd name="T10" fmla="*/ 404812 w 370"/>
              <a:gd name="T11" fmla="*/ 244475 h 173"/>
              <a:gd name="T12" fmla="*/ 373062 w 370"/>
              <a:gd name="T13" fmla="*/ 236538 h 173"/>
              <a:gd name="T14" fmla="*/ 373062 w 370"/>
              <a:gd name="T15" fmla="*/ 214313 h 173"/>
              <a:gd name="T16" fmla="*/ 342900 w 370"/>
              <a:gd name="T17" fmla="*/ 220663 h 173"/>
              <a:gd name="T18" fmla="*/ 320675 w 370"/>
              <a:gd name="T19" fmla="*/ 198438 h 173"/>
              <a:gd name="T20" fmla="*/ 290513 w 370"/>
              <a:gd name="T21" fmla="*/ 190500 h 173"/>
              <a:gd name="T22" fmla="*/ 266700 w 370"/>
              <a:gd name="T23" fmla="*/ 182563 h 173"/>
              <a:gd name="T24" fmla="*/ 244475 w 370"/>
              <a:gd name="T25" fmla="*/ 182563 h 173"/>
              <a:gd name="T26" fmla="*/ 236538 w 370"/>
              <a:gd name="T27" fmla="*/ 176213 h 173"/>
              <a:gd name="T28" fmla="*/ 206375 w 370"/>
              <a:gd name="T29" fmla="*/ 176213 h 173"/>
              <a:gd name="T30" fmla="*/ 184150 w 370"/>
              <a:gd name="T31" fmla="*/ 176213 h 173"/>
              <a:gd name="T32" fmla="*/ 160337 w 370"/>
              <a:gd name="T33" fmla="*/ 190500 h 173"/>
              <a:gd name="T34" fmla="*/ 138113 w 370"/>
              <a:gd name="T35" fmla="*/ 190500 h 173"/>
              <a:gd name="T36" fmla="*/ 130175 w 370"/>
              <a:gd name="T37" fmla="*/ 220663 h 173"/>
              <a:gd name="T38" fmla="*/ 114300 w 370"/>
              <a:gd name="T39" fmla="*/ 198438 h 173"/>
              <a:gd name="T40" fmla="*/ 92075 w 370"/>
              <a:gd name="T41" fmla="*/ 198438 h 173"/>
              <a:gd name="T42" fmla="*/ 84137 w 370"/>
              <a:gd name="T43" fmla="*/ 182563 h 173"/>
              <a:gd name="T44" fmla="*/ 84137 w 370"/>
              <a:gd name="T45" fmla="*/ 160338 h 173"/>
              <a:gd name="T46" fmla="*/ 61913 w 370"/>
              <a:gd name="T47" fmla="*/ 138113 h 173"/>
              <a:gd name="T48" fmla="*/ 69850 w 370"/>
              <a:gd name="T49" fmla="*/ 106363 h 173"/>
              <a:gd name="T50" fmla="*/ 61913 w 370"/>
              <a:gd name="T51" fmla="*/ 92075 h 173"/>
              <a:gd name="T52" fmla="*/ 46037 w 370"/>
              <a:gd name="T53" fmla="*/ 68263 h 173"/>
              <a:gd name="T54" fmla="*/ 46037 w 370"/>
              <a:gd name="T55" fmla="*/ 46038 h 173"/>
              <a:gd name="T56" fmla="*/ 46037 w 370"/>
              <a:gd name="T57" fmla="*/ 23813 h 173"/>
              <a:gd name="T58" fmla="*/ 23812 w 370"/>
              <a:gd name="T59" fmla="*/ 7938 h 173"/>
              <a:gd name="T60" fmla="*/ 7938 w 370"/>
              <a:gd name="T61" fmla="*/ 0 h 173"/>
              <a:gd name="T62" fmla="*/ 61913 w 370"/>
              <a:gd name="T63" fmla="*/ 0 h 173"/>
              <a:gd name="T64" fmla="*/ 138113 w 370"/>
              <a:gd name="T65" fmla="*/ 7938 h 173"/>
              <a:gd name="T66" fmla="*/ 222250 w 370"/>
              <a:gd name="T67" fmla="*/ 15875 h 173"/>
              <a:gd name="T68" fmla="*/ 328612 w 370"/>
              <a:gd name="T69" fmla="*/ 15875 h 173"/>
              <a:gd name="T70" fmla="*/ 511175 w 370"/>
              <a:gd name="T71" fmla="*/ 30163 h 173"/>
              <a:gd name="T72" fmla="*/ 541338 w 370"/>
              <a:gd name="T73" fmla="*/ 38100 h 173"/>
              <a:gd name="T74" fmla="*/ 533400 w 370"/>
              <a:gd name="T75" fmla="*/ 53975 h 173"/>
              <a:gd name="T76" fmla="*/ 519113 w 370"/>
              <a:gd name="T77" fmla="*/ 76200 h 173"/>
              <a:gd name="T78" fmla="*/ 525463 w 370"/>
              <a:gd name="T79" fmla="*/ 92075 h 173"/>
              <a:gd name="T80" fmla="*/ 511175 w 370"/>
              <a:gd name="T81" fmla="*/ 100013 h 173"/>
              <a:gd name="T82" fmla="*/ 533400 w 370"/>
              <a:gd name="T83" fmla="*/ 114300 h 173"/>
              <a:gd name="T84" fmla="*/ 541338 w 370"/>
              <a:gd name="T85" fmla="*/ 138113 h 173"/>
              <a:gd name="T86" fmla="*/ 557213 w 370"/>
              <a:gd name="T87" fmla="*/ 152400 h 173"/>
              <a:gd name="T88" fmla="*/ 571500 w 370"/>
              <a:gd name="T89" fmla="*/ 160338 h 173"/>
              <a:gd name="T90" fmla="*/ 571500 w 370"/>
              <a:gd name="T91" fmla="*/ 168275 h 173"/>
              <a:gd name="T92" fmla="*/ 579438 w 370"/>
              <a:gd name="T93" fmla="*/ 182563 h 173"/>
              <a:gd name="T94" fmla="*/ 587375 w 370"/>
              <a:gd name="T95" fmla="*/ 198438 h 173"/>
              <a:gd name="T96" fmla="*/ 579438 w 370"/>
              <a:gd name="T97" fmla="*/ 220663 h 173"/>
              <a:gd name="T98" fmla="*/ 557213 w 370"/>
              <a:gd name="T99" fmla="*/ 236538 h 173"/>
              <a:gd name="T100" fmla="*/ 557213 w 370"/>
              <a:gd name="T101" fmla="*/ 258763 h 173"/>
              <a:gd name="T102" fmla="*/ 525463 w 370"/>
              <a:gd name="T103" fmla="*/ 266700 h 173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370"/>
              <a:gd name="T157" fmla="*/ 0 h 173"/>
              <a:gd name="T158" fmla="*/ 370 w 370"/>
              <a:gd name="T159" fmla="*/ 173 h 173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370" h="173">
                <a:moveTo>
                  <a:pt x="331" y="173"/>
                </a:moveTo>
                <a:lnTo>
                  <a:pt x="327" y="173"/>
                </a:lnTo>
                <a:lnTo>
                  <a:pt x="327" y="168"/>
                </a:lnTo>
                <a:lnTo>
                  <a:pt x="322" y="168"/>
                </a:lnTo>
                <a:lnTo>
                  <a:pt x="317" y="168"/>
                </a:lnTo>
                <a:lnTo>
                  <a:pt x="317" y="173"/>
                </a:lnTo>
                <a:lnTo>
                  <a:pt x="312" y="173"/>
                </a:lnTo>
                <a:lnTo>
                  <a:pt x="307" y="173"/>
                </a:lnTo>
                <a:lnTo>
                  <a:pt x="307" y="168"/>
                </a:lnTo>
                <a:lnTo>
                  <a:pt x="303" y="168"/>
                </a:lnTo>
                <a:lnTo>
                  <a:pt x="298" y="173"/>
                </a:lnTo>
                <a:lnTo>
                  <a:pt x="293" y="173"/>
                </a:lnTo>
                <a:lnTo>
                  <a:pt x="288" y="173"/>
                </a:lnTo>
                <a:lnTo>
                  <a:pt x="293" y="173"/>
                </a:lnTo>
                <a:lnTo>
                  <a:pt x="293" y="168"/>
                </a:lnTo>
                <a:lnTo>
                  <a:pt x="288" y="168"/>
                </a:lnTo>
                <a:lnTo>
                  <a:pt x="288" y="163"/>
                </a:lnTo>
                <a:lnTo>
                  <a:pt x="283" y="163"/>
                </a:lnTo>
                <a:lnTo>
                  <a:pt x="283" y="159"/>
                </a:lnTo>
                <a:lnTo>
                  <a:pt x="279" y="159"/>
                </a:lnTo>
                <a:lnTo>
                  <a:pt x="279" y="163"/>
                </a:lnTo>
                <a:lnTo>
                  <a:pt x="274" y="163"/>
                </a:lnTo>
                <a:lnTo>
                  <a:pt x="269" y="163"/>
                </a:lnTo>
                <a:lnTo>
                  <a:pt x="269" y="159"/>
                </a:lnTo>
                <a:lnTo>
                  <a:pt x="264" y="159"/>
                </a:lnTo>
                <a:lnTo>
                  <a:pt x="264" y="163"/>
                </a:lnTo>
                <a:lnTo>
                  <a:pt x="259" y="163"/>
                </a:lnTo>
                <a:lnTo>
                  <a:pt x="259" y="159"/>
                </a:lnTo>
                <a:lnTo>
                  <a:pt x="255" y="159"/>
                </a:lnTo>
                <a:lnTo>
                  <a:pt x="255" y="154"/>
                </a:lnTo>
                <a:lnTo>
                  <a:pt x="250" y="154"/>
                </a:lnTo>
                <a:lnTo>
                  <a:pt x="245" y="154"/>
                </a:lnTo>
                <a:lnTo>
                  <a:pt x="245" y="149"/>
                </a:lnTo>
                <a:lnTo>
                  <a:pt x="240" y="149"/>
                </a:lnTo>
                <a:lnTo>
                  <a:pt x="235" y="149"/>
                </a:lnTo>
                <a:lnTo>
                  <a:pt x="235" y="144"/>
                </a:lnTo>
                <a:lnTo>
                  <a:pt x="231" y="144"/>
                </a:lnTo>
                <a:lnTo>
                  <a:pt x="235" y="144"/>
                </a:lnTo>
                <a:lnTo>
                  <a:pt x="235" y="139"/>
                </a:lnTo>
                <a:lnTo>
                  <a:pt x="235" y="135"/>
                </a:lnTo>
                <a:lnTo>
                  <a:pt x="231" y="135"/>
                </a:lnTo>
                <a:lnTo>
                  <a:pt x="226" y="135"/>
                </a:lnTo>
                <a:lnTo>
                  <a:pt x="226" y="139"/>
                </a:lnTo>
                <a:lnTo>
                  <a:pt x="221" y="139"/>
                </a:lnTo>
                <a:lnTo>
                  <a:pt x="216" y="139"/>
                </a:lnTo>
                <a:lnTo>
                  <a:pt x="216" y="135"/>
                </a:lnTo>
                <a:lnTo>
                  <a:pt x="212" y="135"/>
                </a:lnTo>
                <a:lnTo>
                  <a:pt x="207" y="130"/>
                </a:lnTo>
                <a:lnTo>
                  <a:pt x="202" y="130"/>
                </a:lnTo>
                <a:lnTo>
                  <a:pt x="202" y="125"/>
                </a:lnTo>
                <a:lnTo>
                  <a:pt x="197" y="125"/>
                </a:lnTo>
                <a:lnTo>
                  <a:pt x="197" y="120"/>
                </a:lnTo>
                <a:lnTo>
                  <a:pt x="192" y="120"/>
                </a:lnTo>
                <a:lnTo>
                  <a:pt x="188" y="120"/>
                </a:lnTo>
                <a:lnTo>
                  <a:pt x="183" y="120"/>
                </a:lnTo>
                <a:lnTo>
                  <a:pt x="183" y="115"/>
                </a:lnTo>
                <a:lnTo>
                  <a:pt x="178" y="115"/>
                </a:lnTo>
                <a:lnTo>
                  <a:pt x="173" y="111"/>
                </a:lnTo>
                <a:lnTo>
                  <a:pt x="173" y="115"/>
                </a:lnTo>
                <a:lnTo>
                  <a:pt x="168" y="115"/>
                </a:lnTo>
                <a:lnTo>
                  <a:pt x="164" y="115"/>
                </a:lnTo>
                <a:lnTo>
                  <a:pt x="159" y="115"/>
                </a:lnTo>
                <a:lnTo>
                  <a:pt x="154" y="115"/>
                </a:lnTo>
                <a:lnTo>
                  <a:pt x="154" y="111"/>
                </a:lnTo>
                <a:lnTo>
                  <a:pt x="154" y="115"/>
                </a:lnTo>
                <a:lnTo>
                  <a:pt x="154" y="111"/>
                </a:lnTo>
                <a:lnTo>
                  <a:pt x="149" y="115"/>
                </a:lnTo>
                <a:lnTo>
                  <a:pt x="149" y="111"/>
                </a:lnTo>
                <a:lnTo>
                  <a:pt x="149" y="115"/>
                </a:lnTo>
                <a:lnTo>
                  <a:pt x="149" y="111"/>
                </a:lnTo>
                <a:lnTo>
                  <a:pt x="144" y="115"/>
                </a:lnTo>
                <a:lnTo>
                  <a:pt x="140" y="115"/>
                </a:lnTo>
                <a:lnTo>
                  <a:pt x="135" y="115"/>
                </a:lnTo>
                <a:lnTo>
                  <a:pt x="130" y="115"/>
                </a:lnTo>
                <a:lnTo>
                  <a:pt x="130" y="111"/>
                </a:lnTo>
                <a:lnTo>
                  <a:pt x="130" y="106"/>
                </a:lnTo>
                <a:lnTo>
                  <a:pt x="130" y="111"/>
                </a:lnTo>
                <a:lnTo>
                  <a:pt x="125" y="111"/>
                </a:lnTo>
                <a:lnTo>
                  <a:pt x="120" y="111"/>
                </a:lnTo>
                <a:lnTo>
                  <a:pt x="116" y="111"/>
                </a:lnTo>
                <a:lnTo>
                  <a:pt x="111" y="111"/>
                </a:lnTo>
                <a:lnTo>
                  <a:pt x="106" y="111"/>
                </a:lnTo>
                <a:lnTo>
                  <a:pt x="106" y="115"/>
                </a:lnTo>
                <a:lnTo>
                  <a:pt x="101" y="115"/>
                </a:lnTo>
                <a:lnTo>
                  <a:pt x="101" y="120"/>
                </a:lnTo>
                <a:lnTo>
                  <a:pt x="96" y="120"/>
                </a:lnTo>
                <a:lnTo>
                  <a:pt x="96" y="115"/>
                </a:lnTo>
                <a:lnTo>
                  <a:pt x="96" y="120"/>
                </a:lnTo>
                <a:lnTo>
                  <a:pt x="92" y="120"/>
                </a:lnTo>
                <a:lnTo>
                  <a:pt x="87" y="120"/>
                </a:lnTo>
                <a:lnTo>
                  <a:pt x="87" y="125"/>
                </a:lnTo>
                <a:lnTo>
                  <a:pt x="87" y="130"/>
                </a:lnTo>
                <a:lnTo>
                  <a:pt x="82" y="130"/>
                </a:lnTo>
                <a:lnTo>
                  <a:pt x="82" y="135"/>
                </a:lnTo>
                <a:lnTo>
                  <a:pt x="82" y="139"/>
                </a:lnTo>
                <a:lnTo>
                  <a:pt x="77" y="139"/>
                </a:lnTo>
                <a:lnTo>
                  <a:pt x="77" y="135"/>
                </a:lnTo>
                <a:lnTo>
                  <a:pt x="77" y="130"/>
                </a:lnTo>
                <a:lnTo>
                  <a:pt x="77" y="125"/>
                </a:lnTo>
                <a:lnTo>
                  <a:pt x="72" y="125"/>
                </a:lnTo>
                <a:lnTo>
                  <a:pt x="72" y="120"/>
                </a:lnTo>
                <a:lnTo>
                  <a:pt x="68" y="120"/>
                </a:lnTo>
                <a:lnTo>
                  <a:pt x="63" y="120"/>
                </a:lnTo>
                <a:lnTo>
                  <a:pt x="63" y="125"/>
                </a:lnTo>
                <a:lnTo>
                  <a:pt x="58" y="125"/>
                </a:lnTo>
                <a:lnTo>
                  <a:pt x="58" y="120"/>
                </a:lnTo>
                <a:lnTo>
                  <a:pt x="58" y="115"/>
                </a:lnTo>
                <a:lnTo>
                  <a:pt x="58" y="120"/>
                </a:lnTo>
                <a:lnTo>
                  <a:pt x="53" y="120"/>
                </a:lnTo>
                <a:lnTo>
                  <a:pt x="53" y="115"/>
                </a:lnTo>
                <a:lnTo>
                  <a:pt x="53" y="111"/>
                </a:lnTo>
                <a:lnTo>
                  <a:pt x="53" y="106"/>
                </a:lnTo>
                <a:lnTo>
                  <a:pt x="53" y="101"/>
                </a:lnTo>
                <a:lnTo>
                  <a:pt x="48" y="101"/>
                </a:lnTo>
                <a:lnTo>
                  <a:pt x="53" y="101"/>
                </a:lnTo>
                <a:lnTo>
                  <a:pt x="53" y="96"/>
                </a:lnTo>
                <a:lnTo>
                  <a:pt x="48" y="91"/>
                </a:lnTo>
                <a:lnTo>
                  <a:pt x="44" y="91"/>
                </a:lnTo>
                <a:lnTo>
                  <a:pt x="39" y="91"/>
                </a:lnTo>
                <a:lnTo>
                  <a:pt x="39" y="87"/>
                </a:lnTo>
                <a:lnTo>
                  <a:pt x="39" y="82"/>
                </a:lnTo>
                <a:lnTo>
                  <a:pt x="39" y="77"/>
                </a:lnTo>
                <a:lnTo>
                  <a:pt x="39" y="72"/>
                </a:lnTo>
                <a:lnTo>
                  <a:pt x="39" y="67"/>
                </a:lnTo>
                <a:lnTo>
                  <a:pt x="44" y="67"/>
                </a:lnTo>
                <a:lnTo>
                  <a:pt x="44" y="63"/>
                </a:lnTo>
                <a:lnTo>
                  <a:pt x="39" y="63"/>
                </a:lnTo>
                <a:lnTo>
                  <a:pt x="39" y="58"/>
                </a:lnTo>
                <a:lnTo>
                  <a:pt x="39" y="63"/>
                </a:lnTo>
                <a:lnTo>
                  <a:pt x="39" y="58"/>
                </a:lnTo>
                <a:lnTo>
                  <a:pt x="34" y="58"/>
                </a:lnTo>
                <a:lnTo>
                  <a:pt x="39" y="53"/>
                </a:lnTo>
                <a:lnTo>
                  <a:pt x="34" y="53"/>
                </a:lnTo>
                <a:lnTo>
                  <a:pt x="34" y="48"/>
                </a:lnTo>
                <a:lnTo>
                  <a:pt x="29" y="43"/>
                </a:lnTo>
                <a:lnTo>
                  <a:pt x="34" y="43"/>
                </a:lnTo>
                <a:lnTo>
                  <a:pt x="34" y="39"/>
                </a:lnTo>
                <a:lnTo>
                  <a:pt x="29" y="39"/>
                </a:lnTo>
                <a:lnTo>
                  <a:pt x="29" y="34"/>
                </a:lnTo>
                <a:lnTo>
                  <a:pt x="29" y="29"/>
                </a:lnTo>
                <a:lnTo>
                  <a:pt x="34" y="29"/>
                </a:lnTo>
                <a:lnTo>
                  <a:pt x="34" y="24"/>
                </a:lnTo>
                <a:lnTo>
                  <a:pt x="29" y="24"/>
                </a:lnTo>
                <a:lnTo>
                  <a:pt x="29" y="19"/>
                </a:lnTo>
                <a:lnTo>
                  <a:pt x="29" y="15"/>
                </a:lnTo>
                <a:lnTo>
                  <a:pt x="24" y="15"/>
                </a:lnTo>
                <a:lnTo>
                  <a:pt x="24" y="10"/>
                </a:lnTo>
                <a:lnTo>
                  <a:pt x="24" y="5"/>
                </a:lnTo>
                <a:lnTo>
                  <a:pt x="20" y="5"/>
                </a:lnTo>
                <a:lnTo>
                  <a:pt x="15" y="5"/>
                </a:lnTo>
                <a:lnTo>
                  <a:pt x="15" y="0"/>
                </a:lnTo>
                <a:lnTo>
                  <a:pt x="15" y="5"/>
                </a:lnTo>
                <a:lnTo>
                  <a:pt x="10" y="5"/>
                </a:lnTo>
                <a:lnTo>
                  <a:pt x="10" y="0"/>
                </a:lnTo>
                <a:lnTo>
                  <a:pt x="5" y="0"/>
                </a:lnTo>
                <a:lnTo>
                  <a:pt x="0" y="0"/>
                </a:lnTo>
                <a:lnTo>
                  <a:pt x="15" y="0"/>
                </a:lnTo>
                <a:lnTo>
                  <a:pt x="24" y="0"/>
                </a:lnTo>
                <a:lnTo>
                  <a:pt x="34" y="0"/>
                </a:lnTo>
                <a:lnTo>
                  <a:pt x="39" y="0"/>
                </a:lnTo>
                <a:lnTo>
                  <a:pt x="63" y="5"/>
                </a:lnTo>
                <a:lnTo>
                  <a:pt x="72" y="5"/>
                </a:lnTo>
                <a:lnTo>
                  <a:pt x="77" y="5"/>
                </a:lnTo>
                <a:lnTo>
                  <a:pt x="92" y="5"/>
                </a:lnTo>
                <a:lnTo>
                  <a:pt x="87" y="5"/>
                </a:lnTo>
                <a:lnTo>
                  <a:pt x="96" y="5"/>
                </a:lnTo>
                <a:lnTo>
                  <a:pt x="101" y="5"/>
                </a:lnTo>
                <a:lnTo>
                  <a:pt x="106" y="5"/>
                </a:lnTo>
                <a:lnTo>
                  <a:pt x="120" y="5"/>
                </a:lnTo>
                <a:lnTo>
                  <a:pt x="140" y="10"/>
                </a:lnTo>
                <a:lnTo>
                  <a:pt x="144" y="10"/>
                </a:lnTo>
                <a:lnTo>
                  <a:pt x="154" y="10"/>
                </a:lnTo>
                <a:lnTo>
                  <a:pt x="159" y="10"/>
                </a:lnTo>
                <a:lnTo>
                  <a:pt x="173" y="10"/>
                </a:lnTo>
                <a:lnTo>
                  <a:pt x="207" y="10"/>
                </a:lnTo>
                <a:lnTo>
                  <a:pt x="216" y="15"/>
                </a:lnTo>
                <a:lnTo>
                  <a:pt x="240" y="15"/>
                </a:lnTo>
                <a:lnTo>
                  <a:pt x="245" y="15"/>
                </a:lnTo>
                <a:lnTo>
                  <a:pt x="312" y="19"/>
                </a:lnTo>
                <a:lnTo>
                  <a:pt x="322" y="19"/>
                </a:lnTo>
                <a:lnTo>
                  <a:pt x="336" y="19"/>
                </a:lnTo>
                <a:lnTo>
                  <a:pt x="341" y="19"/>
                </a:lnTo>
                <a:lnTo>
                  <a:pt x="346" y="19"/>
                </a:lnTo>
                <a:lnTo>
                  <a:pt x="346" y="24"/>
                </a:lnTo>
                <a:lnTo>
                  <a:pt x="341" y="24"/>
                </a:lnTo>
                <a:lnTo>
                  <a:pt x="341" y="19"/>
                </a:lnTo>
                <a:lnTo>
                  <a:pt x="341" y="24"/>
                </a:lnTo>
                <a:lnTo>
                  <a:pt x="336" y="24"/>
                </a:lnTo>
                <a:lnTo>
                  <a:pt x="336" y="29"/>
                </a:lnTo>
                <a:lnTo>
                  <a:pt x="336" y="34"/>
                </a:lnTo>
                <a:lnTo>
                  <a:pt x="331" y="34"/>
                </a:lnTo>
                <a:lnTo>
                  <a:pt x="331" y="39"/>
                </a:lnTo>
                <a:lnTo>
                  <a:pt x="327" y="39"/>
                </a:lnTo>
                <a:lnTo>
                  <a:pt x="327" y="43"/>
                </a:lnTo>
                <a:lnTo>
                  <a:pt x="327" y="48"/>
                </a:lnTo>
                <a:lnTo>
                  <a:pt x="331" y="48"/>
                </a:lnTo>
                <a:lnTo>
                  <a:pt x="331" y="53"/>
                </a:lnTo>
                <a:lnTo>
                  <a:pt x="327" y="53"/>
                </a:lnTo>
                <a:lnTo>
                  <a:pt x="331" y="53"/>
                </a:lnTo>
                <a:lnTo>
                  <a:pt x="331" y="58"/>
                </a:lnTo>
                <a:lnTo>
                  <a:pt x="327" y="58"/>
                </a:lnTo>
                <a:lnTo>
                  <a:pt x="322" y="58"/>
                </a:lnTo>
                <a:lnTo>
                  <a:pt x="327" y="58"/>
                </a:lnTo>
                <a:lnTo>
                  <a:pt x="322" y="58"/>
                </a:lnTo>
                <a:lnTo>
                  <a:pt x="322" y="63"/>
                </a:lnTo>
                <a:lnTo>
                  <a:pt x="327" y="63"/>
                </a:lnTo>
                <a:lnTo>
                  <a:pt x="331" y="63"/>
                </a:lnTo>
                <a:lnTo>
                  <a:pt x="331" y="67"/>
                </a:lnTo>
                <a:lnTo>
                  <a:pt x="331" y="72"/>
                </a:lnTo>
                <a:lnTo>
                  <a:pt x="336" y="72"/>
                </a:lnTo>
                <a:lnTo>
                  <a:pt x="336" y="77"/>
                </a:lnTo>
                <a:lnTo>
                  <a:pt x="336" y="82"/>
                </a:lnTo>
                <a:lnTo>
                  <a:pt x="341" y="82"/>
                </a:lnTo>
                <a:lnTo>
                  <a:pt x="336" y="82"/>
                </a:lnTo>
                <a:lnTo>
                  <a:pt x="341" y="87"/>
                </a:lnTo>
                <a:lnTo>
                  <a:pt x="341" y="91"/>
                </a:lnTo>
                <a:lnTo>
                  <a:pt x="346" y="91"/>
                </a:lnTo>
                <a:lnTo>
                  <a:pt x="351" y="91"/>
                </a:lnTo>
                <a:lnTo>
                  <a:pt x="355" y="91"/>
                </a:lnTo>
                <a:lnTo>
                  <a:pt x="351" y="96"/>
                </a:lnTo>
                <a:lnTo>
                  <a:pt x="351" y="91"/>
                </a:lnTo>
                <a:lnTo>
                  <a:pt x="351" y="96"/>
                </a:lnTo>
                <a:lnTo>
                  <a:pt x="355" y="96"/>
                </a:lnTo>
                <a:lnTo>
                  <a:pt x="355" y="101"/>
                </a:lnTo>
                <a:lnTo>
                  <a:pt x="360" y="101"/>
                </a:lnTo>
                <a:lnTo>
                  <a:pt x="355" y="101"/>
                </a:lnTo>
                <a:lnTo>
                  <a:pt x="355" y="106"/>
                </a:lnTo>
                <a:lnTo>
                  <a:pt x="355" y="101"/>
                </a:lnTo>
                <a:lnTo>
                  <a:pt x="355" y="106"/>
                </a:lnTo>
                <a:lnTo>
                  <a:pt x="360" y="106"/>
                </a:lnTo>
                <a:lnTo>
                  <a:pt x="360" y="111"/>
                </a:lnTo>
                <a:lnTo>
                  <a:pt x="360" y="106"/>
                </a:lnTo>
                <a:lnTo>
                  <a:pt x="365" y="106"/>
                </a:lnTo>
                <a:lnTo>
                  <a:pt x="365" y="111"/>
                </a:lnTo>
                <a:lnTo>
                  <a:pt x="365" y="115"/>
                </a:lnTo>
                <a:lnTo>
                  <a:pt x="365" y="120"/>
                </a:lnTo>
                <a:lnTo>
                  <a:pt x="370" y="120"/>
                </a:lnTo>
                <a:lnTo>
                  <a:pt x="365" y="120"/>
                </a:lnTo>
                <a:lnTo>
                  <a:pt x="365" y="125"/>
                </a:lnTo>
                <a:lnTo>
                  <a:pt x="370" y="125"/>
                </a:lnTo>
                <a:lnTo>
                  <a:pt x="370" y="130"/>
                </a:lnTo>
                <a:lnTo>
                  <a:pt x="370" y="135"/>
                </a:lnTo>
                <a:lnTo>
                  <a:pt x="365" y="135"/>
                </a:lnTo>
                <a:lnTo>
                  <a:pt x="360" y="135"/>
                </a:lnTo>
                <a:lnTo>
                  <a:pt x="365" y="139"/>
                </a:lnTo>
                <a:lnTo>
                  <a:pt x="360" y="139"/>
                </a:lnTo>
                <a:lnTo>
                  <a:pt x="360" y="144"/>
                </a:lnTo>
                <a:lnTo>
                  <a:pt x="360" y="149"/>
                </a:lnTo>
                <a:lnTo>
                  <a:pt x="355" y="149"/>
                </a:lnTo>
                <a:lnTo>
                  <a:pt x="351" y="149"/>
                </a:lnTo>
                <a:lnTo>
                  <a:pt x="351" y="154"/>
                </a:lnTo>
                <a:lnTo>
                  <a:pt x="346" y="154"/>
                </a:lnTo>
                <a:lnTo>
                  <a:pt x="346" y="159"/>
                </a:lnTo>
                <a:lnTo>
                  <a:pt x="351" y="159"/>
                </a:lnTo>
                <a:lnTo>
                  <a:pt x="351" y="163"/>
                </a:lnTo>
                <a:lnTo>
                  <a:pt x="346" y="163"/>
                </a:lnTo>
                <a:lnTo>
                  <a:pt x="346" y="168"/>
                </a:lnTo>
                <a:lnTo>
                  <a:pt x="341" y="168"/>
                </a:lnTo>
                <a:lnTo>
                  <a:pt x="336" y="168"/>
                </a:lnTo>
                <a:lnTo>
                  <a:pt x="331" y="168"/>
                </a:lnTo>
                <a:lnTo>
                  <a:pt x="331" y="173"/>
                </a:lnTo>
                <a:close/>
              </a:path>
            </a:pathLst>
          </a:custGeom>
          <a:solidFill>
            <a:srgbClr val="0080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15" name="Freeform 372"/>
          <p:cNvSpPr>
            <a:spLocks/>
          </p:cNvSpPr>
          <p:nvPr/>
        </p:nvSpPr>
        <p:spPr bwMode="auto">
          <a:xfrm>
            <a:off x="5182809" y="3690667"/>
            <a:ext cx="433387" cy="273050"/>
          </a:xfrm>
          <a:custGeom>
            <a:avLst/>
            <a:gdLst>
              <a:gd name="T0" fmla="*/ 433387 w 273"/>
              <a:gd name="T1" fmla="*/ 220663 h 172"/>
              <a:gd name="T2" fmla="*/ 433387 w 273"/>
              <a:gd name="T3" fmla="*/ 242888 h 172"/>
              <a:gd name="T4" fmla="*/ 433387 w 273"/>
              <a:gd name="T5" fmla="*/ 258763 h 172"/>
              <a:gd name="T6" fmla="*/ 403224 w 273"/>
              <a:gd name="T7" fmla="*/ 265113 h 172"/>
              <a:gd name="T8" fmla="*/ 373062 w 273"/>
              <a:gd name="T9" fmla="*/ 265113 h 172"/>
              <a:gd name="T10" fmla="*/ 357187 w 273"/>
              <a:gd name="T11" fmla="*/ 265113 h 172"/>
              <a:gd name="T12" fmla="*/ 327025 w 273"/>
              <a:gd name="T13" fmla="*/ 265113 h 172"/>
              <a:gd name="T14" fmla="*/ 282575 w 273"/>
              <a:gd name="T15" fmla="*/ 265113 h 172"/>
              <a:gd name="T16" fmla="*/ 266700 w 273"/>
              <a:gd name="T17" fmla="*/ 265113 h 172"/>
              <a:gd name="T18" fmla="*/ 190500 w 273"/>
              <a:gd name="T19" fmla="*/ 265113 h 172"/>
              <a:gd name="T20" fmla="*/ 174625 w 273"/>
              <a:gd name="T21" fmla="*/ 273050 h 172"/>
              <a:gd name="T22" fmla="*/ 152400 w 273"/>
              <a:gd name="T23" fmla="*/ 273050 h 172"/>
              <a:gd name="T24" fmla="*/ 98425 w 273"/>
              <a:gd name="T25" fmla="*/ 273050 h 172"/>
              <a:gd name="T26" fmla="*/ 46037 w 273"/>
              <a:gd name="T27" fmla="*/ 273050 h 172"/>
              <a:gd name="T28" fmla="*/ 0 w 273"/>
              <a:gd name="T29" fmla="*/ 220663 h 172"/>
              <a:gd name="T30" fmla="*/ 0 w 273"/>
              <a:gd name="T31" fmla="*/ 152400 h 172"/>
              <a:gd name="T32" fmla="*/ 0 w 273"/>
              <a:gd name="T33" fmla="*/ 90487 h 172"/>
              <a:gd name="T34" fmla="*/ 0 w 273"/>
              <a:gd name="T35" fmla="*/ 76200 h 172"/>
              <a:gd name="T36" fmla="*/ 0 w 273"/>
              <a:gd name="T37" fmla="*/ 52388 h 172"/>
              <a:gd name="T38" fmla="*/ 0 w 273"/>
              <a:gd name="T39" fmla="*/ 30163 h 172"/>
              <a:gd name="T40" fmla="*/ 0 w 273"/>
              <a:gd name="T41" fmla="*/ 6350 h 172"/>
              <a:gd name="T42" fmla="*/ 38100 w 273"/>
              <a:gd name="T43" fmla="*/ 0 h 172"/>
              <a:gd name="T44" fmla="*/ 60325 w 273"/>
              <a:gd name="T45" fmla="*/ 0 h 172"/>
              <a:gd name="T46" fmla="*/ 144462 w 273"/>
              <a:gd name="T47" fmla="*/ 0 h 172"/>
              <a:gd name="T48" fmla="*/ 160337 w 273"/>
              <a:gd name="T49" fmla="*/ 0 h 172"/>
              <a:gd name="T50" fmla="*/ 174625 w 273"/>
              <a:gd name="T51" fmla="*/ 0 h 172"/>
              <a:gd name="T52" fmla="*/ 198437 w 273"/>
              <a:gd name="T53" fmla="*/ 0 h 172"/>
              <a:gd name="T54" fmla="*/ 220662 w 273"/>
              <a:gd name="T55" fmla="*/ 0 h 172"/>
              <a:gd name="T56" fmla="*/ 244475 w 273"/>
              <a:gd name="T57" fmla="*/ 0 h 172"/>
              <a:gd name="T58" fmla="*/ 258762 w 273"/>
              <a:gd name="T59" fmla="*/ 0 h 172"/>
              <a:gd name="T60" fmla="*/ 274637 w 273"/>
              <a:gd name="T61" fmla="*/ 0 h 172"/>
              <a:gd name="T62" fmla="*/ 296862 w 273"/>
              <a:gd name="T63" fmla="*/ 0 h 172"/>
              <a:gd name="T64" fmla="*/ 312737 w 273"/>
              <a:gd name="T65" fmla="*/ 0 h 172"/>
              <a:gd name="T66" fmla="*/ 350837 w 273"/>
              <a:gd name="T67" fmla="*/ 0 h 172"/>
              <a:gd name="T68" fmla="*/ 380999 w 273"/>
              <a:gd name="T69" fmla="*/ 0 h 172"/>
              <a:gd name="T70" fmla="*/ 403224 w 273"/>
              <a:gd name="T71" fmla="*/ 0 h 172"/>
              <a:gd name="T72" fmla="*/ 433387 w 273"/>
              <a:gd name="T73" fmla="*/ 0 h 172"/>
              <a:gd name="T74" fmla="*/ 433387 w 273"/>
              <a:gd name="T75" fmla="*/ 22225 h 172"/>
              <a:gd name="T76" fmla="*/ 433387 w 273"/>
              <a:gd name="T77" fmla="*/ 38100 h 172"/>
              <a:gd name="T78" fmla="*/ 433387 w 273"/>
              <a:gd name="T79" fmla="*/ 68263 h 172"/>
              <a:gd name="T80" fmla="*/ 433387 w 273"/>
              <a:gd name="T81" fmla="*/ 114300 h 172"/>
              <a:gd name="T82" fmla="*/ 433387 w 273"/>
              <a:gd name="T83" fmla="*/ 128588 h 172"/>
              <a:gd name="T84" fmla="*/ 433387 w 273"/>
              <a:gd name="T85" fmla="*/ 144462 h 172"/>
              <a:gd name="T86" fmla="*/ 433387 w 273"/>
              <a:gd name="T87" fmla="*/ 166687 h 172"/>
              <a:gd name="T88" fmla="*/ 433387 w 273"/>
              <a:gd name="T89" fmla="*/ 190500 h 172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273"/>
              <a:gd name="T136" fmla="*/ 0 h 172"/>
              <a:gd name="T137" fmla="*/ 273 w 273"/>
              <a:gd name="T138" fmla="*/ 172 h 172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273" h="172">
                <a:moveTo>
                  <a:pt x="273" y="129"/>
                </a:moveTo>
                <a:lnTo>
                  <a:pt x="273" y="139"/>
                </a:lnTo>
                <a:lnTo>
                  <a:pt x="273" y="148"/>
                </a:lnTo>
                <a:lnTo>
                  <a:pt x="273" y="153"/>
                </a:lnTo>
                <a:lnTo>
                  <a:pt x="273" y="158"/>
                </a:lnTo>
                <a:lnTo>
                  <a:pt x="273" y="163"/>
                </a:lnTo>
                <a:lnTo>
                  <a:pt x="273" y="167"/>
                </a:lnTo>
                <a:lnTo>
                  <a:pt x="254" y="167"/>
                </a:lnTo>
                <a:lnTo>
                  <a:pt x="240" y="167"/>
                </a:lnTo>
                <a:lnTo>
                  <a:pt x="235" y="167"/>
                </a:lnTo>
                <a:lnTo>
                  <a:pt x="230" y="167"/>
                </a:lnTo>
                <a:lnTo>
                  <a:pt x="225" y="167"/>
                </a:lnTo>
                <a:lnTo>
                  <a:pt x="216" y="167"/>
                </a:lnTo>
                <a:lnTo>
                  <a:pt x="206" y="167"/>
                </a:lnTo>
                <a:lnTo>
                  <a:pt x="182" y="167"/>
                </a:lnTo>
                <a:lnTo>
                  <a:pt x="178" y="167"/>
                </a:lnTo>
                <a:lnTo>
                  <a:pt x="173" y="167"/>
                </a:lnTo>
                <a:lnTo>
                  <a:pt x="168" y="167"/>
                </a:lnTo>
                <a:lnTo>
                  <a:pt x="125" y="167"/>
                </a:lnTo>
                <a:lnTo>
                  <a:pt x="120" y="167"/>
                </a:lnTo>
                <a:lnTo>
                  <a:pt x="110" y="167"/>
                </a:lnTo>
                <a:lnTo>
                  <a:pt x="110" y="172"/>
                </a:lnTo>
                <a:lnTo>
                  <a:pt x="101" y="172"/>
                </a:lnTo>
                <a:lnTo>
                  <a:pt x="96" y="172"/>
                </a:lnTo>
                <a:lnTo>
                  <a:pt x="91" y="172"/>
                </a:lnTo>
                <a:lnTo>
                  <a:pt x="62" y="172"/>
                </a:lnTo>
                <a:lnTo>
                  <a:pt x="34" y="172"/>
                </a:lnTo>
                <a:lnTo>
                  <a:pt x="29" y="172"/>
                </a:lnTo>
                <a:lnTo>
                  <a:pt x="0" y="172"/>
                </a:lnTo>
                <a:lnTo>
                  <a:pt x="0" y="139"/>
                </a:lnTo>
                <a:lnTo>
                  <a:pt x="0" y="134"/>
                </a:lnTo>
                <a:lnTo>
                  <a:pt x="0" y="96"/>
                </a:lnTo>
                <a:lnTo>
                  <a:pt x="0" y="91"/>
                </a:lnTo>
                <a:lnTo>
                  <a:pt x="0" y="57"/>
                </a:lnTo>
                <a:lnTo>
                  <a:pt x="0" y="52"/>
                </a:lnTo>
                <a:lnTo>
                  <a:pt x="0" y="48"/>
                </a:lnTo>
                <a:lnTo>
                  <a:pt x="0" y="43"/>
                </a:lnTo>
                <a:lnTo>
                  <a:pt x="0" y="33"/>
                </a:lnTo>
                <a:lnTo>
                  <a:pt x="0" y="28"/>
                </a:lnTo>
                <a:lnTo>
                  <a:pt x="0" y="19"/>
                </a:lnTo>
                <a:lnTo>
                  <a:pt x="0" y="14"/>
                </a:lnTo>
                <a:lnTo>
                  <a:pt x="0" y="4"/>
                </a:lnTo>
                <a:lnTo>
                  <a:pt x="0" y="0"/>
                </a:lnTo>
                <a:lnTo>
                  <a:pt x="24" y="0"/>
                </a:lnTo>
                <a:lnTo>
                  <a:pt x="29" y="0"/>
                </a:lnTo>
                <a:lnTo>
                  <a:pt x="38" y="0"/>
                </a:lnTo>
                <a:lnTo>
                  <a:pt x="48" y="0"/>
                </a:lnTo>
                <a:lnTo>
                  <a:pt x="91" y="0"/>
                </a:lnTo>
                <a:lnTo>
                  <a:pt x="96" y="0"/>
                </a:lnTo>
                <a:lnTo>
                  <a:pt x="101" y="0"/>
                </a:lnTo>
                <a:lnTo>
                  <a:pt x="106" y="0"/>
                </a:lnTo>
                <a:lnTo>
                  <a:pt x="110" y="0"/>
                </a:lnTo>
                <a:lnTo>
                  <a:pt x="115" y="0"/>
                </a:lnTo>
                <a:lnTo>
                  <a:pt x="125" y="0"/>
                </a:lnTo>
                <a:lnTo>
                  <a:pt x="130" y="0"/>
                </a:lnTo>
                <a:lnTo>
                  <a:pt x="139" y="0"/>
                </a:lnTo>
                <a:lnTo>
                  <a:pt x="149" y="0"/>
                </a:lnTo>
                <a:lnTo>
                  <a:pt x="154" y="0"/>
                </a:lnTo>
                <a:lnTo>
                  <a:pt x="158" y="0"/>
                </a:lnTo>
                <a:lnTo>
                  <a:pt x="163" y="0"/>
                </a:lnTo>
                <a:lnTo>
                  <a:pt x="168" y="0"/>
                </a:lnTo>
                <a:lnTo>
                  <a:pt x="173" y="0"/>
                </a:lnTo>
                <a:lnTo>
                  <a:pt x="182" y="0"/>
                </a:lnTo>
                <a:lnTo>
                  <a:pt x="187" y="0"/>
                </a:lnTo>
                <a:lnTo>
                  <a:pt x="192" y="0"/>
                </a:lnTo>
                <a:lnTo>
                  <a:pt x="197" y="0"/>
                </a:lnTo>
                <a:lnTo>
                  <a:pt x="216" y="0"/>
                </a:lnTo>
                <a:lnTo>
                  <a:pt x="221" y="0"/>
                </a:lnTo>
                <a:lnTo>
                  <a:pt x="235" y="0"/>
                </a:lnTo>
                <a:lnTo>
                  <a:pt x="240" y="0"/>
                </a:lnTo>
                <a:lnTo>
                  <a:pt x="249" y="0"/>
                </a:lnTo>
                <a:lnTo>
                  <a:pt x="254" y="0"/>
                </a:lnTo>
                <a:lnTo>
                  <a:pt x="264" y="0"/>
                </a:lnTo>
                <a:lnTo>
                  <a:pt x="273" y="0"/>
                </a:lnTo>
                <a:lnTo>
                  <a:pt x="273" y="9"/>
                </a:lnTo>
                <a:lnTo>
                  <a:pt x="273" y="14"/>
                </a:lnTo>
                <a:lnTo>
                  <a:pt x="273" y="19"/>
                </a:lnTo>
                <a:lnTo>
                  <a:pt x="273" y="24"/>
                </a:lnTo>
                <a:lnTo>
                  <a:pt x="273" y="28"/>
                </a:lnTo>
                <a:lnTo>
                  <a:pt x="273" y="43"/>
                </a:lnTo>
                <a:lnTo>
                  <a:pt x="273" y="48"/>
                </a:lnTo>
                <a:lnTo>
                  <a:pt x="273" y="72"/>
                </a:lnTo>
                <a:lnTo>
                  <a:pt x="273" y="76"/>
                </a:lnTo>
                <a:lnTo>
                  <a:pt x="273" y="81"/>
                </a:lnTo>
                <a:lnTo>
                  <a:pt x="273" y="86"/>
                </a:lnTo>
                <a:lnTo>
                  <a:pt x="273" y="91"/>
                </a:lnTo>
                <a:lnTo>
                  <a:pt x="273" y="96"/>
                </a:lnTo>
                <a:lnTo>
                  <a:pt x="273" y="105"/>
                </a:lnTo>
                <a:lnTo>
                  <a:pt x="273" y="110"/>
                </a:lnTo>
                <a:lnTo>
                  <a:pt x="273" y="120"/>
                </a:lnTo>
                <a:lnTo>
                  <a:pt x="273" y="129"/>
                </a:lnTo>
                <a:close/>
              </a:path>
            </a:pathLst>
          </a:custGeom>
          <a:solidFill>
            <a:srgbClr val="FF7C8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16" name="Freeform 373"/>
          <p:cNvSpPr>
            <a:spLocks/>
          </p:cNvSpPr>
          <p:nvPr/>
        </p:nvSpPr>
        <p:spPr bwMode="auto">
          <a:xfrm>
            <a:off x="5103288" y="4551455"/>
            <a:ext cx="601663" cy="623888"/>
          </a:xfrm>
          <a:custGeom>
            <a:avLst/>
            <a:gdLst>
              <a:gd name="T0" fmla="*/ 601663 w 379"/>
              <a:gd name="T1" fmla="*/ 190500 h 393"/>
              <a:gd name="T2" fmla="*/ 601663 w 379"/>
              <a:gd name="T3" fmla="*/ 311150 h 393"/>
              <a:gd name="T4" fmla="*/ 601663 w 379"/>
              <a:gd name="T5" fmla="*/ 379413 h 393"/>
              <a:gd name="T6" fmla="*/ 601663 w 379"/>
              <a:gd name="T7" fmla="*/ 403225 h 393"/>
              <a:gd name="T8" fmla="*/ 601663 w 379"/>
              <a:gd name="T9" fmla="*/ 449263 h 393"/>
              <a:gd name="T10" fmla="*/ 601663 w 379"/>
              <a:gd name="T11" fmla="*/ 539750 h 393"/>
              <a:gd name="T12" fmla="*/ 601663 w 379"/>
              <a:gd name="T13" fmla="*/ 563563 h 393"/>
              <a:gd name="T14" fmla="*/ 601663 w 379"/>
              <a:gd name="T15" fmla="*/ 593725 h 393"/>
              <a:gd name="T16" fmla="*/ 539750 w 379"/>
              <a:gd name="T17" fmla="*/ 615950 h 393"/>
              <a:gd name="T18" fmla="*/ 471488 w 379"/>
              <a:gd name="T19" fmla="*/ 615950 h 393"/>
              <a:gd name="T20" fmla="*/ 387350 w 379"/>
              <a:gd name="T21" fmla="*/ 615950 h 393"/>
              <a:gd name="T22" fmla="*/ 342900 w 379"/>
              <a:gd name="T23" fmla="*/ 623888 h 393"/>
              <a:gd name="T24" fmla="*/ 304800 w 379"/>
              <a:gd name="T25" fmla="*/ 623888 h 393"/>
              <a:gd name="T26" fmla="*/ 266700 w 379"/>
              <a:gd name="T27" fmla="*/ 623888 h 393"/>
              <a:gd name="T28" fmla="*/ 258763 w 379"/>
              <a:gd name="T29" fmla="*/ 585788 h 393"/>
              <a:gd name="T30" fmla="*/ 258763 w 379"/>
              <a:gd name="T31" fmla="*/ 539750 h 393"/>
              <a:gd name="T32" fmla="*/ 258763 w 379"/>
              <a:gd name="T33" fmla="*/ 471488 h 393"/>
              <a:gd name="T34" fmla="*/ 258763 w 379"/>
              <a:gd name="T35" fmla="*/ 441325 h 393"/>
              <a:gd name="T36" fmla="*/ 258763 w 379"/>
              <a:gd name="T37" fmla="*/ 411163 h 393"/>
              <a:gd name="T38" fmla="*/ 174625 w 379"/>
              <a:gd name="T39" fmla="*/ 387350 h 393"/>
              <a:gd name="T40" fmla="*/ 128588 w 379"/>
              <a:gd name="T41" fmla="*/ 387350 h 393"/>
              <a:gd name="T42" fmla="*/ 106363 w 379"/>
              <a:gd name="T43" fmla="*/ 387350 h 393"/>
              <a:gd name="T44" fmla="*/ 76200 w 379"/>
              <a:gd name="T45" fmla="*/ 395288 h 393"/>
              <a:gd name="T46" fmla="*/ 6350 w 379"/>
              <a:gd name="T47" fmla="*/ 395288 h 393"/>
              <a:gd name="T48" fmla="*/ 6350 w 379"/>
              <a:gd name="T49" fmla="*/ 373063 h 393"/>
              <a:gd name="T50" fmla="*/ 0 w 379"/>
              <a:gd name="T51" fmla="*/ 319088 h 393"/>
              <a:gd name="T52" fmla="*/ 0 w 379"/>
              <a:gd name="T53" fmla="*/ 280988 h 393"/>
              <a:gd name="T54" fmla="*/ 0 w 379"/>
              <a:gd name="T55" fmla="*/ 242888 h 393"/>
              <a:gd name="T56" fmla="*/ 0 w 379"/>
              <a:gd name="T57" fmla="*/ 212725 h 393"/>
              <a:gd name="T58" fmla="*/ 0 w 379"/>
              <a:gd name="T59" fmla="*/ 174625 h 393"/>
              <a:gd name="T60" fmla="*/ 30163 w 379"/>
              <a:gd name="T61" fmla="*/ 166688 h 393"/>
              <a:gd name="T62" fmla="*/ 68263 w 379"/>
              <a:gd name="T63" fmla="*/ 166688 h 393"/>
              <a:gd name="T64" fmla="*/ 90488 w 379"/>
              <a:gd name="T65" fmla="*/ 166688 h 393"/>
              <a:gd name="T66" fmla="*/ 114300 w 379"/>
              <a:gd name="T67" fmla="*/ 158750 h 393"/>
              <a:gd name="T68" fmla="*/ 128588 w 379"/>
              <a:gd name="T69" fmla="*/ 166688 h 393"/>
              <a:gd name="T70" fmla="*/ 152400 w 379"/>
              <a:gd name="T71" fmla="*/ 166688 h 393"/>
              <a:gd name="T72" fmla="*/ 174625 w 379"/>
              <a:gd name="T73" fmla="*/ 166688 h 393"/>
              <a:gd name="T74" fmla="*/ 220663 w 379"/>
              <a:gd name="T75" fmla="*/ 166688 h 393"/>
              <a:gd name="T76" fmla="*/ 266700 w 379"/>
              <a:gd name="T77" fmla="*/ 166688 h 393"/>
              <a:gd name="T78" fmla="*/ 311150 w 379"/>
              <a:gd name="T79" fmla="*/ 166688 h 393"/>
              <a:gd name="T80" fmla="*/ 342900 w 379"/>
              <a:gd name="T81" fmla="*/ 166688 h 393"/>
              <a:gd name="T82" fmla="*/ 387350 w 379"/>
              <a:gd name="T83" fmla="*/ 166688 h 393"/>
              <a:gd name="T84" fmla="*/ 433388 w 379"/>
              <a:gd name="T85" fmla="*/ 166688 h 393"/>
              <a:gd name="T86" fmla="*/ 501650 w 379"/>
              <a:gd name="T87" fmla="*/ 166688 h 393"/>
              <a:gd name="T88" fmla="*/ 547688 w 379"/>
              <a:gd name="T89" fmla="*/ 166688 h 393"/>
              <a:gd name="T90" fmla="*/ 577850 w 379"/>
              <a:gd name="T91" fmla="*/ 76200 h 393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379"/>
              <a:gd name="T139" fmla="*/ 0 h 393"/>
              <a:gd name="T140" fmla="*/ 379 w 379"/>
              <a:gd name="T141" fmla="*/ 393 h 393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379" h="393">
                <a:moveTo>
                  <a:pt x="379" y="0"/>
                </a:moveTo>
                <a:lnTo>
                  <a:pt x="379" y="115"/>
                </a:lnTo>
                <a:lnTo>
                  <a:pt x="379" y="120"/>
                </a:lnTo>
                <a:lnTo>
                  <a:pt x="379" y="163"/>
                </a:lnTo>
                <a:lnTo>
                  <a:pt x="379" y="187"/>
                </a:lnTo>
                <a:lnTo>
                  <a:pt x="379" y="196"/>
                </a:lnTo>
                <a:lnTo>
                  <a:pt x="379" y="215"/>
                </a:lnTo>
                <a:lnTo>
                  <a:pt x="379" y="220"/>
                </a:lnTo>
                <a:lnTo>
                  <a:pt x="379" y="239"/>
                </a:lnTo>
                <a:lnTo>
                  <a:pt x="379" y="244"/>
                </a:lnTo>
                <a:lnTo>
                  <a:pt x="379" y="249"/>
                </a:lnTo>
                <a:lnTo>
                  <a:pt x="379" y="254"/>
                </a:lnTo>
                <a:lnTo>
                  <a:pt x="379" y="259"/>
                </a:lnTo>
                <a:lnTo>
                  <a:pt x="379" y="278"/>
                </a:lnTo>
                <a:lnTo>
                  <a:pt x="379" y="283"/>
                </a:lnTo>
                <a:lnTo>
                  <a:pt x="379" y="316"/>
                </a:lnTo>
                <a:lnTo>
                  <a:pt x="379" y="326"/>
                </a:lnTo>
                <a:lnTo>
                  <a:pt x="379" y="340"/>
                </a:lnTo>
                <a:lnTo>
                  <a:pt x="379" y="345"/>
                </a:lnTo>
                <a:lnTo>
                  <a:pt x="379" y="350"/>
                </a:lnTo>
                <a:lnTo>
                  <a:pt x="379" y="355"/>
                </a:lnTo>
                <a:lnTo>
                  <a:pt x="379" y="359"/>
                </a:lnTo>
                <a:lnTo>
                  <a:pt x="379" y="364"/>
                </a:lnTo>
                <a:lnTo>
                  <a:pt x="379" y="374"/>
                </a:lnTo>
                <a:lnTo>
                  <a:pt x="379" y="388"/>
                </a:lnTo>
                <a:lnTo>
                  <a:pt x="364" y="388"/>
                </a:lnTo>
                <a:lnTo>
                  <a:pt x="340" y="388"/>
                </a:lnTo>
                <a:lnTo>
                  <a:pt x="316" y="388"/>
                </a:lnTo>
                <a:lnTo>
                  <a:pt x="311" y="388"/>
                </a:lnTo>
                <a:lnTo>
                  <a:pt x="297" y="388"/>
                </a:lnTo>
                <a:lnTo>
                  <a:pt x="268" y="388"/>
                </a:lnTo>
                <a:lnTo>
                  <a:pt x="254" y="388"/>
                </a:lnTo>
                <a:lnTo>
                  <a:pt x="244" y="388"/>
                </a:lnTo>
                <a:lnTo>
                  <a:pt x="225" y="393"/>
                </a:lnTo>
                <a:lnTo>
                  <a:pt x="220" y="393"/>
                </a:lnTo>
                <a:lnTo>
                  <a:pt x="216" y="393"/>
                </a:lnTo>
                <a:lnTo>
                  <a:pt x="211" y="393"/>
                </a:lnTo>
                <a:lnTo>
                  <a:pt x="201" y="393"/>
                </a:lnTo>
                <a:lnTo>
                  <a:pt x="192" y="393"/>
                </a:lnTo>
                <a:lnTo>
                  <a:pt x="187" y="393"/>
                </a:lnTo>
                <a:lnTo>
                  <a:pt x="177" y="393"/>
                </a:lnTo>
                <a:lnTo>
                  <a:pt x="168" y="393"/>
                </a:lnTo>
                <a:lnTo>
                  <a:pt x="168" y="383"/>
                </a:lnTo>
                <a:lnTo>
                  <a:pt x="168" y="379"/>
                </a:lnTo>
                <a:lnTo>
                  <a:pt x="163" y="369"/>
                </a:lnTo>
                <a:lnTo>
                  <a:pt x="163" y="359"/>
                </a:lnTo>
                <a:lnTo>
                  <a:pt x="163" y="355"/>
                </a:lnTo>
                <a:lnTo>
                  <a:pt x="163" y="340"/>
                </a:lnTo>
                <a:lnTo>
                  <a:pt x="163" y="326"/>
                </a:lnTo>
                <a:lnTo>
                  <a:pt x="163" y="311"/>
                </a:lnTo>
                <a:lnTo>
                  <a:pt x="163" y="297"/>
                </a:lnTo>
                <a:lnTo>
                  <a:pt x="163" y="292"/>
                </a:lnTo>
                <a:lnTo>
                  <a:pt x="163" y="283"/>
                </a:lnTo>
                <a:lnTo>
                  <a:pt x="163" y="278"/>
                </a:lnTo>
                <a:lnTo>
                  <a:pt x="163" y="273"/>
                </a:lnTo>
                <a:lnTo>
                  <a:pt x="163" y="263"/>
                </a:lnTo>
                <a:lnTo>
                  <a:pt x="163" y="259"/>
                </a:lnTo>
                <a:lnTo>
                  <a:pt x="163" y="254"/>
                </a:lnTo>
                <a:lnTo>
                  <a:pt x="163" y="244"/>
                </a:lnTo>
                <a:lnTo>
                  <a:pt x="110" y="244"/>
                </a:lnTo>
                <a:lnTo>
                  <a:pt x="105" y="244"/>
                </a:lnTo>
                <a:lnTo>
                  <a:pt x="96" y="244"/>
                </a:lnTo>
                <a:lnTo>
                  <a:pt x="81" y="244"/>
                </a:lnTo>
                <a:lnTo>
                  <a:pt x="76" y="244"/>
                </a:lnTo>
                <a:lnTo>
                  <a:pt x="72" y="244"/>
                </a:lnTo>
                <a:lnTo>
                  <a:pt x="67" y="244"/>
                </a:lnTo>
                <a:lnTo>
                  <a:pt x="62" y="249"/>
                </a:lnTo>
                <a:lnTo>
                  <a:pt x="52" y="249"/>
                </a:lnTo>
                <a:lnTo>
                  <a:pt x="48" y="249"/>
                </a:lnTo>
                <a:lnTo>
                  <a:pt x="38" y="249"/>
                </a:lnTo>
                <a:lnTo>
                  <a:pt x="14" y="249"/>
                </a:lnTo>
                <a:lnTo>
                  <a:pt x="4" y="249"/>
                </a:lnTo>
                <a:lnTo>
                  <a:pt x="4" y="244"/>
                </a:lnTo>
                <a:lnTo>
                  <a:pt x="4" y="239"/>
                </a:lnTo>
                <a:lnTo>
                  <a:pt x="4" y="235"/>
                </a:lnTo>
                <a:lnTo>
                  <a:pt x="4" y="230"/>
                </a:lnTo>
                <a:lnTo>
                  <a:pt x="0" y="220"/>
                </a:lnTo>
                <a:lnTo>
                  <a:pt x="0" y="201"/>
                </a:lnTo>
                <a:lnTo>
                  <a:pt x="0" y="187"/>
                </a:lnTo>
                <a:lnTo>
                  <a:pt x="0" y="182"/>
                </a:lnTo>
                <a:lnTo>
                  <a:pt x="0" y="177"/>
                </a:lnTo>
                <a:lnTo>
                  <a:pt x="0" y="172"/>
                </a:lnTo>
                <a:lnTo>
                  <a:pt x="0" y="158"/>
                </a:lnTo>
                <a:lnTo>
                  <a:pt x="0" y="153"/>
                </a:lnTo>
                <a:lnTo>
                  <a:pt x="0" y="148"/>
                </a:lnTo>
                <a:lnTo>
                  <a:pt x="0" y="139"/>
                </a:lnTo>
                <a:lnTo>
                  <a:pt x="0" y="134"/>
                </a:lnTo>
                <a:lnTo>
                  <a:pt x="0" y="124"/>
                </a:lnTo>
                <a:lnTo>
                  <a:pt x="0" y="115"/>
                </a:lnTo>
                <a:lnTo>
                  <a:pt x="0" y="110"/>
                </a:lnTo>
                <a:lnTo>
                  <a:pt x="0" y="105"/>
                </a:lnTo>
                <a:lnTo>
                  <a:pt x="9" y="105"/>
                </a:lnTo>
                <a:lnTo>
                  <a:pt x="19" y="105"/>
                </a:lnTo>
                <a:lnTo>
                  <a:pt x="28" y="105"/>
                </a:lnTo>
                <a:lnTo>
                  <a:pt x="38" y="105"/>
                </a:lnTo>
                <a:lnTo>
                  <a:pt x="43" y="105"/>
                </a:lnTo>
                <a:lnTo>
                  <a:pt x="48" y="105"/>
                </a:lnTo>
                <a:lnTo>
                  <a:pt x="52" y="105"/>
                </a:lnTo>
                <a:lnTo>
                  <a:pt x="57" y="105"/>
                </a:lnTo>
                <a:lnTo>
                  <a:pt x="62" y="105"/>
                </a:lnTo>
                <a:lnTo>
                  <a:pt x="62" y="100"/>
                </a:lnTo>
                <a:lnTo>
                  <a:pt x="72" y="100"/>
                </a:lnTo>
                <a:lnTo>
                  <a:pt x="72" y="105"/>
                </a:lnTo>
                <a:lnTo>
                  <a:pt x="76" y="105"/>
                </a:lnTo>
                <a:lnTo>
                  <a:pt x="81" y="105"/>
                </a:lnTo>
                <a:lnTo>
                  <a:pt x="86" y="105"/>
                </a:lnTo>
                <a:lnTo>
                  <a:pt x="91" y="105"/>
                </a:lnTo>
                <a:lnTo>
                  <a:pt x="96" y="105"/>
                </a:lnTo>
                <a:lnTo>
                  <a:pt x="100" y="105"/>
                </a:lnTo>
                <a:lnTo>
                  <a:pt x="105" y="105"/>
                </a:lnTo>
                <a:lnTo>
                  <a:pt x="110" y="105"/>
                </a:lnTo>
                <a:lnTo>
                  <a:pt x="115" y="105"/>
                </a:lnTo>
                <a:lnTo>
                  <a:pt x="129" y="105"/>
                </a:lnTo>
                <a:lnTo>
                  <a:pt x="139" y="105"/>
                </a:lnTo>
                <a:lnTo>
                  <a:pt x="153" y="105"/>
                </a:lnTo>
                <a:lnTo>
                  <a:pt x="163" y="105"/>
                </a:lnTo>
                <a:lnTo>
                  <a:pt x="168" y="105"/>
                </a:lnTo>
                <a:lnTo>
                  <a:pt x="177" y="105"/>
                </a:lnTo>
                <a:lnTo>
                  <a:pt x="192" y="105"/>
                </a:lnTo>
                <a:lnTo>
                  <a:pt x="196" y="105"/>
                </a:lnTo>
                <a:lnTo>
                  <a:pt x="201" y="105"/>
                </a:lnTo>
                <a:lnTo>
                  <a:pt x="211" y="105"/>
                </a:lnTo>
                <a:lnTo>
                  <a:pt x="216" y="105"/>
                </a:lnTo>
                <a:lnTo>
                  <a:pt x="220" y="105"/>
                </a:lnTo>
                <a:lnTo>
                  <a:pt x="240" y="105"/>
                </a:lnTo>
                <a:lnTo>
                  <a:pt x="244" y="105"/>
                </a:lnTo>
                <a:lnTo>
                  <a:pt x="249" y="105"/>
                </a:lnTo>
                <a:lnTo>
                  <a:pt x="254" y="105"/>
                </a:lnTo>
                <a:lnTo>
                  <a:pt x="273" y="105"/>
                </a:lnTo>
                <a:lnTo>
                  <a:pt x="307" y="105"/>
                </a:lnTo>
                <a:lnTo>
                  <a:pt x="311" y="105"/>
                </a:lnTo>
                <a:lnTo>
                  <a:pt x="316" y="105"/>
                </a:lnTo>
                <a:lnTo>
                  <a:pt x="326" y="105"/>
                </a:lnTo>
                <a:lnTo>
                  <a:pt x="331" y="105"/>
                </a:lnTo>
                <a:lnTo>
                  <a:pt x="345" y="105"/>
                </a:lnTo>
                <a:lnTo>
                  <a:pt x="345" y="100"/>
                </a:lnTo>
                <a:lnTo>
                  <a:pt x="350" y="86"/>
                </a:lnTo>
                <a:lnTo>
                  <a:pt x="364" y="48"/>
                </a:lnTo>
                <a:lnTo>
                  <a:pt x="369" y="24"/>
                </a:lnTo>
                <a:lnTo>
                  <a:pt x="379" y="0"/>
                </a:lnTo>
                <a:close/>
              </a:path>
            </a:pathLst>
          </a:custGeom>
          <a:solidFill>
            <a:srgbClr val="CCCC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217" name="Freeform 374"/>
          <p:cNvSpPr>
            <a:spLocks/>
          </p:cNvSpPr>
          <p:nvPr/>
        </p:nvSpPr>
        <p:spPr bwMode="auto">
          <a:xfrm>
            <a:off x="4453767" y="2778274"/>
            <a:ext cx="547688" cy="228600"/>
          </a:xfrm>
          <a:custGeom>
            <a:avLst/>
            <a:gdLst>
              <a:gd name="T0" fmla="*/ 30163 w 345"/>
              <a:gd name="T1" fmla="*/ 130175 h 144"/>
              <a:gd name="T2" fmla="*/ 22225 w 345"/>
              <a:gd name="T3" fmla="*/ 122237 h 144"/>
              <a:gd name="T4" fmla="*/ 30163 w 345"/>
              <a:gd name="T5" fmla="*/ 114300 h 144"/>
              <a:gd name="T6" fmla="*/ 22225 w 345"/>
              <a:gd name="T7" fmla="*/ 106363 h 144"/>
              <a:gd name="T8" fmla="*/ 30163 w 345"/>
              <a:gd name="T9" fmla="*/ 98425 h 144"/>
              <a:gd name="T10" fmla="*/ 22225 w 345"/>
              <a:gd name="T11" fmla="*/ 92075 h 144"/>
              <a:gd name="T12" fmla="*/ 22225 w 345"/>
              <a:gd name="T13" fmla="*/ 76200 h 144"/>
              <a:gd name="T14" fmla="*/ 22225 w 345"/>
              <a:gd name="T15" fmla="*/ 76200 h 144"/>
              <a:gd name="T16" fmla="*/ 22225 w 345"/>
              <a:gd name="T17" fmla="*/ 60325 h 144"/>
              <a:gd name="T18" fmla="*/ 30163 w 345"/>
              <a:gd name="T19" fmla="*/ 53975 h 144"/>
              <a:gd name="T20" fmla="*/ 22225 w 345"/>
              <a:gd name="T21" fmla="*/ 46037 h 144"/>
              <a:gd name="T22" fmla="*/ 30163 w 345"/>
              <a:gd name="T23" fmla="*/ 38100 h 144"/>
              <a:gd name="T24" fmla="*/ 38100 w 345"/>
              <a:gd name="T25" fmla="*/ 38100 h 144"/>
              <a:gd name="T26" fmla="*/ 22225 w 345"/>
              <a:gd name="T27" fmla="*/ 30162 h 144"/>
              <a:gd name="T28" fmla="*/ 30163 w 345"/>
              <a:gd name="T29" fmla="*/ 22225 h 144"/>
              <a:gd name="T30" fmla="*/ 30163 w 345"/>
              <a:gd name="T31" fmla="*/ 15875 h 144"/>
              <a:gd name="T32" fmla="*/ 38100 w 345"/>
              <a:gd name="T33" fmla="*/ 15875 h 144"/>
              <a:gd name="T34" fmla="*/ 38100 w 345"/>
              <a:gd name="T35" fmla="*/ 7937 h 144"/>
              <a:gd name="T36" fmla="*/ 60325 w 345"/>
              <a:gd name="T37" fmla="*/ 0 h 144"/>
              <a:gd name="T38" fmla="*/ 152400 w 345"/>
              <a:gd name="T39" fmla="*/ 0 h 144"/>
              <a:gd name="T40" fmla="*/ 220663 w 345"/>
              <a:gd name="T41" fmla="*/ 0 h 144"/>
              <a:gd name="T42" fmla="*/ 258763 w 345"/>
              <a:gd name="T43" fmla="*/ 30162 h 144"/>
              <a:gd name="T44" fmla="*/ 311150 w 345"/>
              <a:gd name="T45" fmla="*/ 30162 h 144"/>
              <a:gd name="T46" fmla="*/ 365125 w 345"/>
              <a:gd name="T47" fmla="*/ 30162 h 144"/>
              <a:gd name="T48" fmla="*/ 357188 w 345"/>
              <a:gd name="T49" fmla="*/ 38100 h 144"/>
              <a:gd name="T50" fmla="*/ 365125 w 345"/>
              <a:gd name="T51" fmla="*/ 46037 h 144"/>
              <a:gd name="T52" fmla="*/ 379413 w 345"/>
              <a:gd name="T53" fmla="*/ 60325 h 144"/>
              <a:gd name="T54" fmla="*/ 387350 w 345"/>
              <a:gd name="T55" fmla="*/ 84137 h 144"/>
              <a:gd name="T56" fmla="*/ 403225 w 345"/>
              <a:gd name="T57" fmla="*/ 98425 h 144"/>
              <a:gd name="T58" fmla="*/ 417513 w 345"/>
              <a:gd name="T59" fmla="*/ 114300 h 144"/>
              <a:gd name="T60" fmla="*/ 433388 w 345"/>
              <a:gd name="T61" fmla="*/ 114300 h 144"/>
              <a:gd name="T62" fmla="*/ 455613 w 345"/>
              <a:gd name="T63" fmla="*/ 106363 h 144"/>
              <a:gd name="T64" fmla="*/ 479425 w 345"/>
              <a:gd name="T65" fmla="*/ 122237 h 144"/>
              <a:gd name="T66" fmla="*/ 493713 w 345"/>
              <a:gd name="T67" fmla="*/ 136525 h 144"/>
              <a:gd name="T68" fmla="*/ 509588 w 345"/>
              <a:gd name="T69" fmla="*/ 152400 h 144"/>
              <a:gd name="T70" fmla="*/ 531813 w 345"/>
              <a:gd name="T71" fmla="*/ 144462 h 144"/>
              <a:gd name="T72" fmla="*/ 547688 w 345"/>
              <a:gd name="T73" fmla="*/ 160337 h 144"/>
              <a:gd name="T74" fmla="*/ 449263 w 345"/>
              <a:gd name="T75" fmla="*/ 190500 h 144"/>
              <a:gd name="T76" fmla="*/ 403225 w 345"/>
              <a:gd name="T77" fmla="*/ 190500 h 144"/>
              <a:gd name="T78" fmla="*/ 373063 w 345"/>
              <a:gd name="T79" fmla="*/ 212725 h 144"/>
              <a:gd name="T80" fmla="*/ 319088 w 345"/>
              <a:gd name="T81" fmla="*/ 228600 h 144"/>
              <a:gd name="T82" fmla="*/ 196850 w 345"/>
              <a:gd name="T83" fmla="*/ 228600 h 144"/>
              <a:gd name="T84" fmla="*/ 136525 w 345"/>
              <a:gd name="T85" fmla="*/ 228600 h 144"/>
              <a:gd name="T86" fmla="*/ 68263 w 345"/>
              <a:gd name="T87" fmla="*/ 228600 h 144"/>
              <a:gd name="T88" fmla="*/ 22225 w 345"/>
              <a:gd name="T89" fmla="*/ 228600 h 144"/>
              <a:gd name="T90" fmla="*/ 14288 w 345"/>
              <a:gd name="T91" fmla="*/ 220663 h 144"/>
              <a:gd name="T92" fmla="*/ 6350 w 345"/>
              <a:gd name="T93" fmla="*/ 206375 h 144"/>
              <a:gd name="T94" fmla="*/ 0 w 345"/>
              <a:gd name="T95" fmla="*/ 212725 h 144"/>
              <a:gd name="T96" fmla="*/ 6350 w 345"/>
              <a:gd name="T97" fmla="*/ 190500 h 144"/>
              <a:gd name="T98" fmla="*/ 14288 w 345"/>
              <a:gd name="T99" fmla="*/ 174625 h 144"/>
              <a:gd name="T100" fmla="*/ 14288 w 345"/>
              <a:gd name="T101" fmla="*/ 152400 h 144"/>
              <a:gd name="T102" fmla="*/ 6350 w 345"/>
              <a:gd name="T103" fmla="*/ 152400 h 144"/>
              <a:gd name="T104" fmla="*/ 22225 w 345"/>
              <a:gd name="T105" fmla="*/ 144462 h 144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45"/>
              <a:gd name="T160" fmla="*/ 0 h 144"/>
              <a:gd name="T161" fmla="*/ 345 w 345"/>
              <a:gd name="T162" fmla="*/ 144 h 144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45" h="144">
                <a:moveTo>
                  <a:pt x="14" y="91"/>
                </a:moveTo>
                <a:lnTo>
                  <a:pt x="19" y="86"/>
                </a:lnTo>
                <a:lnTo>
                  <a:pt x="14" y="82"/>
                </a:lnTo>
                <a:lnTo>
                  <a:pt x="19" y="82"/>
                </a:lnTo>
                <a:lnTo>
                  <a:pt x="14" y="82"/>
                </a:lnTo>
                <a:lnTo>
                  <a:pt x="14" y="77"/>
                </a:lnTo>
                <a:lnTo>
                  <a:pt x="19" y="77"/>
                </a:lnTo>
                <a:lnTo>
                  <a:pt x="14" y="77"/>
                </a:lnTo>
                <a:lnTo>
                  <a:pt x="19" y="77"/>
                </a:lnTo>
                <a:lnTo>
                  <a:pt x="19" y="72"/>
                </a:lnTo>
                <a:lnTo>
                  <a:pt x="14" y="72"/>
                </a:lnTo>
                <a:lnTo>
                  <a:pt x="19" y="72"/>
                </a:lnTo>
                <a:lnTo>
                  <a:pt x="14" y="72"/>
                </a:lnTo>
                <a:lnTo>
                  <a:pt x="14" y="67"/>
                </a:lnTo>
                <a:lnTo>
                  <a:pt x="14" y="72"/>
                </a:lnTo>
                <a:lnTo>
                  <a:pt x="14" y="67"/>
                </a:lnTo>
                <a:lnTo>
                  <a:pt x="19" y="67"/>
                </a:lnTo>
                <a:lnTo>
                  <a:pt x="19" y="62"/>
                </a:lnTo>
                <a:lnTo>
                  <a:pt x="19" y="67"/>
                </a:lnTo>
                <a:lnTo>
                  <a:pt x="19" y="62"/>
                </a:lnTo>
                <a:lnTo>
                  <a:pt x="14" y="62"/>
                </a:lnTo>
                <a:lnTo>
                  <a:pt x="19" y="62"/>
                </a:lnTo>
                <a:lnTo>
                  <a:pt x="19" y="58"/>
                </a:lnTo>
                <a:lnTo>
                  <a:pt x="14" y="58"/>
                </a:lnTo>
                <a:lnTo>
                  <a:pt x="14" y="53"/>
                </a:lnTo>
                <a:lnTo>
                  <a:pt x="9" y="53"/>
                </a:lnTo>
                <a:lnTo>
                  <a:pt x="14" y="53"/>
                </a:lnTo>
                <a:lnTo>
                  <a:pt x="14" y="48"/>
                </a:lnTo>
                <a:lnTo>
                  <a:pt x="14" y="53"/>
                </a:lnTo>
                <a:lnTo>
                  <a:pt x="9" y="53"/>
                </a:lnTo>
                <a:lnTo>
                  <a:pt x="9" y="48"/>
                </a:lnTo>
                <a:lnTo>
                  <a:pt x="14" y="48"/>
                </a:lnTo>
                <a:lnTo>
                  <a:pt x="14" y="43"/>
                </a:lnTo>
                <a:lnTo>
                  <a:pt x="14" y="38"/>
                </a:lnTo>
                <a:lnTo>
                  <a:pt x="14" y="43"/>
                </a:lnTo>
                <a:lnTo>
                  <a:pt x="14" y="38"/>
                </a:lnTo>
                <a:lnTo>
                  <a:pt x="19" y="38"/>
                </a:lnTo>
                <a:lnTo>
                  <a:pt x="14" y="38"/>
                </a:lnTo>
                <a:lnTo>
                  <a:pt x="14" y="34"/>
                </a:lnTo>
                <a:lnTo>
                  <a:pt x="19" y="34"/>
                </a:lnTo>
                <a:lnTo>
                  <a:pt x="14" y="34"/>
                </a:lnTo>
                <a:lnTo>
                  <a:pt x="9" y="34"/>
                </a:lnTo>
                <a:lnTo>
                  <a:pt x="14" y="34"/>
                </a:lnTo>
                <a:lnTo>
                  <a:pt x="14" y="29"/>
                </a:lnTo>
                <a:lnTo>
                  <a:pt x="19" y="29"/>
                </a:lnTo>
                <a:lnTo>
                  <a:pt x="14" y="29"/>
                </a:lnTo>
                <a:lnTo>
                  <a:pt x="19" y="29"/>
                </a:lnTo>
                <a:lnTo>
                  <a:pt x="19" y="24"/>
                </a:lnTo>
                <a:lnTo>
                  <a:pt x="19" y="19"/>
                </a:lnTo>
                <a:lnTo>
                  <a:pt x="24" y="24"/>
                </a:lnTo>
                <a:lnTo>
                  <a:pt x="24" y="19"/>
                </a:lnTo>
                <a:lnTo>
                  <a:pt x="24" y="24"/>
                </a:lnTo>
                <a:lnTo>
                  <a:pt x="24" y="19"/>
                </a:lnTo>
                <a:lnTo>
                  <a:pt x="19" y="19"/>
                </a:lnTo>
                <a:lnTo>
                  <a:pt x="14" y="14"/>
                </a:lnTo>
                <a:lnTo>
                  <a:pt x="14" y="19"/>
                </a:lnTo>
                <a:lnTo>
                  <a:pt x="14" y="14"/>
                </a:lnTo>
                <a:lnTo>
                  <a:pt x="19" y="14"/>
                </a:lnTo>
                <a:lnTo>
                  <a:pt x="24" y="14"/>
                </a:lnTo>
                <a:lnTo>
                  <a:pt x="19" y="14"/>
                </a:lnTo>
                <a:lnTo>
                  <a:pt x="24" y="10"/>
                </a:lnTo>
                <a:lnTo>
                  <a:pt x="24" y="14"/>
                </a:lnTo>
                <a:lnTo>
                  <a:pt x="24" y="10"/>
                </a:lnTo>
                <a:lnTo>
                  <a:pt x="19" y="10"/>
                </a:lnTo>
                <a:lnTo>
                  <a:pt x="24" y="10"/>
                </a:lnTo>
                <a:lnTo>
                  <a:pt x="19" y="10"/>
                </a:lnTo>
                <a:lnTo>
                  <a:pt x="19" y="5"/>
                </a:lnTo>
                <a:lnTo>
                  <a:pt x="24" y="10"/>
                </a:lnTo>
                <a:lnTo>
                  <a:pt x="19" y="5"/>
                </a:lnTo>
                <a:lnTo>
                  <a:pt x="24" y="5"/>
                </a:lnTo>
                <a:lnTo>
                  <a:pt x="28" y="5"/>
                </a:lnTo>
                <a:lnTo>
                  <a:pt x="24" y="5"/>
                </a:lnTo>
                <a:lnTo>
                  <a:pt x="24" y="0"/>
                </a:lnTo>
                <a:lnTo>
                  <a:pt x="28" y="0"/>
                </a:lnTo>
                <a:lnTo>
                  <a:pt x="33" y="0"/>
                </a:lnTo>
                <a:lnTo>
                  <a:pt x="38" y="0"/>
                </a:lnTo>
                <a:lnTo>
                  <a:pt x="52" y="0"/>
                </a:lnTo>
                <a:lnTo>
                  <a:pt x="62" y="0"/>
                </a:lnTo>
                <a:lnTo>
                  <a:pt x="72" y="0"/>
                </a:lnTo>
                <a:lnTo>
                  <a:pt x="96" y="0"/>
                </a:lnTo>
                <a:lnTo>
                  <a:pt x="110" y="0"/>
                </a:lnTo>
                <a:lnTo>
                  <a:pt x="120" y="0"/>
                </a:lnTo>
                <a:lnTo>
                  <a:pt x="124" y="0"/>
                </a:lnTo>
                <a:lnTo>
                  <a:pt x="139" y="0"/>
                </a:lnTo>
                <a:lnTo>
                  <a:pt x="144" y="0"/>
                </a:lnTo>
                <a:lnTo>
                  <a:pt x="144" y="14"/>
                </a:lnTo>
                <a:lnTo>
                  <a:pt x="144" y="19"/>
                </a:lnTo>
                <a:lnTo>
                  <a:pt x="163" y="19"/>
                </a:lnTo>
                <a:lnTo>
                  <a:pt x="168" y="19"/>
                </a:lnTo>
                <a:lnTo>
                  <a:pt x="177" y="19"/>
                </a:lnTo>
                <a:lnTo>
                  <a:pt x="187" y="19"/>
                </a:lnTo>
                <a:lnTo>
                  <a:pt x="196" y="19"/>
                </a:lnTo>
                <a:lnTo>
                  <a:pt x="201" y="19"/>
                </a:lnTo>
                <a:lnTo>
                  <a:pt x="220" y="19"/>
                </a:lnTo>
                <a:lnTo>
                  <a:pt x="225" y="19"/>
                </a:lnTo>
                <a:lnTo>
                  <a:pt x="230" y="19"/>
                </a:lnTo>
                <a:lnTo>
                  <a:pt x="225" y="19"/>
                </a:lnTo>
                <a:lnTo>
                  <a:pt x="230" y="19"/>
                </a:lnTo>
                <a:lnTo>
                  <a:pt x="225" y="19"/>
                </a:lnTo>
                <a:lnTo>
                  <a:pt x="225" y="24"/>
                </a:lnTo>
                <a:lnTo>
                  <a:pt x="225" y="29"/>
                </a:lnTo>
                <a:lnTo>
                  <a:pt x="230" y="29"/>
                </a:lnTo>
                <a:lnTo>
                  <a:pt x="235" y="29"/>
                </a:lnTo>
                <a:lnTo>
                  <a:pt x="230" y="29"/>
                </a:lnTo>
                <a:lnTo>
                  <a:pt x="230" y="34"/>
                </a:lnTo>
                <a:lnTo>
                  <a:pt x="235" y="34"/>
                </a:lnTo>
                <a:lnTo>
                  <a:pt x="235" y="38"/>
                </a:lnTo>
                <a:lnTo>
                  <a:pt x="239" y="38"/>
                </a:lnTo>
                <a:lnTo>
                  <a:pt x="239" y="43"/>
                </a:lnTo>
                <a:lnTo>
                  <a:pt x="239" y="48"/>
                </a:lnTo>
                <a:lnTo>
                  <a:pt x="244" y="48"/>
                </a:lnTo>
                <a:lnTo>
                  <a:pt x="244" y="53"/>
                </a:lnTo>
                <a:lnTo>
                  <a:pt x="249" y="53"/>
                </a:lnTo>
                <a:lnTo>
                  <a:pt x="249" y="58"/>
                </a:lnTo>
                <a:lnTo>
                  <a:pt x="254" y="58"/>
                </a:lnTo>
                <a:lnTo>
                  <a:pt x="254" y="62"/>
                </a:lnTo>
                <a:lnTo>
                  <a:pt x="254" y="67"/>
                </a:lnTo>
                <a:lnTo>
                  <a:pt x="259" y="67"/>
                </a:lnTo>
                <a:lnTo>
                  <a:pt x="259" y="72"/>
                </a:lnTo>
                <a:lnTo>
                  <a:pt x="263" y="72"/>
                </a:lnTo>
                <a:lnTo>
                  <a:pt x="263" y="67"/>
                </a:lnTo>
                <a:lnTo>
                  <a:pt x="268" y="67"/>
                </a:lnTo>
                <a:lnTo>
                  <a:pt x="273" y="67"/>
                </a:lnTo>
                <a:lnTo>
                  <a:pt x="273" y="72"/>
                </a:lnTo>
                <a:lnTo>
                  <a:pt x="278" y="72"/>
                </a:lnTo>
                <a:lnTo>
                  <a:pt x="283" y="72"/>
                </a:lnTo>
                <a:lnTo>
                  <a:pt x="287" y="72"/>
                </a:lnTo>
                <a:lnTo>
                  <a:pt x="287" y="67"/>
                </a:lnTo>
                <a:lnTo>
                  <a:pt x="292" y="72"/>
                </a:lnTo>
                <a:lnTo>
                  <a:pt x="297" y="72"/>
                </a:lnTo>
                <a:lnTo>
                  <a:pt x="297" y="77"/>
                </a:lnTo>
                <a:lnTo>
                  <a:pt x="302" y="77"/>
                </a:lnTo>
                <a:lnTo>
                  <a:pt x="302" y="82"/>
                </a:lnTo>
                <a:lnTo>
                  <a:pt x="302" y="86"/>
                </a:lnTo>
                <a:lnTo>
                  <a:pt x="307" y="86"/>
                </a:lnTo>
                <a:lnTo>
                  <a:pt x="311" y="86"/>
                </a:lnTo>
                <a:lnTo>
                  <a:pt x="316" y="86"/>
                </a:lnTo>
                <a:lnTo>
                  <a:pt x="316" y="91"/>
                </a:lnTo>
                <a:lnTo>
                  <a:pt x="321" y="91"/>
                </a:lnTo>
                <a:lnTo>
                  <a:pt x="321" y="96"/>
                </a:lnTo>
                <a:lnTo>
                  <a:pt x="326" y="96"/>
                </a:lnTo>
                <a:lnTo>
                  <a:pt x="331" y="96"/>
                </a:lnTo>
                <a:lnTo>
                  <a:pt x="331" y="91"/>
                </a:lnTo>
                <a:lnTo>
                  <a:pt x="335" y="91"/>
                </a:lnTo>
                <a:lnTo>
                  <a:pt x="340" y="91"/>
                </a:lnTo>
                <a:lnTo>
                  <a:pt x="340" y="96"/>
                </a:lnTo>
                <a:lnTo>
                  <a:pt x="345" y="96"/>
                </a:lnTo>
                <a:lnTo>
                  <a:pt x="345" y="101"/>
                </a:lnTo>
                <a:lnTo>
                  <a:pt x="345" y="120"/>
                </a:lnTo>
                <a:lnTo>
                  <a:pt x="292" y="120"/>
                </a:lnTo>
                <a:lnTo>
                  <a:pt x="287" y="120"/>
                </a:lnTo>
                <a:lnTo>
                  <a:pt x="283" y="120"/>
                </a:lnTo>
                <a:lnTo>
                  <a:pt x="278" y="120"/>
                </a:lnTo>
                <a:lnTo>
                  <a:pt x="268" y="120"/>
                </a:lnTo>
                <a:lnTo>
                  <a:pt x="263" y="120"/>
                </a:lnTo>
                <a:lnTo>
                  <a:pt x="254" y="120"/>
                </a:lnTo>
                <a:lnTo>
                  <a:pt x="249" y="120"/>
                </a:lnTo>
                <a:lnTo>
                  <a:pt x="239" y="120"/>
                </a:lnTo>
                <a:lnTo>
                  <a:pt x="235" y="120"/>
                </a:lnTo>
                <a:lnTo>
                  <a:pt x="235" y="134"/>
                </a:lnTo>
                <a:lnTo>
                  <a:pt x="235" y="144"/>
                </a:lnTo>
                <a:lnTo>
                  <a:pt x="220" y="144"/>
                </a:lnTo>
                <a:lnTo>
                  <a:pt x="206" y="144"/>
                </a:lnTo>
                <a:lnTo>
                  <a:pt x="201" y="144"/>
                </a:lnTo>
                <a:lnTo>
                  <a:pt x="196" y="144"/>
                </a:lnTo>
                <a:lnTo>
                  <a:pt x="172" y="144"/>
                </a:lnTo>
                <a:lnTo>
                  <a:pt x="163" y="144"/>
                </a:lnTo>
                <a:lnTo>
                  <a:pt x="124" y="144"/>
                </a:lnTo>
                <a:lnTo>
                  <a:pt x="120" y="144"/>
                </a:lnTo>
                <a:lnTo>
                  <a:pt x="105" y="144"/>
                </a:lnTo>
                <a:lnTo>
                  <a:pt x="100" y="144"/>
                </a:lnTo>
                <a:lnTo>
                  <a:pt x="86" y="144"/>
                </a:lnTo>
                <a:lnTo>
                  <a:pt x="81" y="144"/>
                </a:lnTo>
                <a:lnTo>
                  <a:pt x="76" y="144"/>
                </a:lnTo>
                <a:lnTo>
                  <a:pt x="52" y="144"/>
                </a:lnTo>
                <a:lnTo>
                  <a:pt x="43" y="144"/>
                </a:lnTo>
                <a:lnTo>
                  <a:pt x="38" y="144"/>
                </a:lnTo>
                <a:lnTo>
                  <a:pt x="24" y="144"/>
                </a:lnTo>
                <a:lnTo>
                  <a:pt x="19" y="144"/>
                </a:lnTo>
                <a:lnTo>
                  <a:pt x="14" y="144"/>
                </a:lnTo>
                <a:lnTo>
                  <a:pt x="9" y="144"/>
                </a:lnTo>
                <a:lnTo>
                  <a:pt x="4" y="144"/>
                </a:lnTo>
                <a:lnTo>
                  <a:pt x="4" y="139"/>
                </a:lnTo>
                <a:lnTo>
                  <a:pt x="9" y="139"/>
                </a:lnTo>
                <a:lnTo>
                  <a:pt x="4" y="134"/>
                </a:lnTo>
                <a:lnTo>
                  <a:pt x="9" y="134"/>
                </a:lnTo>
                <a:lnTo>
                  <a:pt x="4" y="134"/>
                </a:lnTo>
                <a:lnTo>
                  <a:pt x="4" y="130"/>
                </a:lnTo>
                <a:lnTo>
                  <a:pt x="4" y="134"/>
                </a:lnTo>
                <a:lnTo>
                  <a:pt x="4" y="130"/>
                </a:lnTo>
                <a:lnTo>
                  <a:pt x="0" y="130"/>
                </a:lnTo>
                <a:lnTo>
                  <a:pt x="0" y="134"/>
                </a:lnTo>
                <a:lnTo>
                  <a:pt x="0" y="130"/>
                </a:lnTo>
                <a:lnTo>
                  <a:pt x="4" y="130"/>
                </a:lnTo>
                <a:lnTo>
                  <a:pt x="4" y="125"/>
                </a:lnTo>
                <a:lnTo>
                  <a:pt x="4" y="120"/>
                </a:lnTo>
                <a:lnTo>
                  <a:pt x="9" y="120"/>
                </a:lnTo>
                <a:lnTo>
                  <a:pt x="9" y="115"/>
                </a:lnTo>
                <a:lnTo>
                  <a:pt x="4" y="115"/>
                </a:lnTo>
                <a:lnTo>
                  <a:pt x="9" y="110"/>
                </a:lnTo>
                <a:lnTo>
                  <a:pt x="9" y="106"/>
                </a:lnTo>
                <a:lnTo>
                  <a:pt x="14" y="101"/>
                </a:lnTo>
                <a:lnTo>
                  <a:pt x="9" y="101"/>
                </a:lnTo>
                <a:lnTo>
                  <a:pt x="9" y="96"/>
                </a:lnTo>
                <a:lnTo>
                  <a:pt x="9" y="101"/>
                </a:lnTo>
                <a:lnTo>
                  <a:pt x="4" y="101"/>
                </a:lnTo>
                <a:lnTo>
                  <a:pt x="9" y="96"/>
                </a:lnTo>
                <a:lnTo>
                  <a:pt x="4" y="96"/>
                </a:lnTo>
                <a:lnTo>
                  <a:pt x="4" y="91"/>
                </a:lnTo>
                <a:lnTo>
                  <a:pt x="9" y="91"/>
                </a:lnTo>
                <a:lnTo>
                  <a:pt x="14" y="96"/>
                </a:lnTo>
                <a:lnTo>
                  <a:pt x="14" y="91"/>
                </a:lnTo>
                <a:close/>
              </a:path>
            </a:pathLst>
          </a:custGeom>
          <a:solidFill>
            <a:srgbClr val="FFFF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18" name="Freeform 375"/>
          <p:cNvSpPr>
            <a:spLocks/>
          </p:cNvSpPr>
          <p:nvPr/>
        </p:nvSpPr>
        <p:spPr bwMode="auto">
          <a:xfrm>
            <a:off x="5616196" y="3690667"/>
            <a:ext cx="541338" cy="539750"/>
          </a:xfrm>
          <a:custGeom>
            <a:avLst/>
            <a:gdLst>
              <a:gd name="T0" fmla="*/ 0 w 341"/>
              <a:gd name="T1" fmla="*/ 166687 h 340"/>
              <a:gd name="T2" fmla="*/ 0 w 341"/>
              <a:gd name="T3" fmla="*/ 128588 h 340"/>
              <a:gd name="T4" fmla="*/ 0 w 341"/>
              <a:gd name="T5" fmla="*/ 68262 h 340"/>
              <a:gd name="T6" fmla="*/ 0 w 341"/>
              <a:gd name="T7" fmla="*/ 22225 h 340"/>
              <a:gd name="T8" fmla="*/ 61913 w 341"/>
              <a:gd name="T9" fmla="*/ 0 h 340"/>
              <a:gd name="T10" fmla="*/ 160338 w 341"/>
              <a:gd name="T11" fmla="*/ 0 h 340"/>
              <a:gd name="T12" fmla="*/ 290513 w 341"/>
              <a:gd name="T13" fmla="*/ 0 h 340"/>
              <a:gd name="T14" fmla="*/ 342900 w 341"/>
              <a:gd name="T15" fmla="*/ 6350 h 340"/>
              <a:gd name="T16" fmla="*/ 366713 w 341"/>
              <a:gd name="T17" fmla="*/ 22225 h 340"/>
              <a:gd name="T18" fmla="*/ 358775 w 341"/>
              <a:gd name="T19" fmla="*/ 44450 h 340"/>
              <a:gd name="T20" fmla="*/ 350838 w 341"/>
              <a:gd name="T21" fmla="*/ 68262 h 340"/>
              <a:gd name="T22" fmla="*/ 342900 w 341"/>
              <a:gd name="T23" fmla="*/ 68262 h 340"/>
              <a:gd name="T24" fmla="*/ 336550 w 341"/>
              <a:gd name="T25" fmla="*/ 76200 h 340"/>
              <a:gd name="T26" fmla="*/ 328613 w 341"/>
              <a:gd name="T27" fmla="*/ 82550 h 340"/>
              <a:gd name="T28" fmla="*/ 312738 w 341"/>
              <a:gd name="T29" fmla="*/ 98425 h 340"/>
              <a:gd name="T30" fmla="*/ 304800 w 341"/>
              <a:gd name="T31" fmla="*/ 106363 h 340"/>
              <a:gd name="T32" fmla="*/ 312738 w 341"/>
              <a:gd name="T33" fmla="*/ 120650 h 340"/>
              <a:gd name="T34" fmla="*/ 320675 w 341"/>
              <a:gd name="T35" fmla="*/ 120650 h 340"/>
              <a:gd name="T36" fmla="*/ 320675 w 341"/>
              <a:gd name="T37" fmla="*/ 136525 h 340"/>
              <a:gd name="T38" fmla="*/ 328613 w 341"/>
              <a:gd name="T39" fmla="*/ 144462 h 340"/>
              <a:gd name="T40" fmla="*/ 342900 w 341"/>
              <a:gd name="T41" fmla="*/ 158750 h 340"/>
              <a:gd name="T42" fmla="*/ 358775 w 341"/>
              <a:gd name="T43" fmla="*/ 174625 h 340"/>
              <a:gd name="T44" fmla="*/ 374650 w 341"/>
              <a:gd name="T45" fmla="*/ 190500 h 340"/>
              <a:gd name="T46" fmla="*/ 366713 w 341"/>
              <a:gd name="T47" fmla="*/ 196850 h 340"/>
              <a:gd name="T48" fmla="*/ 374650 w 341"/>
              <a:gd name="T49" fmla="*/ 204788 h 340"/>
              <a:gd name="T50" fmla="*/ 381000 w 341"/>
              <a:gd name="T51" fmla="*/ 212725 h 340"/>
              <a:gd name="T52" fmla="*/ 396875 w 341"/>
              <a:gd name="T53" fmla="*/ 234950 h 340"/>
              <a:gd name="T54" fmla="*/ 411163 w 341"/>
              <a:gd name="T55" fmla="*/ 234950 h 340"/>
              <a:gd name="T56" fmla="*/ 419100 w 341"/>
              <a:gd name="T57" fmla="*/ 227013 h 340"/>
              <a:gd name="T58" fmla="*/ 427038 w 341"/>
              <a:gd name="T59" fmla="*/ 234950 h 340"/>
              <a:gd name="T60" fmla="*/ 442913 w 341"/>
              <a:gd name="T61" fmla="*/ 234950 h 340"/>
              <a:gd name="T62" fmla="*/ 449263 w 341"/>
              <a:gd name="T63" fmla="*/ 250825 h 340"/>
              <a:gd name="T64" fmla="*/ 465138 w 341"/>
              <a:gd name="T65" fmla="*/ 250825 h 340"/>
              <a:gd name="T66" fmla="*/ 465138 w 341"/>
              <a:gd name="T67" fmla="*/ 265113 h 340"/>
              <a:gd name="T68" fmla="*/ 449263 w 341"/>
              <a:gd name="T69" fmla="*/ 265113 h 340"/>
              <a:gd name="T70" fmla="*/ 465138 w 341"/>
              <a:gd name="T71" fmla="*/ 280987 h 340"/>
              <a:gd name="T72" fmla="*/ 465138 w 341"/>
              <a:gd name="T73" fmla="*/ 296862 h 340"/>
              <a:gd name="T74" fmla="*/ 473075 w 341"/>
              <a:gd name="T75" fmla="*/ 303212 h 340"/>
              <a:gd name="T76" fmla="*/ 495300 w 341"/>
              <a:gd name="T77" fmla="*/ 311150 h 340"/>
              <a:gd name="T78" fmla="*/ 495300 w 341"/>
              <a:gd name="T79" fmla="*/ 327025 h 340"/>
              <a:gd name="T80" fmla="*/ 495300 w 341"/>
              <a:gd name="T81" fmla="*/ 341312 h 340"/>
              <a:gd name="T82" fmla="*/ 511175 w 341"/>
              <a:gd name="T83" fmla="*/ 357187 h 340"/>
              <a:gd name="T84" fmla="*/ 511175 w 341"/>
              <a:gd name="T85" fmla="*/ 357187 h 340"/>
              <a:gd name="T86" fmla="*/ 503238 w 341"/>
              <a:gd name="T87" fmla="*/ 365125 h 340"/>
              <a:gd name="T88" fmla="*/ 519113 w 341"/>
              <a:gd name="T89" fmla="*/ 379412 h 340"/>
              <a:gd name="T90" fmla="*/ 525463 w 341"/>
              <a:gd name="T91" fmla="*/ 373062 h 340"/>
              <a:gd name="T92" fmla="*/ 511175 w 341"/>
              <a:gd name="T93" fmla="*/ 379412 h 340"/>
              <a:gd name="T94" fmla="*/ 419100 w 341"/>
              <a:gd name="T95" fmla="*/ 379412 h 340"/>
              <a:gd name="T96" fmla="*/ 388938 w 341"/>
              <a:gd name="T97" fmla="*/ 379412 h 340"/>
              <a:gd name="T98" fmla="*/ 342900 w 341"/>
              <a:gd name="T99" fmla="*/ 387350 h 340"/>
              <a:gd name="T100" fmla="*/ 342900 w 341"/>
              <a:gd name="T101" fmla="*/ 425450 h 340"/>
              <a:gd name="T102" fmla="*/ 342900 w 341"/>
              <a:gd name="T103" fmla="*/ 455613 h 340"/>
              <a:gd name="T104" fmla="*/ 274638 w 341"/>
              <a:gd name="T105" fmla="*/ 463550 h 340"/>
              <a:gd name="T106" fmla="*/ 260350 w 341"/>
              <a:gd name="T107" fmla="*/ 509588 h 340"/>
              <a:gd name="T108" fmla="*/ 198438 w 341"/>
              <a:gd name="T109" fmla="*/ 531813 h 340"/>
              <a:gd name="T110" fmla="*/ 160338 w 341"/>
              <a:gd name="T111" fmla="*/ 539750 h 340"/>
              <a:gd name="T112" fmla="*/ 122238 w 341"/>
              <a:gd name="T113" fmla="*/ 539750 h 340"/>
              <a:gd name="T114" fmla="*/ 76200 w 341"/>
              <a:gd name="T115" fmla="*/ 539750 h 340"/>
              <a:gd name="T116" fmla="*/ 0 w 341"/>
              <a:gd name="T117" fmla="*/ 539750 h 340"/>
              <a:gd name="T118" fmla="*/ 0 w 341"/>
              <a:gd name="T119" fmla="*/ 455613 h 340"/>
              <a:gd name="T120" fmla="*/ 0 w 341"/>
              <a:gd name="T121" fmla="*/ 349250 h 340"/>
              <a:gd name="T122" fmla="*/ 0 w 341"/>
              <a:gd name="T123" fmla="*/ 265113 h 340"/>
              <a:gd name="T124" fmla="*/ 0 w 341"/>
              <a:gd name="T125" fmla="*/ 234950 h 340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41"/>
              <a:gd name="T190" fmla="*/ 0 h 340"/>
              <a:gd name="T191" fmla="*/ 341 w 341"/>
              <a:gd name="T192" fmla="*/ 340 h 340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41" h="340">
                <a:moveTo>
                  <a:pt x="0" y="129"/>
                </a:moveTo>
                <a:lnTo>
                  <a:pt x="0" y="120"/>
                </a:lnTo>
                <a:lnTo>
                  <a:pt x="0" y="110"/>
                </a:lnTo>
                <a:lnTo>
                  <a:pt x="0" y="105"/>
                </a:lnTo>
                <a:lnTo>
                  <a:pt x="0" y="96"/>
                </a:lnTo>
                <a:lnTo>
                  <a:pt x="0" y="91"/>
                </a:lnTo>
                <a:lnTo>
                  <a:pt x="0" y="86"/>
                </a:lnTo>
                <a:lnTo>
                  <a:pt x="0" y="81"/>
                </a:lnTo>
                <a:lnTo>
                  <a:pt x="0" y="76"/>
                </a:lnTo>
                <a:lnTo>
                  <a:pt x="0" y="72"/>
                </a:lnTo>
                <a:lnTo>
                  <a:pt x="0" y="48"/>
                </a:lnTo>
                <a:lnTo>
                  <a:pt x="0" y="43"/>
                </a:lnTo>
                <a:lnTo>
                  <a:pt x="0" y="28"/>
                </a:lnTo>
                <a:lnTo>
                  <a:pt x="0" y="24"/>
                </a:lnTo>
                <a:lnTo>
                  <a:pt x="0" y="19"/>
                </a:lnTo>
                <a:lnTo>
                  <a:pt x="0" y="14"/>
                </a:lnTo>
                <a:lnTo>
                  <a:pt x="0" y="9"/>
                </a:lnTo>
                <a:lnTo>
                  <a:pt x="0" y="0"/>
                </a:lnTo>
                <a:lnTo>
                  <a:pt x="15" y="0"/>
                </a:lnTo>
                <a:lnTo>
                  <a:pt x="39" y="0"/>
                </a:lnTo>
                <a:lnTo>
                  <a:pt x="44" y="0"/>
                </a:lnTo>
                <a:lnTo>
                  <a:pt x="48" y="0"/>
                </a:lnTo>
                <a:lnTo>
                  <a:pt x="87" y="0"/>
                </a:lnTo>
                <a:lnTo>
                  <a:pt x="101" y="0"/>
                </a:lnTo>
                <a:lnTo>
                  <a:pt x="106" y="0"/>
                </a:lnTo>
                <a:lnTo>
                  <a:pt x="125" y="0"/>
                </a:lnTo>
                <a:lnTo>
                  <a:pt x="173" y="0"/>
                </a:lnTo>
                <a:lnTo>
                  <a:pt x="183" y="0"/>
                </a:lnTo>
                <a:lnTo>
                  <a:pt x="188" y="0"/>
                </a:lnTo>
                <a:lnTo>
                  <a:pt x="202" y="0"/>
                </a:lnTo>
                <a:lnTo>
                  <a:pt x="212" y="0"/>
                </a:lnTo>
                <a:lnTo>
                  <a:pt x="216" y="4"/>
                </a:lnTo>
                <a:lnTo>
                  <a:pt x="226" y="4"/>
                </a:lnTo>
                <a:lnTo>
                  <a:pt x="231" y="4"/>
                </a:lnTo>
                <a:lnTo>
                  <a:pt x="231" y="9"/>
                </a:lnTo>
                <a:lnTo>
                  <a:pt x="231" y="14"/>
                </a:lnTo>
                <a:lnTo>
                  <a:pt x="231" y="19"/>
                </a:lnTo>
                <a:lnTo>
                  <a:pt x="231" y="24"/>
                </a:lnTo>
                <a:lnTo>
                  <a:pt x="231" y="28"/>
                </a:lnTo>
                <a:lnTo>
                  <a:pt x="226" y="28"/>
                </a:lnTo>
                <a:lnTo>
                  <a:pt x="226" y="33"/>
                </a:lnTo>
                <a:lnTo>
                  <a:pt x="221" y="33"/>
                </a:lnTo>
                <a:lnTo>
                  <a:pt x="221" y="38"/>
                </a:lnTo>
                <a:lnTo>
                  <a:pt x="221" y="43"/>
                </a:lnTo>
                <a:lnTo>
                  <a:pt x="221" y="38"/>
                </a:lnTo>
                <a:lnTo>
                  <a:pt x="221" y="43"/>
                </a:lnTo>
                <a:lnTo>
                  <a:pt x="216" y="38"/>
                </a:lnTo>
                <a:lnTo>
                  <a:pt x="216" y="43"/>
                </a:lnTo>
                <a:lnTo>
                  <a:pt x="216" y="48"/>
                </a:lnTo>
                <a:lnTo>
                  <a:pt x="216" y="43"/>
                </a:lnTo>
                <a:lnTo>
                  <a:pt x="216" y="48"/>
                </a:lnTo>
                <a:lnTo>
                  <a:pt x="212" y="48"/>
                </a:lnTo>
                <a:lnTo>
                  <a:pt x="207" y="48"/>
                </a:lnTo>
                <a:lnTo>
                  <a:pt x="207" y="52"/>
                </a:lnTo>
                <a:lnTo>
                  <a:pt x="202" y="52"/>
                </a:lnTo>
                <a:lnTo>
                  <a:pt x="207" y="52"/>
                </a:lnTo>
                <a:lnTo>
                  <a:pt x="202" y="52"/>
                </a:lnTo>
                <a:lnTo>
                  <a:pt x="202" y="57"/>
                </a:lnTo>
                <a:lnTo>
                  <a:pt x="197" y="57"/>
                </a:lnTo>
                <a:lnTo>
                  <a:pt x="197" y="62"/>
                </a:lnTo>
                <a:lnTo>
                  <a:pt x="192" y="62"/>
                </a:lnTo>
                <a:lnTo>
                  <a:pt x="197" y="62"/>
                </a:lnTo>
                <a:lnTo>
                  <a:pt x="197" y="67"/>
                </a:lnTo>
                <a:lnTo>
                  <a:pt x="192" y="67"/>
                </a:lnTo>
                <a:lnTo>
                  <a:pt x="192" y="62"/>
                </a:lnTo>
                <a:lnTo>
                  <a:pt x="192" y="67"/>
                </a:lnTo>
                <a:lnTo>
                  <a:pt x="197" y="72"/>
                </a:lnTo>
                <a:lnTo>
                  <a:pt x="197" y="76"/>
                </a:lnTo>
                <a:lnTo>
                  <a:pt x="197" y="72"/>
                </a:lnTo>
                <a:lnTo>
                  <a:pt x="202" y="72"/>
                </a:lnTo>
                <a:lnTo>
                  <a:pt x="197" y="76"/>
                </a:lnTo>
                <a:lnTo>
                  <a:pt x="202" y="76"/>
                </a:lnTo>
                <a:lnTo>
                  <a:pt x="197" y="76"/>
                </a:lnTo>
                <a:lnTo>
                  <a:pt x="197" y="81"/>
                </a:lnTo>
                <a:lnTo>
                  <a:pt x="197" y="86"/>
                </a:lnTo>
                <a:lnTo>
                  <a:pt x="202" y="86"/>
                </a:lnTo>
                <a:lnTo>
                  <a:pt x="202" y="91"/>
                </a:lnTo>
                <a:lnTo>
                  <a:pt x="202" y="86"/>
                </a:lnTo>
                <a:lnTo>
                  <a:pt x="202" y="91"/>
                </a:lnTo>
                <a:lnTo>
                  <a:pt x="207" y="91"/>
                </a:lnTo>
                <a:lnTo>
                  <a:pt x="212" y="91"/>
                </a:lnTo>
                <a:lnTo>
                  <a:pt x="212" y="96"/>
                </a:lnTo>
                <a:lnTo>
                  <a:pt x="216" y="96"/>
                </a:lnTo>
                <a:lnTo>
                  <a:pt x="216" y="100"/>
                </a:lnTo>
                <a:lnTo>
                  <a:pt x="216" y="105"/>
                </a:lnTo>
                <a:lnTo>
                  <a:pt x="221" y="105"/>
                </a:lnTo>
                <a:lnTo>
                  <a:pt x="226" y="105"/>
                </a:lnTo>
                <a:lnTo>
                  <a:pt x="226" y="110"/>
                </a:lnTo>
                <a:lnTo>
                  <a:pt x="231" y="110"/>
                </a:lnTo>
                <a:lnTo>
                  <a:pt x="231" y="115"/>
                </a:lnTo>
                <a:lnTo>
                  <a:pt x="231" y="120"/>
                </a:lnTo>
                <a:lnTo>
                  <a:pt x="236" y="120"/>
                </a:lnTo>
                <a:lnTo>
                  <a:pt x="231" y="120"/>
                </a:lnTo>
                <a:lnTo>
                  <a:pt x="231" y="124"/>
                </a:lnTo>
                <a:lnTo>
                  <a:pt x="236" y="124"/>
                </a:lnTo>
                <a:lnTo>
                  <a:pt x="231" y="124"/>
                </a:lnTo>
                <a:lnTo>
                  <a:pt x="231" y="129"/>
                </a:lnTo>
                <a:lnTo>
                  <a:pt x="236" y="129"/>
                </a:lnTo>
                <a:lnTo>
                  <a:pt x="231" y="129"/>
                </a:lnTo>
                <a:lnTo>
                  <a:pt x="236" y="129"/>
                </a:lnTo>
                <a:lnTo>
                  <a:pt x="236" y="134"/>
                </a:lnTo>
                <a:lnTo>
                  <a:pt x="236" y="129"/>
                </a:lnTo>
                <a:lnTo>
                  <a:pt x="236" y="134"/>
                </a:lnTo>
                <a:lnTo>
                  <a:pt x="240" y="134"/>
                </a:lnTo>
                <a:lnTo>
                  <a:pt x="240" y="139"/>
                </a:lnTo>
                <a:lnTo>
                  <a:pt x="245" y="143"/>
                </a:lnTo>
                <a:lnTo>
                  <a:pt x="250" y="143"/>
                </a:lnTo>
                <a:lnTo>
                  <a:pt x="250" y="148"/>
                </a:lnTo>
                <a:lnTo>
                  <a:pt x="255" y="148"/>
                </a:lnTo>
                <a:lnTo>
                  <a:pt x="255" y="143"/>
                </a:lnTo>
                <a:lnTo>
                  <a:pt x="255" y="148"/>
                </a:lnTo>
                <a:lnTo>
                  <a:pt x="259" y="148"/>
                </a:lnTo>
                <a:lnTo>
                  <a:pt x="264" y="148"/>
                </a:lnTo>
                <a:lnTo>
                  <a:pt x="259" y="148"/>
                </a:lnTo>
                <a:lnTo>
                  <a:pt x="264" y="148"/>
                </a:lnTo>
                <a:lnTo>
                  <a:pt x="264" y="143"/>
                </a:lnTo>
                <a:lnTo>
                  <a:pt x="269" y="143"/>
                </a:lnTo>
                <a:lnTo>
                  <a:pt x="269" y="148"/>
                </a:lnTo>
                <a:lnTo>
                  <a:pt x="269" y="143"/>
                </a:lnTo>
                <a:lnTo>
                  <a:pt x="269" y="148"/>
                </a:lnTo>
                <a:lnTo>
                  <a:pt x="274" y="148"/>
                </a:lnTo>
                <a:lnTo>
                  <a:pt x="274" y="153"/>
                </a:lnTo>
                <a:lnTo>
                  <a:pt x="279" y="153"/>
                </a:lnTo>
                <a:lnTo>
                  <a:pt x="279" y="148"/>
                </a:lnTo>
                <a:lnTo>
                  <a:pt x="279" y="153"/>
                </a:lnTo>
                <a:lnTo>
                  <a:pt x="283" y="153"/>
                </a:lnTo>
                <a:lnTo>
                  <a:pt x="279" y="158"/>
                </a:lnTo>
                <a:lnTo>
                  <a:pt x="283" y="158"/>
                </a:lnTo>
                <a:lnTo>
                  <a:pt x="288" y="158"/>
                </a:lnTo>
                <a:lnTo>
                  <a:pt x="293" y="158"/>
                </a:lnTo>
                <a:lnTo>
                  <a:pt x="288" y="158"/>
                </a:lnTo>
                <a:lnTo>
                  <a:pt x="293" y="158"/>
                </a:lnTo>
                <a:lnTo>
                  <a:pt x="293" y="163"/>
                </a:lnTo>
                <a:lnTo>
                  <a:pt x="293" y="167"/>
                </a:lnTo>
                <a:lnTo>
                  <a:pt x="288" y="167"/>
                </a:lnTo>
                <a:lnTo>
                  <a:pt x="293" y="167"/>
                </a:lnTo>
                <a:lnTo>
                  <a:pt x="293" y="163"/>
                </a:lnTo>
                <a:lnTo>
                  <a:pt x="288" y="163"/>
                </a:lnTo>
                <a:lnTo>
                  <a:pt x="288" y="167"/>
                </a:lnTo>
                <a:lnTo>
                  <a:pt x="283" y="167"/>
                </a:lnTo>
                <a:lnTo>
                  <a:pt x="283" y="172"/>
                </a:lnTo>
                <a:lnTo>
                  <a:pt x="283" y="177"/>
                </a:lnTo>
                <a:lnTo>
                  <a:pt x="288" y="177"/>
                </a:lnTo>
                <a:lnTo>
                  <a:pt x="293" y="177"/>
                </a:lnTo>
                <a:lnTo>
                  <a:pt x="293" y="182"/>
                </a:lnTo>
                <a:lnTo>
                  <a:pt x="293" y="177"/>
                </a:lnTo>
                <a:lnTo>
                  <a:pt x="293" y="182"/>
                </a:lnTo>
                <a:lnTo>
                  <a:pt x="293" y="187"/>
                </a:lnTo>
                <a:lnTo>
                  <a:pt x="293" y="182"/>
                </a:lnTo>
                <a:lnTo>
                  <a:pt x="293" y="187"/>
                </a:lnTo>
                <a:lnTo>
                  <a:pt x="293" y="191"/>
                </a:lnTo>
                <a:lnTo>
                  <a:pt x="298" y="191"/>
                </a:lnTo>
                <a:lnTo>
                  <a:pt x="303" y="191"/>
                </a:lnTo>
                <a:lnTo>
                  <a:pt x="307" y="191"/>
                </a:lnTo>
                <a:lnTo>
                  <a:pt x="312" y="191"/>
                </a:lnTo>
                <a:lnTo>
                  <a:pt x="312" y="196"/>
                </a:lnTo>
                <a:lnTo>
                  <a:pt x="312" y="191"/>
                </a:lnTo>
                <a:lnTo>
                  <a:pt x="312" y="196"/>
                </a:lnTo>
                <a:lnTo>
                  <a:pt x="312" y="201"/>
                </a:lnTo>
                <a:lnTo>
                  <a:pt x="312" y="206"/>
                </a:lnTo>
                <a:lnTo>
                  <a:pt x="312" y="211"/>
                </a:lnTo>
                <a:lnTo>
                  <a:pt x="307" y="211"/>
                </a:lnTo>
                <a:lnTo>
                  <a:pt x="312" y="211"/>
                </a:lnTo>
                <a:lnTo>
                  <a:pt x="312" y="215"/>
                </a:lnTo>
                <a:lnTo>
                  <a:pt x="312" y="220"/>
                </a:lnTo>
                <a:lnTo>
                  <a:pt x="317" y="220"/>
                </a:lnTo>
                <a:lnTo>
                  <a:pt x="322" y="220"/>
                </a:lnTo>
                <a:lnTo>
                  <a:pt x="322" y="225"/>
                </a:lnTo>
                <a:lnTo>
                  <a:pt x="322" y="220"/>
                </a:lnTo>
                <a:lnTo>
                  <a:pt x="317" y="220"/>
                </a:lnTo>
                <a:lnTo>
                  <a:pt x="317" y="225"/>
                </a:lnTo>
                <a:lnTo>
                  <a:pt x="322" y="225"/>
                </a:lnTo>
                <a:lnTo>
                  <a:pt x="317" y="225"/>
                </a:lnTo>
                <a:lnTo>
                  <a:pt x="322" y="225"/>
                </a:lnTo>
                <a:lnTo>
                  <a:pt x="322" y="230"/>
                </a:lnTo>
                <a:lnTo>
                  <a:pt x="317" y="230"/>
                </a:lnTo>
                <a:lnTo>
                  <a:pt x="322" y="230"/>
                </a:lnTo>
                <a:lnTo>
                  <a:pt x="322" y="235"/>
                </a:lnTo>
                <a:lnTo>
                  <a:pt x="327" y="235"/>
                </a:lnTo>
                <a:lnTo>
                  <a:pt x="327" y="239"/>
                </a:lnTo>
                <a:lnTo>
                  <a:pt x="331" y="239"/>
                </a:lnTo>
                <a:lnTo>
                  <a:pt x="331" y="235"/>
                </a:lnTo>
                <a:lnTo>
                  <a:pt x="331" y="239"/>
                </a:lnTo>
                <a:lnTo>
                  <a:pt x="331" y="235"/>
                </a:lnTo>
                <a:lnTo>
                  <a:pt x="336" y="235"/>
                </a:lnTo>
                <a:lnTo>
                  <a:pt x="341" y="239"/>
                </a:lnTo>
                <a:lnTo>
                  <a:pt x="331" y="239"/>
                </a:lnTo>
                <a:lnTo>
                  <a:pt x="322" y="239"/>
                </a:lnTo>
                <a:lnTo>
                  <a:pt x="317" y="239"/>
                </a:lnTo>
                <a:lnTo>
                  <a:pt x="312" y="239"/>
                </a:lnTo>
                <a:lnTo>
                  <a:pt x="288" y="239"/>
                </a:lnTo>
                <a:lnTo>
                  <a:pt x="264" y="239"/>
                </a:lnTo>
                <a:lnTo>
                  <a:pt x="259" y="239"/>
                </a:lnTo>
                <a:lnTo>
                  <a:pt x="255" y="239"/>
                </a:lnTo>
                <a:lnTo>
                  <a:pt x="250" y="239"/>
                </a:lnTo>
                <a:lnTo>
                  <a:pt x="245" y="239"/>
                </a:lnTo>
                <a:lnTo>
                  <a:pt x="240" y="239"/>
                </a:lnTo>
                <a:lnTo>
                  <a:pt x="226" y="239"/>
                </a:lnTo>
                <a:lnTo>
                  <a:pt x="216" y="239"/>
                </a:lnTo>
                <a:lnTo>
                  <a:pt x="216" y="244"/>
                </a:lnTo>
                <a:lnTo>
                  <a:pt x="216" y="254"/>
                </a:lnTo>
                <a:lnTo>
                  <a:pt x="216" y="259"/>
                </a:lnTo>
                <a:lnTo>
                  <a:pt x="216" y="263"/>
                </a:lnTo>
                <a:lnTo>
                  <a:pt x="216" y="268"/>
                </a:lnTo>
                <a:lnTo>
                  <a:pt x="216" y="273"/>
                </a:lnTo>
                <a:lnTo>
                  <a:pt x="216" y="278"/>
                </a:lnTo>
                <a:lnTo>
                  <a:pt x="216" y="283"/>
                </a:lnTo>
                <a:lnTo>
                  <a:pt x="216" y="287"/>
                </a:lnTo>
                <a:lnTo>
                  <a:pt x="216" y="292"/>
                </a:lnTo>
                <a:lnTo>
                  <a:pt x="192" y="292"/>
                </a:lnTo>
                <a:lnTo>
                  <a:pt x="183" y="292"/>
                </a:lnTo>
                <a:lnTo>
                  <a:pt x="173" y="292"/>
                </a:lnTo>
                <a:lnTo>
                  <a:pt x="164" y="292"/>
                </a:lnTo>
                <a:lnTo>
                  <a:pt x="164" y="302"/>
                </a:lnTo>
                <a:lnTo>
                  <a:pt x="164" y="311"/>
                </a:lnTo>
                <a:lnTo>
                  <a:pt x="164" y="321"/>
                </a:lnTo>
                <a:lnTo>
                  <a:pt x="164" y="340"/>
                </a:lnTo>
                <a:lnTo>
                  <a:pt x="130" y="340"/>
                </a:lnTo>
                <a:lnTo>
                  <a:pt x="125" y="340"/>
                </a:lnTo>
                <a:lnTo>
                  <a:pt x="125" y="335"/>
                </a:lnTo>
                <a:lnTo>
                  <a:pt x="120" y="335"/>
                </a:lnTo>
                <a:lnTo>
                  <a:pt x="120" y="340"/>
                </a:lnTo>
                <a:lnTo>
                  <a:pt x="106" y="340"/>
                </a:lnTo>
                <a:lnTo>
                  <a:pt x="101" y="340"/>
                </a:lnTo>
                <a:lnTo>
                  <a:pt x="96" y="340"/>
                </a:lnTo>
                <a:lnTo>
                  <a:pt x="87" y="340"/>
                </a:lnTo>
                <a:lnTo>
                  <a:pt x="82" y="340"/>
                </a:lnTo>
                <a:lnTo>
                  <a:pt x="77" y="340"/>
                </a:lnTo>
                <a:lnTo>
                  <a:pt x="63" y="340"/>
                </a:lnTo>
                <a:lnTo>
                  <a:pt x="58" y="340"/>
                </a:lnTo>
                <a:lnTo>
                  <a:pt x="53" y="340"/>
                </a:lnTo>
                <a:lnTo>
                  <a:pt x="48" y="340"/>
                </a:lnTo>
                <a:lnTo>
                  <a:pt x="44" y="340"/>
                </a:lnTo>
                <a:lnTo>
                  <a:pt x="39" y="340"/>
                </a:lnTo>
                <a:lnTo>
                  <a:pt x="34" y="340"/>
                </a:lnTo>
                <a:lnTo>
                  <a:pt x="0" y="340"/>
                </a:lnTo>
                <a:lnTo>
                  <a:pt x="0" y="321"/>
                </a:lnTo>
                <a:lnTo>
                  <a:pt x="0" y="316"/>
                </a:lnTo>
                <a:lnTo>
                  <a:pt x="0" y="302"/>
                </a:lnTo>
                <a:lnTo>
                  <a:pt x="0" y="287"/>
                </a:lnTo>
                <a:lnTo>
                  <a:pt x="0" y="278"/>
                </a:lnTo>
                <a:lnTo>
                  <a:pt x="0" y="249"/>
                </a:lnTo>
                <a:lnTo>
                  <a:pt x="0" y="239"/>
                </a:lnTo>
                <a:lnTo>
                  <a:pt x="0" y="220"/>
                </a:lnTo>
                <a:lnTo>
                  <a:pt x="0" y="191"/>
                </a:lnTo>
                <a:lnTo>
                  <a:pt x="0" y="187"/>
                </a:lnTo>
                <a:lnTo>
                  <a:pt x="0" y="177"/>
                </a:lnTo>
                <a:lnTo>
                  <a:pt x="0" y="167"/>
                </a:lnTo>
                <a:lnTo>
                  <a:pt x="0" y="163"/>
                </a:lnTo>
                <a:lnTo>
                  <a:pt x="0" y="158"/>
                </a:lnTo>
                <a:lnTo>
                  <a:pt x="0" y="153"/>
                </a:lnTo>
                <a:lnTo>
                  <a:pt x="0" y="148"/>
                </a:lnTo>
                <a:lnTo>
                  <a:pt x="0" y="139"/>
                </a:lnTo>
                <a:lnTo>
                  <a:pt x="0" y="129"/>
                </a:lnTo>
                <a:close/>
              </a:path>
            </a:pathLst>
          </a:custGeom>
          <a:solidFill>
            <a:srgbClr val="FF7C8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19" name="Freeform 376"/>
          <p:cNvSpPr>
            <a:spLocks/>
          </p:cNvSpPr>
          <p:nvPr/>
        </p:nvSpPr>
        <p:spPr bwMode="auto">
          <a:xfrm>
            <a:off x="1490284" y="496259"/>
            <a:ext cx="473075" cy="258762"/>
          </a:xfrm>
          <a:custGeom>
            <a:avLst/>
            <a:gdLst>
              <a:gd name="T0" fmla="*/ 312737 w 298"/>
              <a:gd name="T1" fmla="*/ 0 h 163"/>
              <a:gd name="T2" fmla="*/ 411163 w 298"/>
              <a:gd name="T3" fmla="*/ 0 h 163"/>
              <a:gd name="T4" fmla="*/ 473075 w 298"/>
              <a:gd name="T5" fmla="*/ 0 h 163"/>
              <a:gd name="T6" fmla="*/ 465138 w 298"/>
              <a:gd name="T7" fmla="*/ 14287 h 163"/>
              <a:gd name="T8" fmla="*/ 449263 w 298"/>
              <a:gd name="T9" fmla="*/ 22225 h 163"/>
              <a:gd name="T10" fmla="*/ 441325 w 298"/>
              <a:gd name="T11" fmla="*/ 38100 h 163"/>
              <a:gd name="T12" fmla="*/ 441325 w 298"/>
              <a:gd name="T13" fmla="*/ 52387 h 163"/>
              <a:gd name="T14" fmla="*/ 434975 w 298"/>
              <a:gd name="T15" fmla="*/ 52387 h 163"/>
              <a:gd name="T16" fmla="*/ 427038 w 298"/>
              <a:gd name="T17" fmla="*/ 68262 h 163"/>
              <a:gd name="T18" fmla="*/ 411163 w 298"/>
              <a:gd name="T19" fmla="*/ 82550 h 163"/>
              <a:gd name="T20" fmla="*/ 396875 w 298"/>
              <a:gd name="T21" fmla="*/ 98425 h 163"/>
              <a:gd name="T22" fmla="*/ 396875 w 298"/>
              <a:gd name="T23" fmla="*/ 114300 h 163"/>
              <a:gd name="T24" fmla="*/ 388937 w 298"/>
              <a:gd name="T25" fmla="*/ 128587 h 163"/>
              <a:gd name="T26" fmla="*/ 388937 w 298"/>
              <a:gd name="T27" fmla="*/ 152400 h 163"/>
              <a:gd name="T28" fmla="*/ 381000 w 298"/>
              <a:gd name="T29" fmla="*/ 166687 h 163"/>
              <a:gd name="T30" fmla="*/ 373062 w 298"/>
              <a:gd name="T31" fmla="*/ 182562 h 163"/>
              <a:gd name="T32" fmla="*/ 365125 w 298"/>
              <a:gd name="T33" fmla="*/ 196850 h 163"/>
              <a:gd name="T34" fmla="*/ 365125 w 298"/>
              <a:gd name="T35" fmla="*/ 220662 h 163"/>
              <a:gd name="T36" fmla="*/ 312737 w 298"/>
              <a:gd name="T37" fmla="*/ 220662 h 163"/>
              <a:gd name="T38" fmla="*/ 282575 w 298"/>
              <a:gd name="T39" fmla="*/ 220662 h 163"/>
              <a:gd name="T40" fmla="*/ 266700 w 298"/>
              <a:gd name="T41" fmla="*/ 196850 h 163"/>
              <a:gd name="T42" fmla="*/ 250825 w 298"/>
              <a:gd name="T43" fmla="*/ 182562 h 163"/>
              <a:gd name="T44" fmla="*/ 190500 w 298"/>
              <a:gd name="T45" fmla="*/ 182562 h 163"/>
              <a:gd name="T46" fmla="*/ 190500 w 298"/>
              <a:gd name="T47" fmla="*/ 196850 h 163"/>
              <a:gd name="T48" fmla="*/ 182562 w 298"/>
              <a:gd name="T49" fmla="*/ 212725 h 163"/>
              <a:gd name="T50" fmla="*/ 182562 w 298"/>
              <a:gd name="T51" fmla="*/ 220662 h 163"/>
              <a:gd name="T52" fmla="*/ 182562 w 298"/>
              <a:gd name="T53" fmla="*/ 234950 h 163"/>
              <a:gd name="T54" fmla="*/ 182562 w 298"/>
              <a:gd name="T55" fmla="*/ 234950 h 163"/>
              <a:gd name="T56" fmla="*/ 174625 w 298"/>
              <a:gd name="T57" fmla="*/ 250825 h 163"/>
              <a:gd name="T58" fmla="*/ 168275 w 298"/>
              <a:gd name="T59" fmla="*/ 250825 h 163"/>
              <a:gd name="T60" fmla="*/ 144462 w 298"/>
              <a:gd name="T61" fmla="*/ 258762 h 163"/>
              <a:gd name="T62" fmla="*/ 84137 w 298"/>
              <a:gd name="T63" fmla="*/ 258762 h 163"/>
              <a:gd name="T64" fmla="*/ 38100 w 298"/>
              <a:gd name="T65" fmla="*/ 258762 h 163"/>
              <a:gd name="T66" fmla="*/ 0 w 298"/>
              <a:gd name="T67" fmla="*/ 250825 h 163"/>
              <a:gd name="T68" fmla="*/ 0 w 298"/>
              <a:gd name="T69" fmla="*/ 220662 h 163"/>
              <a:gd name="T70" fmla="*/ 0 w 298"/>
              <a:gd name="T71" fmla="*/ 196850 h 163"/>
              <a:gd name="T72" fmla="*/ 0 w 298"/>
              <a:gd name="T73" fmla="*/ 166687 h 163"/>
              <a:gd name="T74" fmla="*/ 0 w 298"/>
              <a:gd name="T75" fmla="*/ 106362 h 163"/>
              <a:gd name="T76" fmla="*/ 0 w 298"/>
              <a:gd name="T77" fmla="*/ 76200 h 163"/>
              <a:gd name="T78" fmla="*/ 7937 w 298"/>
              <a:gd name="T79" fmla="*/ 7937 h 163"/>
              <a:gd name="T80" fmla="*/ 53975 w 298"/>
              <a:gd name="T81" fmla="*/ 7937 h 163"/>
              <a:gd name="T82" fmla="*/ 130175 w 298"/>
              <a:gd name="T83" fmla="*/ 7937 h 163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298"/>
              <a:gd name="T127" fmla="*/ 0 h 163"/>
              <a:gd name="T128" fmla="*/ 298 w 298"/>
              <a:gd name="T129" fmla="*/ 163 h 163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298" h="163">
                <a:moveTo>
                  <a:pt x="115" y="5"/>
                </a:moveTo>
                <a:lnTo>
                  <a:pt x="158" y="0"/>
                </a:lnTo>
                <a:lnTo>
                  <a:pt x="197" y="0"/>
                </a:lnTo>
                <a:lnTo>
                  <a:pt x="221" y="0"/>
                </a:lnTo>
                <a:lnTo>
                  <a:pt x="254" y="0"/>
                </a:lnTo>
                <a:lnTo>
                  <a:pt x="259" y="0"/>
                </a:lnTo>
                <a:lnTo>
                  <a:pt x="278" y="0"/>
                </a:lnTo>
                <a:lnTo>
                  <a:pt x="283" y="0"/>
                </a:lnTo>
                <a:lnTo>
                  <a:pt x="298" y="0"/>
                </a:lnTo>
                <a:lnTo>
                  <a:pt x="298" y="5"/>
                </a:lnTo>
                <a:lnTo>
                  <a:pt x="293" y="5"/>
                </a:lnTo>
                <a:lnTo>
                  <a:pt x="293" y="9"/>
                </a:lnTo>
                <a:lnTo>
                  <a:pt x="288" y="9"/>
                </a:lnTo>
                <a:lnTo>
                  <a:pt x="288" y="14"/>
                </a:lnTo>
                <a:lnTo>
                  <a:pt x="283" y="14"/>
                </a:lnTo>
                <a:lnTo>
                  <a:pt x="283" y="19"/>
                </a:lnTo>
                <a:lnTo>
                  <a:pt x="278" y="19"/>
                </a:lnTo>
                <a:lnTo>
                  <a:pt x="278" y="24"/>
                </a:lnTo>
                <a:lnTo>
                  <a:pt x="283" y="24"/>
                </a:lnTo>
                <a:lnTo>
                  <a:pt x="283" y="28"/>
                </a:lnTo>
                <a:lnTo>
                  <a:pt x="278" y="33"/>
                </a:lnTo>
                <a:lnTo>
                  <a:pt x="283" y="33"/>
                </a:lnTo>
                <a:lnTo>
                  <a:pt x="278" y="33"/>
                </a:lnTo>
                <a:lnTo>
                  <a:pt x="274" y="33"/>
                </a:lnTo>
                <a:lnTo>
                  <a:pt x="274" y="38"/>
                </a:lnTo>
                <a:lnTo>
                  <a:pt x="269" y="38"/>
                </a:lnTo>
                <a:lnTo>
                  <a:pt x="269" y="43"/>
                </a:lnTo>
                <a:lnTo>
                  <a:pt x="264" y="48"/>
                </a:lnTo>
                <a:lnTo>
                  <a:pt x="264" y="52"/>
                </a:lnTo>
                <a:lnTo>
                  <a:pt x="259" y="52"/>
                </a:lnTo>
                <a:lnTo>
                  <a:pt x="254" y="57"/>
                </a:lnTo>
                <a:lnTo>
                  <a:pt x="254" y="62"/>
                </a:lnTo>
                <a:lnTo>
                  <a:pt x="250" y="62"/>
                </a:lnTo>
                <a:lnTo>
                  <a:pt x="254" y="67"/>
                </a:lnTo>
                <a:lnTo>
                  <a:pt x="250" y="67"/>
                </a:lnTo>
                <a:lnTo>
                  <a:pt x="250" y="72"/>
                </a:lnTo>
                <a:lnTo>
                  <a:pt x="250" y="76"/>
                </a:lnTo>
                <a:lnTo>
                  <a:pt x="245" y="76"/>
                </a:lnTo>
                <a:lnTo>
                  <a:pt x="245" y="81"/>
                </a:lnTo>
                <a:lnTo>
                  <a:pt x="245" y="86"/>
                </a:lnTo>
                <a:lnTo>
                  <a:pt x="245" y="91"/>
                </a:lnTo>
                <a:lnTo>
                  <a:pt x="245" y="96"/>
                </a:lnTo>
                <a:lnTo>
                  <a:pt x="245" y="100"/>
                </a:lnTo>
                <a:lnTo>
                  <a:pt x="245" y="105"/>
                </a:lnTo>
                <a:lnTo>
                  <a:pt x="240" y="105"/>
                </a:lnTo>
                <a:lnTo>
                  <a:pt x="240" y="110"/>
                </a:lnTo>
                <a:lnTo>
                  <a:pt x="240" y="115"/>
                </a:lnTo>
                <a:lnTo>
                  <a:pt x="235" y="115"/>
                </a:lnTo>
                <a:lnTo>
                  <a:pt x="235" y="120"/>
                </a:lnTo>
                <a:lnTo>
                  <a:pt x="235" y="124"/>
                </a:lnTo>
                <a:lnTo>
                  <a:pt x="230" y="124"/>
                </a:lnTo>
                <a:lnTo>
                  <a:pt x="230" y="129"/>
                </a:lnTo>
                <a:lnTo>
                  <a:pt x="230" y="134"/>
                </a:lnTo>
                <a:lnTo>
                  <a:pt x="230" y="139"/>
                </a:lnTo>
                <a:lnTo>
                  <a:pt x="226" y="139"/>
                </a:lnTo>
                <a:lnTo>
                  <a:pt x="206" y="139"/>
                </a:lnTo>
                <a:lnTo>
                  <a:pt x="197" y="139"/>
                </a:lnTo>
                <a:lnTo>
                  <a:pt x="187" y="139"/>
                </a:lnTo>
                <a:lnTo>
                  <a:pt x="182" y="139"/>
                </a:lnTo>
                <a:lnTo>
                  <a:pt x="178" y="139"/>
                </a:lnTo>
                <a:lnTo>
                  <a:pt x="173" y="139"/>
                </a:lnTo>
                <a:lnTo>
                  <a:pt x="168" y="139"/>
                </a:lnTo>
                <a:lnTo>
                  <a:pt x="168" y="124"/>
                </a:lnTo>
                <a:lnTo>
                  <a:pt x="163" y="124"/>
                </a:lnTo>
                <a:lnTo>
                  <a:pt x="158" y="124"/>
                </a:lnTo>
                <a:lnTo>
                  <a:pt x="158" y="115"/>
                </a:lnTo>
                <a:lnTo>
                  <a:pt x="139" y="115"/>
                </a:lnTo>
                <a:lnTo>
                  <a:pt x="130" y="115"/>
                </a:lnTo>
                <a:lnTo>
                  <a:pt x="120" y="115"/>
                </a:lnTo>
                <a:lnTo>
                  <a:pt x="125" y="120"/>
                </a:lnTo>
                <a:lnTo>
                  <a:pt x="120" y="120"/>
                </a:lnTo>
                <a:lnTo>
                  <a:pt x="120" y="124"/>
                </a:lnTo>
                <a:lnTo>
                  <a:pt x="115" y="124"/>
                </a:lnTo>
                <a:lnTo>
                  <a:pt x="115" y="129"/>
                </a:lnTo>
                <a:lnTo>
                  <a:pt x="115" y="134"/>
                </a:lnTo>
                <a:lnTo>
                  <a:pt x="115" y="139"/>
                </a:lnTo>
                <a:lnTo>
                  <a:pt x="120" y="139"/>
                </a:lnTo>
                <a:lnTo>
                  <a:pt x="115" y="139"/>
                </a:lnTo>
                <a:lnTo>
                  <a:pt x="115" y="144"/>
                </a:lnTo>
                <a:lnTo>
                  <a:pt x="120" y="144"/>
                </a:lnTo>
                <a:lnTo>
                  <a:pt x="115" y="148"/>
                </a:lnTo>
                <a:lnTo>
                  <a:pt x="120" y="148"/>
                </a:lnTo>
                <a:lnTo>
                  <a:pt x="115" y="153"/>
                </a:lnTo>
                <a:lnTo>
                  <a:pt x="115" y="148"/>
                </a:lnTo>
                <a:lnTo>
                  <a:pt x="115" y="153"/>
                </a:lnTo>
                <a:lnTo>
                  <a:pt x="110" y="153"/>
                </a:lnTo>
                <a:lnTo>
                  <a:pt x="110" y="158"/>
                </a:lnTo>
                <a:lnTo>
                  <a:pt x="115" y="158"/>
                </a:lnTo>
                <a:lnTo>
                  <a:pt x="110" y="158"/>
                </a:lnTo>
                <a:lnTo>
                  <a:pt x="106" y="158"/>
                </a:lnTo>
                <a:lnTo>
                  <a:pt x="106" y="163"/>
                </a:lnTo>
                <a:lnTo>
                  <a:pt x="96" y="163"/>
                </a:lnTo>
                <a:lnTo>
                  <a:pt x="91" y="163"/>
                </a:lnTo>
                <a:lnTo>
                  <a:pt x="86" y="163"/>
                </a:lnTo>
                <a:lnTo>
                  <a:pt x="62" y="163"/>
                </a:lnTo>
                <a:lnTo>
                  <a:pt x="53" y="163"/>
                </a:lnTo>
                <a:lnTo>
                  <a:pt x="34" y="163"/>
                </a:lnTo>
                <a:lnTo>
                  <a:pt x="29" y="163"/>
                </a:lnTo>
                <a:lnTo>
                  <a:pt x="24" y="163"/>
                </a:lnTo>
                <a:lnTo>
                  <a:pt x="5" y="163"/>
                </a:lnTo>
                <a:lnTo>
                  <a:pt x="0" y="163"/>
                </a:lnTo>
                <a:lnTo>
                  <a:pt x="0" y="158"/>
                </a:lnTo>
                <a:lnTo>
                  <a:pt x="0" y="153"/>
                </a:lnTo>
                <a:lnTo>
                  <a:pt x="0" y="148"/>
                </a:lnTo>
                <a:lnTo>
                  <a:pt x="0" y="139"/>
                </a:lnTo>
                <a:lnTo>
                  <a:pt x="0" y="134"/>
                </a:lnTo>
                <a:lnTo>
                  <a:pt x="0" y="129"/>
                </a:lnTo>
                <a:lnTo>
                  <a:pt x="0" y="124"/>
                </a:lnTo>
                <a:lnTo>
                  <a:pt x="0" y="115"/>
                </a:lnTo>
                <a:lnTo>
                  <a:pt x="0" y="110"/>
                </a:lnTo>
                <a:lnTo>
                  <a:pt x="0" y="105"/>
                </a:lnTo>
                <a:lnTo>
                  <a:pt x="0" y="91"/>
                </a:lnTo>
                <a:lnTo>
                  <a:pt x="0" y="76"/>
                </a:lnTo>
                <a:lnTo>
                  <a:pt x="0" y="67"/>
                </a:lnTo>
                <a:lnTo>
                  <a:pt x="0" y="62"/>
                </a:lnTo>
                <a:lnTo>
                  <a:pt x="0" y="57"/>
                </a:lnTo>
                <a:lnTo>
                  <a:pt x="0" y="48"/>
                </a:lnTo>
                <a:lnTo>
                  <a:pt x="0" y="24"/>
                </a:lnTo>
                <a:lnTo>
                  <a:pt x="5" y="9"/>
                </a:lnTo>
                <a:lnTo>
                  <a:pt x="5" y="5"/>
                </a:lnTo>
                <a:lnTo>
                  <a:pt x="19" y="5"/>
                </a:lnTo>
                <a:lnTo>
                  <a:pt x="24" y="5"/>
                </a:lnTo>
                <a:lnTo>
                  <a:pt x="34" y="5"/>
                </a:lnTo>
                <a:lnTo>
                  <a:pt x="38" y="5"/>
                </a:lnTo>
                <a:lnTo>
                  <a:pt x="77" y="5"/>
                </a:lnTo>
                <a:lnTo>
                  <a:pt x="82" y="5"/>
                </a:lnTo>
                <a:lnTo>
                  <a:pt x="91" y="5"/>
                </a:lnTo>
                <a:lnTo>
                  <a:pt x="115" y="5"/>
                </a:lnTo>
                <a:close/>
              </a:path>
            </a:pathLst>
          </a:custGeom>
          <a:solidFill>
            <a:srgbClr val="0066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20" name="Freeform 377"/>
          <p:cNvSpPr>
            <a:spLocks noEditPoints="1"/>
          </p:cNvSpPr>
          <p:nvPr/>
        </p:nvSpPr>
        <p:spPr bwMode="auto">
          <a:xfrm>
            <a:off x="6420280" y="3596399"/>
            <a:ext cx="493712" cy="266700"/>
          </a:xfrm>
          <a:custGeom>
            <a:avLst/>
            <a:gdLst>
              <a:gd name="T0" fmla="*/ 433387 w 311"/>
              <a:gd name="T1" fmla="*/ 152400 h 168"/>
              <a:gd name="T2" fmla="*/ 441325 w 311"/>
              <a:gd name="T3" fmla="*/ 152400 h 168"/>
              <a:gd name="T4" fmla="*/ 433387 w 311"/>
              <a:gd name="T5" fmla="*/ 136525 h 168"/>
              <a:gd name="T6" fmla="*/ 425450 w 311"/>
              <a:gd name="T7" fmla="*/ 120650 h 168"/>
              <a:gd name="T8" fmla="*/ 411162 w 311"/>
              <a:gd name="T9" fmla="*/ 106363 h 168"/>
              <a:gd name="T10" fmla="*/ 417512 w 311"/>
              <a:gd name="T11" fmla="*/ 106363 h 168"/>
              <a:gd name="T12" fmla="*/ 411162 w 311"/>
              <a:gd name="T13" fmla="*/ 98425 h 168"/>
              <a:gd name="T14" fmla="*/ 411162 w 311"/>
              <a:gd name="T15" fmla="*/ 90487 h 168"/>
              <a:gd name="T16" fmla="*/ 411162 w 311"/>
              <a:gd name="T17" fmla="*/ 76200 h 168"/>
              <a:gd name="T18" fmla="*/ 403225 w 311"/>
              <a:gd name="T19" fmla="*/ 60325 h 168"/>
              <a:gd name="T20" fmla="*/ 387350 w 311"/>
              <a:gd name="T21" fmla="*/ 52388 h 168"/>
              <a:gd name="T22" fmla="*/ 395287 w 311"/>
              <a:gd name="T23" fmla="*/ 44450 h 168"/>
              <a:gd name="T24" fmla="*/ 387350 w 311"/>
              <a:gd name="T25" fmla="*/ 44450 h 168"/>
              <a:gd name="T26" fmla="*/ 403225 w 311"/>
              <a:gd name="T27" fmla="*/ 44450 h 168"/>
              <a:gd name="T28" fmla="*/ 395287 w 311"/>
              <a:gd name="T29" fmla="*/ 30163 h 168"/>
              <a:gd name="T30" fmla="*/ 373062 w 311"/>
              <a:gd name="T31" fmla="*/ 14288 h 168"/>
              <a:gd name="T32" fmla="*/ 441325 w 311"/>
              <a:gd name="T33" fmla="*/ 106363 h 168"/>
              <a:gd name="T34" fmla="*/ 463550 w 311"/>
              <a:gd name="T35" fmla="*/ 204788 h 168"/>
              <a:gd name="T36" fmla="*/ 493712 w 311"/>
              <a:gd name="T37" fmla="*/ 266700 h 168"/>
              <a:gd name="T38" fmla="*/ 487362 w 311"/>
              <a:gd name="T39" fmla="*/ 266700 h 168"/>
              <a:gd name="T40" fmla="*/ 479425 w 311"/>
              <a:gd name="T41" fmla="*/ 250825 h 168"/>
              <a:gd name="T42" fmla="*/ 471487 w 311"/>
              <a:gd name="T43" fmla="*/ 242888 h 168"/>
              <a:gd name="T44" fmla="*/ 471487 w 311"/>
              <a:gd name="T45" fmla="*/ 234950 h 168"/>
              <a:gd name="T46" fmla="*/ 463550 w 311"/>
              <a:gd name="T47" fmla="*/ 212725 h 168"/>
              <a:gd name="T48" fmla="*/ 449262 w 311"/>
              <a:gd name="T49" fmla="*/ 190500 h 168"/>
              <a:gd name="T50" fmla="*/ 449262 w 311"/>
              <a:gd name="T51" fmla="*/ 166687 h 168"/>
              <a:gd name="T52" fmla="*/ 449262 w 311"/>
              <a:gd name="T53" fmla="*/ 158750 h 168"/>
              <a:gd name="T54" fmla="*/ 441325 w 311"/>
              <a:gd name="T55" fmla="*/ 158750 h 168"/>
              <a:gd name="T56" fmla="*/ 449262 w 311"/>
              <a:gd name="T57" fmla="*/ 266700 h 168"/>
              <a:gd name="T58" fmla="*/ 425450 w 311"/>
              <a:gd name="T59" fmla="*/ 266700 h 168"/>
              <a:gd name="T60" fmla="*/ 403225 w 311"/>
              <a:gd name="T61" fmla="*/ 266700 h 168"/>
              <a:gd name="T62" fmla="*/ 379412 w 311"/>
              <a:gd name="T63" fmla="*/ 266700 h 168"/>
              <a:gd name="T64" fmla="*/ 349250 w 311"/>
              <a:gd name="T65" fmla="*/ 266700 h 168"/>
              <a:gd name="T66" fmla="*/ 319087 w 311"/>
              <a:gd name="T67" fmla="*/ 266700 h 168"/>
              <a:gd name="T68" fmla="*/ 234950 w 311"/>
              <a:gd name="T69" fmla="*/ 266700 h 168"/>
              <a:gd name="T70" fmla="*/ 204787 w 311"/>
              <a:gd name="T71" fmla="*/ 266700 h 168"/>
              <a:gd name="T72" fmla="*/ 174625 w 311"/>
              <a:gd name="T73" fmla="*/ 266700 h 168"/>
              <a:gd name="T74" fmla="*/ 136525 w 311"/>
              <a:gd name="T75" fmla="*/ 266700 h 168"/>
              <a:gd name="T76" fmla="*/ 106362 w 311"/>
              <a:gd name="T77" fmla="*/ 266700 h 168"/>
              <a:gd name="T78" fmla="*/ 90487 w 311"/>
              <a:gd name="T79" fmla="*/ 242888 h 168"/>
              <a:gd name="T80" fmla="*/ 90487 w 311"/>
              <a:gd name="T81" fmla="*/ 196850 h 168"/>
              <a:gd name="T82" fmla="*/ 30162 w 311"/>
              <a:gd name="T83" fmla="*/ 196850 h 168"/>
              <a:gd name="T84" fmla="*/ 6350 w 311"/>
              <a:gd name="T85" fmla="*/ 196850 h 168"/>
              <a:gd name="T86" fmla="*/ 6350 w 311"/>
              <a:gd name="T87" fmla="*/ 128588 h 168"/>
              <a:gd name="T88" fmla="*/ 0 w 311"/>
              <a:gd name="T89" fmla="*/ 98425 h 168"/>
              <a:gd name="T90" fmla="*/ 0 w 311"/>
              <a:gd name="T91" fmla="*/ 52388 h 168"/>
              <a:gd name="T92" fmla="*/ 14287 w 311"/>
              <a:gd name="T93" fmla="*/ 38100 h 168"/>
              <a:gd name="T94" fmla="*/ 98425 w 311"/>
              <a:gd name="T95" fmla="*/ 38100 h 168"/>
              <a:gd name="T96" fmla="*/ 152400 w 311"/>
              <a:gd name="T97" fmla="*/ 38100 h 168"/>
              <a:gd name="T98" fmla="*/ 182562 w 311"/>
              <a:gd name="T99" fmla="*/ 38100 h 168"/>
              <a:gd name="T100" fmla="*/ 242887 w 311"/>
              <a:gd name="T101" fmla="*/ 38100 h 168"/>
              <a:gd name="T102" fmla="*/ 334962 w 311"/>
              <a:gd name="T103" fmla="*/ 30163 h 168"/>
              <a:gd name="T104" fmla="*/ 342900 w 311"/>
              <a:gd name="T105" fmla="*/ 6350 h 168"/>
              <a:gd name="T106" fmla="*/ 365125 w 311"/>
              <a:gd name="T107" fmla="*/ 44450 h 168"/>
              <a:gd name="T108" fmla="*/ 387350 w 311"/>
              <a:gd name="T109" fmla="*/ 76200 h 168"/>
              <a:gd name="T110" fmla="*/ 403225 w 311"/>
              <a:gd name="T111" fmla="*/ 106363 h 168"/>
              <a:gd name="T112" fmla="*/ 411162 w 311"/>
              <a:gd name="T113" fmla="*/ 114300 h 168"/>
              <a:gd name="T114" fmla="*/ 425450 w 311"/>
              <a:gd name="T115" fmla="*/ 152400 h 168"/>
              <a:gd name="T116" fmla="*/ 441325 w 311"/>
              <a:gd name="T117" fmla="*/ 174625 h 168"/>
              <a:gd name="T118" fmla="*/ 455612 w 311"/>
              <a:gd name="T119" fmla="*/ 228600 h 168"/>
              <a:gd name="T120" fmla="*/ 471487 w 311"/>
              <a:gd name="T121" fmla="*/ 266700 h 168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311"/>
              <a:gd name="T184" fmla="*/ 0 h 168"/>
              <a:gd name="T185" fmla="*/ 311 w 311"/>
              <a:gd name="T186" fmla="*/ 168 h 168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311" h="168">
                <a:moveTo>
                  <a:pt x="278" y="100"/>
                </a:moveTo>
                <a:lnTo>
                  <a:pt x="273" y="100"/>
                </a:lnTo>
                <a:lnTo>
                  <a:pt x="273" y="96"/>
                </a:lnTo>
                <a:lnTo>
                  <a:pt x="278" y="96"/>
                </a:lnTo>
                <a:lnTo>
                  <a:pt x="273" y="96"/>
                </a:lnTo>
                <a:lnTo>
                  <a:pt x="278" y="96"/>
                </a:lnTo>
                <a:lnTo>
                  <a:pt x="273" y="96"/>
                </a:lnTo>
                <a:lnTo>
                  <a:pt x="273" y="91"/>
                </a:lnTo>
                <a:lnTo>
                  <a:pt x="273" y="86"/>
                </a:lnTo>
                <a:lnTo>
                  <a:pt x="273" y="81"/>
                </a:lnTo>
                <a:lnTo>
                  <a:pt x="273" y="76"/>
                </a:lnTo>
                <a:lnTo>
                  <a:pt x="268" y="76"/>
                </a:lnTo>
                <a:lnTo>
                  <a:pt x="263" y="76"/>
                </a:lnTo>
                <a:lnTo>
                  <a:pt x="263" y="72"/>
                </a:lnTo>
                <a:lnTo>
                  <a:pt x="259" y="67"/>
                </a:lnTo>
                <a:lnTo>
                  <a:pt x="263" y="67"/>
                </a:lnTo>
                <a:lnTo>
                  <a:pt x="259" y="67"/>
                </a:lnTo>
                <a:lnTo>
                  <a:pt x="263" y="67"/>
                </a:lnTo>
                <a:lnTo>
                  <a:pt x="259" y="67"/>
                </a:lnTo>
                <a:lnTo>
                  <a:pt x="263" y="62"/>
                </a:lnTo>
                <a:lnTo>
                  <a:pt x="259" y="62"/>
                </a:lnTo>
                <a:lnTo>
                  <a:pt x="263" y="62"/>
                </a:lnTo>
                <a:lnTo>
                  <a:pt x="259" y="62"/>
                </a:lnTo>
                <a:lnTo>
                  <a:pt x="259" y="57"/>
                </a:lnTo>
                <a:lnTo>
                  <a:pt x="254" y="52"/>
                </a:lnTo>
                <a:lnTo>
                  <a:pt x="259" y="52"/>
                </a:lnTo>
                <a:lnTo>
                  <a:pt x="259" y="48"/>
                </a:lnTo>
                <a:lnTo>
                  <a:pt x="254" y="48"/>
                </a:lnTo>
                <a:lnTo>
                  <a:pt x="254" y="43"/>
                </a:lnTo>
                <a:lnTo>
                  <a:pt x="254" y="38"/>
                </a:lnTo>
                <a:lnTo>
                  <a:pt x="249" y="38"/>
                </a:lnTo>
                <a:lnTo>
                  <a:pt x="249" y="33"/>
                </a:lnTo>
                <a:lnTo>
                  <a:pt x="244" y="33"/>
                </a:lnTo>
                <a:lnTo>
                  <a:pt x="244" y="28"/>
                </a:lnTo>
                <a:lnTo>
                  <a:pt x="244" y="33"/>
                </a:lnTo>
                <a:lnTo>
                  <a:pt x="249" y="28"/>
                </a:lnTo>
                <a:lnTo>
                  <a:pt x="249" y="33"/>
                </a:lnTo>
                <a:lnTo>
                  <a:pt x="249" y="28"/>
                </a:lnTo>
                <a:lnTo>
                  <a:pt x="244" y="28"/>
                </a:lnTo>
                <a:lnTo>
                  <a:pt x="244" y="24"/>
                </a:lnTo>
                <a:lnTo>
                  <a:pt x="249" y="28"/>
                </a:lnTo>
                <a:lnTo>
                  <a:pt x="254" y="28"/>
                </a:lnTo>
                <a:lnTo>
                  <a:pt x="249" y="28"/>
                </a:lnTo>
                <a:lnTo>
                  <a:pt x="249" y="24"/>
                </a:lnTo>
                <a:lnTo>
                  <a:pt x="249" y="19"/>
                </a:lnTo>
                <a:lnTo>
                  <a:pt x="244" y="9"/>
                </a:lnTo>
                <a:lnTo>
                  <a:pt x="239" y="9"/>
                </a:lnTo>
                <a:lnTo>
                  <a:pt x="235" y="9"/>
                </a:lnTo>
                <a:lnTo>
                  <a:pt x="239" y="4"/>
                </a:lnTo>
                <a:lnTo>
                  <a:pt x="239" y="0"/>
                </a:lnTo>
                <a:lnTo>
                  <a:pt x="278" y="67"/>
                </a:lnTo>
                <a:lnTo>
                  <a:pt x="283" y="96"/>
                </a:lnTo>
                <a:lnTo>
                  <a:pt x="292" y="124"/>
                </a:lnTo>
                <a:lnTo>
                  <a:pt x="292" y="129"/>
                </a:lnTo>
                <a:lnTo>
                  <a:pt x="297" y="139"/>
                </a:lnTo>
                <a:lnTo>
                  <a:pt x="307" y="148"/>
                </a:lnTo>
                <a:lnTo>
                  <a:pt x="311" y="168"/>
                </a:lnTo>
                <a:lnTo>
                  <a:pt x="307" y="168"/>
                </a:lnTo>
                <a:lnTo>
                  <a:pt x="302" y="168"/>
                </a:lnTo>
                <a:lnTo>
                  <a:pt x="307" y="168"/>
                </a:lnTo>
                <a:lnTo>
                  <a:pt x="302" y="168"/>
                </a:lnTo>
                <a:lnTo>
                  <a:pt x="302" y="163"/>
                </a:lnTo>
                <a:lnTo>
                  <a:pt x="302" y="158"/>
                </a:lnTo>
                <a:lnTo>
                  <a:pt x="302" y="153"/>
                </a:lnTo>
                <a:lnTo>
                  <a:pt x="297" y="158"/>
                </a:lnTo>
                <a:lnTo>
                  <a:pt x="297" y="153"/>
                </a:lnTo>
                <a:lnTo>
                  <a:pt x="297" y="148"/>
                </a:lnTo>
                <a:lnTo>
                  <a:pt x="302" y="148"/>
                </a:lnTo>
                <a:lnTo>
                  <a:pt x="297" y="148"/>
                </a:lnTo>
                <a:lnTo>
                  <a:pt x="297" y="144"/>
                </a:lnTo>
                <a:lnTo>
                  <a:pt x="292" y="139"/>
                </a:lnTo>
                <a:lnTo>
                  <a:pt x="292" y="134"/>
                </a:lnTo>
                <a:lnTo>
                  <a:pt x="287" y="129"/>
                </a:lnTo>
                <a:lnTo>
                  <a:pt x="287" y="124"/>
                </a:lnTo>
                <a:lnTo>
                  <a:pt x="283" y="120"/>
                </a:lnTo>
                <a:lnTo>
                  <a:pt x="283" y="115"/>
                </a:lnTo>
                <a:lnTo>
                  <a:pt x="283" y="110"/>
                </a:lnTo>
                <a:lnTo>
                  <a:pt x="283" y="105"/>
                </a:lnTo>
                <a:lnTo>
                  <a:pt x="287" y="105"/>
                </a:lnTo>
                <a:lnTo>
                  <a:pt x="283" y="105"/>
                </a:lnTo>
                <a:lnTo>
                  <a:pt x="283" y="100"/>
                </a:lnTo>
                <a:lnTo>
                  <a:pt x="283" y="105"/>
                </a:lnTo>
                <a:lnTo>
                  <a:pt x="278" y="105"/>
                </a:lnTo>
                <a:lnTo>
                  <a:pt x="278" y="100"/>
                </a:lnTo>
                <a:close/>
                <a:moveTo>
                  <a:pt x="297" y="168"/>
                </a:moveTo>
                <a:lnTo>
                  <a:pt x="287" y="168"/>
                </a:lnTo>
                <a:lnTo>
                  <a:pt x="283" y="168"/>
                </a:lnTo>
                <a:lnTo>
                  <a:pt x="278" y="168"/>
                </a:lnTo>
                <a:lnTo>
                  <a:pt x="273" y="168"/>
                </a:lnTo>
                <a:lnTo>
                  <a:pt x="268" y="168"/>
                </a:lnTo>
                <a:lnTo>
                  <a:pt x="263" y="168"/>
                </a:lnTo>
                <a:lnTo>
                  <a:pt x="259" y="168"/>
                </a:lnTo>
                <a:lnTo>
                  <a:pt x="254" y="168"/>
                </a:lnTo>
                <a:lnTo>
                  <a:pt x="249" y="168"/>
                </a:lnTo>
                <a:lnTo>
                  <a:pt x="244" y="168"/>
                </a:lnTo>
                <a:lnTo>
                  <a:pt x="239" y="168"/>
                </a:lnTo>
                <a:lnTo>
                  <a:pt x="235" y="168"/>
                </a:lnTo>
                <a:lnTo>
                  <a:pt x="230" y="168"/>
                </a:lnTo>
                <a:lnTo>
                  <a:pt x="220" y="168"/>
                </a:lnTo>
                <a:lnTo>
                  <a:pt x="216" y="168"/>
                </a:lnTo>
                <a:lnTo>
                  <a:pt x="211" y="168"/>
                </a:lnTo>
                <a:lnTo>
                  <a:pt x="201" y="168"/>
                </a:lnTo>
                <a:lnTo>
                  <a:pt x="196" y="168"/>
                </a:lnTo>
                <a:lnTo>
                  <a:pt x="187" y="168"/>
                </a:lnTo>
                <a:lnTo>
                  <a:pt x="148" y="168"/>
                </a:lnTo>
                <a:lnTo>
                  <a:pt x="144" y="168"/>
                </a:lnTo>
                <a:lnTo>
                  <a:pt x="139" y="168"/>
                </a:lnTo>
                <a:lnTo>
                  <a:pt x="129" y="168"/>
                </a:lnTo>
                <a:lnTo>
                  <a:pt x="124" y="168"/>
                </a:lnTo>
                <a:lnTo>
                  <a:pt x="115" y="168"/>
                </a:lnTo>
                <a:lnTo>
                  <a:pt x="110" y="168"/>
                </a:lnTo>
                <a:lnTo>
                  <a:pt x="105" y="168"/>
                </a:lnTo>
                <a:lnTo>
                  <a:pt x="100" y="168"/>
                </a:lnTo>
                <a:lnTo>
                  <a:pt x="86" y="168"/>
                </a:lnTo>
                <a:lnTo>
                  <a:pt x="76" y="168"/>
                </a:lnTo>
                <a:lnTo>
                  <a:pt x="72" y="168"/>
                </a:lnTo>
                <a:lnTo>
                  <a:pt x="67" y="168"/>
                </a:lnTo>
                <a:lnTo>
                  <a:pt x="57" y="168"/>
                </a:lnTo>
                <a:lnTo>
                  <a:pt x="57" y="158"/>
                </a:lnTo>
                <a:lnTo>
                  <a:pt x="57" y="153"/>
                </a:lnTo>
                <a:lnTo>
                  <a:pt x="57" y="134"/>
                </a:lnTo>
                <a:lnTo>
                  <a:pt x="57" y="129"/>
                </a:lnTo>
                <a:lnTo>
                  <a:pt x="57" y="124"/>
                </a:lnTo>
                <a:lnTo>
                  <a:pt x="52" y="124"/>
                </a:lnTo>
                <a:lnTo>
                  <a:pt x="24" y="124"/>
                </a:lnTo>
                <a:lnTo>
                  <a:pt x="19" y="124"/>
                </a:lnTo>
                <a:lnTo>
                  <a:pt x="14" y="124"/>
                </a:lnTo>
                <a:lnTo>
                  <a:pt x="9" y="124"/>
                </a:lnTo>
                <a:lnTo>
                  <a:pt x="4" y="124"/>
                </a:lnTo>
                <a:lnTo>
                  <a:pt x="4" y="120"/>
                </a:lnTo>
                <a:lnTo>
                  <a:pt x="4" y="86"/>
                </a:lnTo>
                <a:lnTo>
                  <a:pt x="4" y="81"/>
                </a:lnTo>
                <a:lnTo>
                  <a:pt x="4" y="72"/>
                </a:lnTo>
                <a:lnTo>
                  <a:pt x="0" y="72"/>
                </a:lnTo>
                <a:lnTo>
                  <a:pt x="0" y="62"/>
                </a:lnTo>
                <a:lnTo>
                  <a:pt x="0" y="57"/>
                </a:lnTo>
                <a:lnTo>
                  <a:pt x="0" y="48"/>
                </a:lnTo>
                <a:lnTo>
                  <a:pt x="0" y="33"/>
                </a:lnTo>
                <a:lnTo>
                  <a:pt x="0" y="24"/>
                </a:lnTo>
                <a:lnTo>
                  <a:pt x="4" y="24"/>
                </a:lnTo>
                <a:lnTo>
                  <a:pt x="9" y="24"/>
                </a:lnTo>
                <a:lnTo>
                  <a:pt x="19" y="24"/>
                </a:lnTo>
                <a:lnTo>
                  <a:pt x="24" y="24"/>
                </a:lnTo>
                <a:lnTo>
                  <a:pt x="62" y="24"/>
                </a:lnTo>
                <a:lnTo>
                  <a:pt x="72" y="24"/>
                </a:lnTo>
                <a:lnTo>
                  <a:pt x="76" y="24"/>
                </a:lnTo>
                <a:lnTo>
                  <a:pt x="96" y="24"/>
                </a:lnTo>
                <a:lnTo>
                  <a:pt x="105" y="24"/>
                </a:lnTo>
                <a:lnTo>
                  <a:pt x="110" y="24"/>
                </a:lnTo>
                <a:lnTo>
                  <a:pt x="115" y="24"/>
                </a:lnTo>
                <a:lnTo>
                  <a:pt x="124" y="24"/>
                </a:lnTo>
                <a:lnTo>
                  <a:pt x="144" y="24"/>
                </a:lnTo>
                <a:lnTo>
                  <a:pt x="153" y="24"/>
                </a:lnTo>
                <a:lnTo>
                  <a:pt x="206" y="24"/>
                </a:lnTo>
                <a:lnTo>
                  <a:pt x="206" y="19"/>
                </a:lnTo>
                <a:lnTo>
                  <a:pt x="211" y="19"/>
                </a:lnTo>
                <a:lnTo>
                  <a:pt x="211" y="14"/>
                </a:lnTo>
                <a:lnTo>
                  <a:pt x="216" y="9"/>
                </a:lnTo>
                <a:lnTo>
                  <a:pt x="216" y="4"/>
                </a:lnTo>
                <a:lnTo>
                  <a:pt x="216" y="9"/>
                </a:lnTo>
                <a:lnTo>
                  <a:pt x="220" y="14"/>
                </a:lnTo>
                <a:lnTo>
                  <a:pt x="230" y="28"/>
                </a:lnTo>
                <a:lnTo>
                  <a:pt x="235" y="38"/>
                </a:lnTo>
                <a:lnTo>
                  <a:pt x="239" y="43"/>
                </a:lnTo>
                <a:lnTo>
                  <a:pt x="244" y="48"/>
                </a:lnTo>
                <a:lnTo>
                  <a:pt x="244" y="57"/>
                </a:lnTo>
                <a:lnTo>
                  <a:pt x="249" y="62"/>
                </a:lnTo>
                <a:lnTo>
                  <a:pt x="254" y="67"/>
                </a:lnTo>
                <a:lnTo>
                  <a:pt x="259" y="72"/>
                </a:lnTo>
                <a:lnTo>
                  <a:pt x="254" y="72"/>
                </a:lnTo>
                <a:lnTo>
                  <a:pt x="259" y="72"/>
                </a:lnTo>
                <a:lnTo>
                  <a:pt x="263" y="81"/>
                </a:lnTo>
                <a:lnTo>
                  <a:pt x="268" y="91"/>
                </a:lnTo>
                <a:lnTo>
                  <a:pt x="268" y="96"/>
                </a:lnTo>
                <a:lnTo>
                  <a:pt x="273" y="96"/>
                </a:lnTo>
                <a:lnTo>
                  <a:pt x="278" y="105"/>
                </a:lnTo>
                <a:lnTo>
                  <a:pt x="278" y="110"/>
                </a:lnTo>
                <a:lnTo>
                  <a:pt x="283" y="120"/>
                </a:lnTo>
                <a:lnTo>
                  <a:pt x="283" y="129"/>
                </a:lnTo>
                <a:lnTo>
                  <a:pt x="287" y="144"/>
                </a:lnTo>
                <a:lnTo>
                  <a:pt x="292" y="153"/>
                </a:lnTo>
                <a:lnTo>
                  <a:pt x="292" y="168"/>
                </a:lnTo>
                <a:lnTo>
                  <a:pt x="297" y="168"/>
                </a:lnTo>
                <a:close/>
              </a:path>
            </a:pathLst>
          </a:custGeom>
          <a:solidFill>
            <a:srgbClr val="E6004D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21" name="Freeform 378"/>
          <p:cNvSpPr>
            <a:spLocks/>
          </p:cNvSpPr>
          <p:nvPr/>
        </p:nvSpPr>
        <p:spPr bwMode="auto">
          <a:xfrm>
            <a:off x="1879221" y="496259"/>
            <a:ext cx="647700" cy="381000"/>
          </a:xfrm>
          <a:custGeom>
            <a:avLst/>
            <a:gdLst>
              <a:gd name="T0" fmla="*/ 373062 w 408"/>
              <a:gd name="T1" fmla="*/ 349250 h 240"/>
              <a:gd name="T2" fmla="*/ 373062 w 408"/>
              <a:gd name="T3" fmla="*/ 381000 h 240"/>
              <a:gd name="T4" fmla="*/ 319088 w 408"/>
              <a:gd name="T5" fmla="*/ 381000 h 240"/>
              <a:gd name="T6" fmla="*/ 288925 w 408"/>
              <a:gd name="T7" fmla="*/ 381000 h 240"/>
              <a:gd name="T8" fmla="*/ 258763 w 408"/>
              <a:gd name="T9" fmla="*/ 381000 h 240"/>
              <a:gd name="T10" fmla="*/ 220663 w 408"/>
              <a:gd name="T11" fmla="*/ 381000 h 240"/>
              <a:gd name="T12" fmla="*/ 182562 w 408"/>
              <a:gd name="T13" fmla="*/ 381000 h 240"/>
              <a:gd name="T14" fmla="*/ 144463 w 408"/>
              <a:gd name="T15" fmla="*/ 296863 h 240"/>
              <a:gd name="T16" fmla="*/ 144463 w 408"/>
              <a:gd name="T17" fmla="*/ 266700 h 240"/>
              <a:gd name="T18" fmla="*/ 144463 w 408"/>
              <a:gd name="T19" fmla="*/ 228600 h 240"/>
              <a:gd name="T20" fmla="*/ 144463 w 408"/>
              <a:gd name="T21" fmla="*/ 190500 h 240"/>
              <a:gd name="T22" fmla="*/ 98425 w 408"/>
              <a:gd name="T23" fmla="*/ 190500 h 240"/>
              <a:gd name="T24" fmla="*/ 84137 w 408"/>
              <a:gd name="T25" fmla="*/ 144463 h 240"/>
              <a:gd name="T26" fmla="*/ 0 w 408"/>
              <a:gd name="T27" fmla="*/ 120650 h 240"/>
              <a:gd name="T28" fmla="*/ 14288 w 408"/>
              <a:gd name="T29" fmla="*/ 106363 h 240"/>
              <a:gd name="T30" fmla="*/ 22225 w 408"/>
              <a:gd name="T31" fmla="*/ 82550 h 240"/>
              <a:gd name="T32" fmla="*/ 38100 w 408"/>
              <a:gd name="T33" fmla="*/ 60325 h 240"/>
              <a:gd name="T34" fmla="*/ 60325 w 408"/>
              <a:gd name="T35" fmla="*/ 52388 h 240"/>
              <a:gd name="T36" fmla="*/ 52388 w 408"/>
              <a:gd name="T37" fmla="*/ 38100 h 240"/>
              <a:gd name="T38" fmla="*/ 68263 w 408"/>
              <a:gd name="T39" fmla="*/ 22225 h 240"/>
              <a:gd name="T40" fmla="*/ 84137 w 408"/>
              <a:gd name="T41" fmla="*/ 7938 h 240"/>
              <a:gd name="T42" fmla="*/ 160338 w 408"/>
              <a:gd name="T43" fmla="*/ 0 h 240"/>
              <a:gd name="T44" fmla="*/ 234950 w 408"/>
              <a:gd name="T45" fmla="*/ 0 h 240"/>
              <a:gd name="T46" fmla="*/ 311150 w 408"/>
              <a:gd name="T47" fmla="*/ 0 h 240"/>
              <a:gd name="T48" fmla="*/ 381000 w 408"/>
              <a:gd name="T49" fmla="*/ 0 h 240"/>
              <a:gd name="T50" fmla="*/ 419100 w 408"/>
              <a:gd name="T51" fmla="*/ 0 h 240"/>
              <a:gd name="T52" fmla="*/ 471488 w 408"/>
              <a:gd name="T53" fmla="*/ 0 h 240"/>
              <a:gd name="T54" fmla="*/ 525463 w 408"/>
              <a:gd name="T55" fmla="*/ 0 h 240"/>
              <a:gd name="T56" fmla="*/ 517525 w 408"/>
              <a:gd name="T57" fmla="*/ 22225 h 240"/>
              <a:gd name="T58" fmla="*/ 539750 w 408"/>
              <a:gd name="T59" fmla="*/ 30163 h 240"/>
              <a:gd name="T60" fmla="*/ 539750 w 408"/>
              <a:gd name="T61" fmla="*/ 60325 h 240"/>
              <a:gd name="T62" fmla="*/ 555625 w 408"/>
              <a:gd name="T63" fmla="*/ 76200 h 240"/>
              <a:gd name="T64" fmla="*/ 571500 w 408"/>
              <a:gd name="T65" fmla="*/ 90488 h 240"/>
              <a:gd name="T66" fmla="*/ 577850 w 408"/>
              <a:gd name="T67" fmla="*/ 114300 h 240"/>
              <a:gd name="T68" fmla="*/ 577850 w 408"/>
              <a:gd name="T69" fmla="*/ 128588 h 240"/>
              <a:gd name="T70" fmla="*/ 577850 w 408"/>
              <a:gd name="T71" fmla="*/ 152400 h 240"/>
              <a:gd name="T72" fmla="*/ 585788 w 408"/>
              <a:gd name="T73" fmla="*/ 174625 h 240"/>
              <a:gd name="T74" fmla="*/ 593725 w 408"/>
              <a:gd name="T75" fmla="*/ 204788 h 240"/>
              <a:gd name="T76" fmla="*/ 609600 w 408"/>
              <a:gd name="T77" fmla="*/ 220663 h 240"/>
              <a:gd name="T78" fmla="*/ 623888 w 408"/>
              <a:gd name="T79" fmla="*/ 220663 h 240"/>
              <a:gd name="T80" fmla="*/ 639763 w 408"/>
              <a:gd name="T81" fmla="*/ 242888 h 240"/>
              <a:gd name="T82" fmla="*/ 647700 w 408"/>
              <a:gd name="T83" fmla="*/ 273050 h 240"/>
              <a:gd name="T84" fmla="*/ 631825 w 408"/>
              <a:gd name="T85" fmla="*/ 288925 h 240"/>
              <a:gd name="T86" fmla="*/ 615950 w 408"/>
              <a:gd name="T87" fmla="*/ 304800 h 240"/>
              <a:gd name="T88" fmla="*/ 609600 w 408"/>
              <a:gd name="T89" fmla="*/ 327025 h 240"/>
              <a:gd name="T90" fmla="*/ 585788 w 408"/>
              <a:gd name="T91" fmla="*/ 342900 h 240"/>
              <a:gd name="T92" fmla="*/ 525463 w 408"/>
              <a:gd name="T93" fmla="*/ 342900 h 240"/>
              <a:gd name="T94" fmla="*/ 403225 w 408"/>
              <a:gd name="T95" fmla="*/ 342900 h 240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408"/>
              <a:gd name="T145" fmla="*/ 0 h 240"/>
              <a:gd name="T146" fmla="*/ 408 w 408"/>
              <a:gd name="T147" fmla="*/ 240 h 240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408" h="240">
                <a:moveTo>
                  <a:pt x="235" y="216"/>
                </a:moveTo>
                <a:lnTo>
                  <a:pt x="240" y="216"/>
                </a:lnTo>
                <a:lnTo>
                  <a:pt x="240" y="220"/>
                </a:lnTo>
                <a:lnTo>
                  <a:pt x="235" y="220"/>
                </a:lnTo>
                <a:lnTo>
                  <a:pt x="235" y="225"/>
                </a:lnTo>
                <a:lnTo>
                  <a:pt x="235" y="230"/>
                </a:lnTo>
                <a:lnTo>
                  <a:pt x="235" y="235"/>
                </a:lnTo>
                <a:lnTo>
                  <a:pt x="235" y="240"/>
                </a:lnTo>
                <a:lnTo>
                  <a:pt x="225" y="240"/>
                </a:lnTo>
                <a:lnTo>
                  <a:pt x="211" y="240"/>
                </a:lnTo>
                <a:lnTo>
                  <a:pt x="206" y="240"/>
                </a:lnTo>
                <a:lnTo>
                  <a:pt x="201" y="240"/>
                </a:lnTo>
                <a:lnTo>
                  <a:pt x="196" y="240"/>
                </a:lnTo>
                <a:lnTo>
                  <a:pt x="192" y="240"/>
                </a:lnTo>
                <a:lnTo>
                  <a:pt x="187" y="240"/>
                </a:lnTo>
                <a:lnTo>
                  <a:pt x="182" y="240"/>
                </a:lnTo>
                <a:lnTo>
                  <a:pt x="177" y="240"/>
                </a:lnTo>
                <a:lnTo>
                  <a:pt x="172" y="240"/>
                </a:lnTo>
                <a:lnTo>
                  <a:pt x="168" y="240"/>
                </a:lnTo>
                <a:lnTo>
                  <a:pt x="163" y="240"/>
                </a:lnTo>
                <a:lnTo>
                  <a:pt x="153" y="240"/>
                </a:lnTo>
                <a:lnTo>
                  <a:pt x="148" y="240"/>
                </a:lnTo>
                <a:lnTo>
                  <a:pt x="144" y="240"/>
                </a:lnTo>
                <a:lnTo>
                  <a:pt x="139" y="240"/>
                </a:lnTo>
                <a:lnTo>
                  <a:pt x="134" y="240"/>
                </a:lnTo>
                <a:lnTo>
                  <a:pt x="129" y="240"/>
                </a:lnTo>
                <a:lnTo>
                  <a:pt x="120" y="240"/>
                </a:lnTo>
                <a:lnTo>
                  <a:pt x="115" y="240"/>
                </a:lnTo>
                <a:lnTo>
                  <a:pt x="105" y="240"/>
                </a:lnTo>
                <a:lnTo>
                  <a:pt x="91" y="240"/>
                </a:lnTo>
                <a:lnTo>
                  <a:pt x="91" y="206"/>
                </a:lnTo>
                <a:lnTo>
                  <a:pt x="91" y="187"/>
                </a:lnTo>
                <a:lnTo>
                  <a:pt x="91" y="182"/>
                </a:lnTo>
                <a:lnTo>
                  <a:pt x="91" y="177"/>
                </a:lnTo>
                <a:lnTo>
                  <a:pt x="91" y="172"/>
                </a:lnTo>
                <a:lnTo>
                  <a:pt x="91" y="168"/>
                </a:lnTo>
                <a:lnTo>
                  <a:pt x="91" y="163"/>
                </a:lnTo>
                <a:lnTo>
                  <a:pt x="91" y="153"/>
                </a:lnTo>
                <a:lnTo>
                  <a:pt x="91" y="148"/>
                </a:lnTo>
                <a:lnTo>
                  <a:pt x="91" y="144"/>
                </a:lnTo>
                <a:lnTo>
                  <a:pt x="91" y="139"/>
                </a:lnTo>
                <a:lnTo>
                  <a:pt x="91" y="134"/>
                </a:lnTo>
                <a:lnTo>
                  <a:pt x="91" y="129"/>
                </a:lnTo>
                <a:lnTo>
                  <a:pt x="91" y="120"/>
                </a:lnTo>
                <a:lnTo>
                  <a:pt x="86" y="120"/>
                </a:lnTo>
                <a:lnTo>
                  <a:pt x="81" y="120"/>
                </a:lnTo>
                <a:lnTo>
                  <a:pt x="67" y="120"/>
                </a:lnTo>
                <a:lnTo>
                  <a:pt x="62" y="120"/>
                </a:lnTo>
                <a:lnTo>
                  <a:pt x="62" y="105"/>
                </a:lnTo>
                <a:lnTo>
                  <a:pt x="62" y="91"/>
                </a:lnTo>
                <a:lnTo>
                  <a:pt x="57" y="91"/>
                </a:lnTo>
                <a:lnTo>
                  <a:pt x="53" y="91"/>
                </a:lnTo>
                <a:lnTo>
                  <a:pt x="0" y="91"/>
                </a:lnTo>
                <a:lnTo>
                  <a:pt x="0" y="86"/>
                </a:lnTo>
                <a:lnTo>
                  <a:pt x="0" y="81"/>
                </a:lnTo>
                <a:lnTo>
                  <a:pt x="0" y="76"/>
                </a:lnTo>
                <a:lnTo>
                  <a:pt x="5" y="76"/>
                </a:lnTo>
                <a:lnTo>
                  <a:pt x="5" y="72"/>
                </a:lnTo>
                <a:lnTo>
                  <a:pt x="5" y="67"/>
                </a:lnTo>
                <a:lnTo>
                  <a:pt x="9" y="67"/>
                </a:lnTo>
                <a:lnTo>
                  <a:pt x="5" y="62"/>
                </a:lnTo>
                <a:lnTo>
                  <a:pt x="9" y="62"/>
                </a:lnTo>
                <a:lnTo>
                  <a:pt x="9" y="57"/>
                </a:lnTo>
                <a:lnTo>
                  <a:pt x="14" y="52"/>
                </a:lnTo>
                <a:lnTo>
                  <a:pt x="19" y="52"/>
                </a:lnTo>
                <a:lnTo>
                  <a:pt x="19" y="48"/>
                </a:lnTo>
                <a:lnTo>
                  <a:pt x="24" y="43"/>
                </a:lnTo>
                <a:lnTo>
                  <a:pt x="24" y="38"/>
                </a:lnTo>
                <a:lnTo>
                  <a:pt x="29" y="38"/>
                </a:lnTo>
                <a:lnTo>
                  <a:pt x="29" y="33"/>
                </a:lnTo>
                <a:lnTo>
                  <a:pt x="33" y="33"/>
                </a:lnTo>
                <a:lnTo>
                  <a:pt x="38" y="33"/>
                </a:lnTo>
                <a:lnTo>
                  <a:pt x="33" y="33"/>
                </a:lnTo>
                <a:lnTo>
                  <a:pt x="38" y="28"/>
                </a:lnTo>
                <a:lnTo>
                  <a:pt x="38" y="24"/>
                </a:lnTo>
                <a:lnTo>
                  <a:pt x="33" y="24"/>
                </a:lnTo>
                <a:lnTo>
                  <a:pt x="33" y="19"/>
                </a:lnTo>
                <a:lnTo>
                  <a:pt x="38" y="19"/>
                </a:lnTo>
                <a:lnTo>
                  <a:pt x="38" y="14"/>
                </a:lnTo>
                <a:lnTo>
                  <a:pt x="43" y="14"/>
                </a:lnTo>
                <a:lnTo>
                  <a:pt x="43" y="9"/>
                </a:lnTo>
                <a:lnTo>
                  <a:pt x="48" y="9"/>
                </a:lnTo>
                <a:lnTo>
                  <a:pt x="48" y="5"/>
                </a:lnTo>
                <a:lnTo>
                  <a:pt x="53" y="5"/>
                </a:lnTo>
                <a:lnTo>
                  <a:pt x="53" y="0"/>
                </a:lnTo>
                <a:lnTo>
                  <a:pt x="57" y="0"/>
                </a:lnTo>
                <a:lnTo>
                  <a:pt x="67" y="0"/>
                </a:lnTo>
                <a:lnTo>
                  <a:pt x="101" y="0"/>
                </a:lnTo>
                <a:lnTo>
                  <a:pt x="105" y="0"/>
                </a:lnTo>
                <a:lnTo>
                  <a:pt x="120" y="0"/>
                </a:lnTo>
                <a:lnTo>
                  <a:pt x="124" y="0"/>
                </a:lnTo>
                <a:lnTo>
                  <a:pt x="148" y="0"/>
                </a:lnTo>
                <a:lnTo>
                  <a:pt x="158" y="0"/>
                </a:lnTo>
                <a:lnTo>
                  <a:pt x="168" y="0"/>
                </a:lnTo>
                <a:lnTo>
                  <a:pt x="177" y="0"/>
                </a:lnTo>
                <a:lnTo>
                  <a:pt x="196" y="0"/>
                </a:lnTo>
                <a:lnTo>
                  <a:pt x="206" y="0"/>
                </a:lnTo>
                <a:lnTo>
                  <a:pt x="216" y="0"/>
                </a:lnTo>
                <a:lnTo>
                  <a:pt x="225" y="0"/>
                </a:lnTo>
                <a:lnTo>
                  <a:pt x="240" y="0"/>
                </a:lnTo>
                <a:lnTo>
                  <a:pt x="244" y="0"/>
                </a:lnTo>
                <a:lnTo>
                  <a:pt x="249" y="0"/>
                </a:lnTo>
                <a:lnTo>
                  <a:pt x="259" y="0"/>
                </a:lnTo>
                <a:lnTo>
                  <a:pt x="264" y="0"/>
                </a:lnTo>
                <a:lnTo>
                  <a:pt x="268" y="0"/>
                </a:lnTo>
                <a:lnTo>
                  <a:pt x="278" y="0"/>
                </a:lnTo>
                <a:lnTo>
                  <a:pt x="288" y="0"/>
                </a:lnTo>
                <a:lnTo>
                  <a:pt x="297" y="0"/>
                </a:lnTo>
                <a:lnTo>
                  <a:pt x="307" y="0"/>
                </a:lnTo>
                <a:lnTo>
                  <a:pt x="316" y="0"/>
                </a:lnTo>
                <a:lnTo>
                  <a:pt x="326" y="0"/>
                </a:lnTo>
                <a:lnTo>
                  <a:pt x="331" y="0"/>
                </a:lnTo>
                <a:lnTo>
                  <a:pt x="326" y="0"/>
                </a:lnTo>
                <a:lnTo>
                  <a:pt x="326" y="5"/>
                </a:lnTo>
                <a:lnTo>
                  <a:pt x="326" y="9"/>
                </a:lnTo>
                <a:lnTo>
                  <a:pt x="326" y="14"/>
                </a:lnTo>
                <a:lnTo>
                  <a:pt x="331" y="14"/>
                </a:lnTo>
                <a:lnTo>
                  <a:pt x="336" y="14"/>
                </a:lnTo>
                <a:lnTo>
                  <a:pt x="336" y="19"/>
                </a:lnTo>
                <a:lnTo>
                  <a:pt x="340" y="19"/>
                </a:lnTo>
                <a:lnTo>
                  <a:pt x="340" y="24"/>
                </a:lnTo>
                <a:lnTo>
                  <a:pt x="340" y="28"/>
                </a:lnTo>
                <a:lnTo>
                  <a:pt x="340" y="33"/>
                </a:lnTo>
                <a:lnTo>
                  <a:pt x="340" y="38"/>
                </a:lnTo>
                <a:lnTo>
                  <a:pt x="345" y="38"/>
                </a:lnTo>
                <a:lnTo>
                  <a:pt x="345" y="43"/>
                </a:lnTo>
                <a:lnTo>
                  <a:pt x="350" y="43"/>
                </a:lnTo>
                <a:lnTo>
                  <a:pt x="350" y="48"/>
                </a:lnTo>
                <a:lnTo>
                  <a:pt x="355" y="48"/>
                </a:lnTo>
                <a:lnTo>
                  <a:pt x="355" y="52"/>
                </a:lnTo>
                <a:lnTo>
                  <a:pt x="355" y="57"/>
                </a:lnTo>
                <a:lnTo>
                  <a:pt x="360" y="57"/>
                </a:lnTo>
                <a:lnTo>
                  <a:pt x="360" y="62"/>
                </a:lnTo>
                <a:lnTo>
                  <a:pt x="364" y="62"/>
                </a:lnTo>
                <a:lnTo>
                  <a:pt x="364" y="67"/>
                </a:lnTo>
                <a:lnTo>
                  <a:pt x="364" y="72"/>
                </a:lnTo>
                <a:lnTo>
                  <a:pt x="369" y="72"/>
                </a:lnTo>
                <a:lnTo>
                  <a:pt x="369" y="76"/>
                </a:lnTo>
                <a:lnTo>
                  <a:pt x="364" y="76"/>
                </a:lnTo>
                <a:lnTo>
                  <a:pt x="364" y="81"/>
                </a:lnTo>
                <a:lnTo>
                  <a:pt x="369" y="81"/>
                </a:lnTo>
                <a:lnTo>
                  <a:pt x="369" y="86"/>
                </a:lnTo>
                <a:lnTo>
                  <a:pt x="364" y="91"/>
                </a:lnTo>
                <a:lnTo>
                  <a:pt x="364" y="96"/>
                </a:lnTo>
                <a:lnTo>
                  <a:pt x="364" y="100"/>
                </a:lnTo>
                <a:lnTo>
                  <a:pt x="369" y="100"/>
                </a:lnTo>
                <a:lnTo>
                  <a:pt x="369" y="105"/>
                </a:lnTo>
                <a:lnTo>
                  <a:pt x="369" y="110"/>
                </a:lnTo>
                <a:lnTo>
                  <a:pt x="369" y="115"/>
                </a:lnTo>
                <a:lnTo>
                  <a:pt x="374" y="120"/>
                </a:lnTo>
                <a:lnTo>
                  <a:pt x="374" y="124"/>
                </a:lnTo>
                <a:lnTo>
                  <a:pt x="374" y="129"/>
                </a:lnTo>
                <a:lnTo>
                  <a:pt x="379" y="129"/>
                </a:lnTo>
                <a:lnTo>
                  <a:pt x="379" y="134"/>
                </a:lnTo>
                <a:lnTo>
                  <a:pt x="379" y="139"/>
                </a:lnTo>
                <a:lnTo>
                  <a:pt x="384" y="139"/>
                </a:lnTo>
                <a:lnTo>
                  <a:pt x="384" y="134"/>
                </a:lnTo>
                <a:lnTo>
                  <a:pt x="388" y="134"/>
                </a:lnTo>
                <a:lnTo>
                  <a:pt x="388" y="139"/>
                </a:lnTo>
                <a:lnTo>
                  <a:pt x="393" y="139"/>
                </a:lnTo>
                <a:lnTo>
                  <a:pt x="393" y="144"/>
                </a:lnTo>
                <a:lnTo>
                  <a:pt x="393" y="148"/>
                </a:lnTo>
                <a:lnTo>
                  <a:pt x="398" y="148"/>
                </a:lnTo>
                <a:lnTo>
                  <a:pt x="403" y="153"/>
                </a:lnTo>
                <a:lnTo>
                  <a:pt x="403" y="158"/>
                </a:lnTo>
                <a:lnTo>
                  <a:pt x="408" y="163"/>
                </a:lnTo>
                <a:lnTo>
                  <a:pt x="408" y="168"/>
                </a:lnTo>
                <a:lnTo>
                  <a:pt x="408" y="172"/>
                </a:lnTo>
                <a:lnTo>
                  <a:pt x="403" y="172"/>
                </a:lnTo>
                <a:lnTo>
                  <a:pt x="403" y="177"/>
                </a:lnTo>
                <a:lnTo>
                  <a:pt x="398" y="177"/>
                </a:lnTo>
                <a:lnTo>
                  <a:pt x="398" y="182"/>
                </a:lnTo>
                <a:lnTo>
                  <a:pt x="393" y="182"/>
                </a:lnTo>
                <a:lnTo>
                  <a:pt x="393" y="187"/>
                </a:lnTo>
                <a:lnTo>
                  <a:pt x="388" y="187"/>
                </a:lnTo>
                <a:lnTo>
                  <a:pt x="388" y="192"/>
                </a:lnTo>
                <a:lnTo>
                  <a:pt x="388" y="196"/>
                </a:lnTo>
                <a:lnTo>
                  <a:pt x="384" y="196"/>
                </a:lnTo>
                <a:lnTo>
                  <a:pt x="384" y="201"/>
                </a:lnTo>
                <a:lnTo>
                  <a:pt x="384" y="206"/>
                </a:lnTo>
                <a:lnTo>
                  <a:pt x="379" y="211"/>
                </a:lnTo>
                <a:lnTo>
                  <a:pt x="374" y="211"/>
                </a:lnTo>
                <a:lnTo>
                  <a:pt x="369" y="211"/>
                </a:lnTo>
                <a:lnTo>
                  <a:pt x="369" y="216"/>
                </a:lnTo>
                <a:lnTo>
                  <a:pt x="355" y="216"/>
                </a:lnTo>
                <a:lnTo>
                  <a:pt x="350" y="216"/>
                </a:lnTo>
                <a:lnTo>
                  <a:pt x="340" y="216"/>
                </a:lnTo>
                <a:lnTo>
                  <a:pt x="331" y="216"/>
                </a:lnTo>
                <a:lnTo>
                  <a:pt x="321" y="216"/>
                </a:lnTo>
                <a:lnTo>
                  <a:pt x="268" y="216"/>
                </a:lnTo>
                <a:lnTo>
                  <a:pt x="259" y="216"/>
                </a:lnTo>
                <a:lnTo>
                  <a:pt x="254" y="216"/>
                </a:lnTo>
                <a:lnTo>
                  <a:pt x="249" y="216"/>
                </a:lnTo>
                <a:lnTo>
                  <a:pt x="240" y="216"/>
                </a:lnTo>
                <a:lnTo>
                  <a:pt x="235" y="216"/>
                </a:lnTo>
                <a:close/>
              </a:path>
            </a:pathLst>
          </a:custGeom>
          <a:solidFill>
            <a:srgbClr val="0066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22" name="Freeform 379"/>
          <p:cNvSpPr>
            <a:spLocks/>
          </p:cNvSpPr>
          <p:nvPr/>
        </p:nvSpPr>
        <p:spPr bwMode="auto">
          <a:xfrm>
            <a:off x="3211134" y="785184"/>
            <a:ext cx="419100" cy="517525"/>
          </a:xfrm>
          <a:custGeom>
            <a:avLst/>
            <a:gdLst>
              <a:gd name="T0" fmla="*/ 304800 w 264"/>
              <a:gd name="T1" fmla="*/ 212725 h 326"/>
              <a:gd name="T2" fmla="*/ 290512 w 264"/>
              <a:gd name="T3" fmla="*/ 228600 h 326"/>
              <a:gd name="T4" fmla="*/ 282575 w 264"/>
              <a:gd name="T5" fmla="*/ 236538 h 326"/>
              <a:gd name="T6" fmla="*/ 266700 w 264"/>
              <a:gd name="T7" fmla="*/ 250825 h 326"/>
              <a:gd name="T8" fmla="*/ 252412 w 264"/>
              <a:gd name="T9" fmla="*/ 250825 h 326"/>
              <a:gd name="T10" fmla="*/ 244475 w 264"/>
              <a:gd name="T11" fmla="*/ 258763 h 326"/>
              <a:gd name="T12" fmla="*/ 244475 w 264"/>
              <a:gd name="T13" fmla="*/ 274637 h 326"/>
              <a:gd name="T14" fmla="*/ 244475 w 264"/>
              <a:gd name="T15" fmla="*/ 288925 h 326"/>
              <a:gd name="T16" fmla="*/ 244475 w 264"/>
              <a:gd name="T17" fmla="*/ 304800 h 326"/>
              <a:gd name="T18" fmla="*/ 236537 w 264"/>
              <a:gd name="T19" fmla="*/ 312737 h 326"/>
              <a:gd name="T20" fmla="*/ 228600 w 264"/>
              <a:gd name="T21" fmla="*/ 320675 h 326"/>
              <a:gd name="T22" fmla="*/ 220662 w 264"/>
              <a:gd name="T23" fmla="*/ 327025 h 326"/>
              <a:gd name="T24" fmla="*/ 206375 w 264"/>
              <a:gd name="T25" fmla="*/ 342900 h 326"/>
              <a:gd name="T26" fmla="*/ 182562 w 264"/>
              <a:gd name="T27" fmla="*/ 350837 h 326"/>
              <a:gd name="T28" fmla="*/ 160337 w 264"/>
              <a:gd name="T29" fmla="*/ 358775 h 326"/>
              <a:gd name="T30" fmla="*/ 152400 w 264"/>
              <a:gd name="T31" fmla="*/ 365125 h 326"/>
              <a:gd name="T32" fmla="*/ 144462 w 264"/>
              <a:gd name="T33" fmla="*/ 373062 h 326"/>
              <a:gd name="T34" fmla="*/ 144462 w 264"/>
              <a:gd name="T35" fmla="*/ 388937 h 326"/>
              <a:gd name="T36" fmla="*/ 138112 w 264"/>
              <a:gd name="T37" fmla="*/ 411163 h 326"/>
              <a:gd name="T38" fmla="*/ 114300 w 264"/>
              <a:gd name="T39" fmla="*/ 419100 h 326"/>
              <a:gd name="T40" fmla="*/ 106362 w 264"/>
              <a:gd name="T41" fmla="*/ 441325 h 326"/>
              <a:gd name="T42" fmla="*/ 100012 w 264"/>
              <a:gd name="T43" fmla="*/ 457200 h 326"/>
              <a:gd name="T44" fmla="*/ 92075 w 264"/>
              <a:gd name="T45" fmla="*/ 465138 h 326"/>
              <a:gd name="T46" fmla="*/ 84137 w 264"/>
              <a:gd name="T47" fmla="*/ 487363 h 326"/>
              <a:gd name="T48" fmla="*/ 76200 w 264"/>
              <a:gd name="T49" fmla="*/ 509588 h 326"/>
              <a:gd name="T50" fmla="*/ 68262 w 264"/>
              <a:gd name="T51" fmla="*/ 495300 h 326"/>
              <a:gd name="T52" fmla="*/ 53975 w 264"/>
              <a:gd name="T53" fmla="*/ 503238 h 326"/>
              <a:gd name="T54" fmla="*/ 38100 w 264"/>
              <a:gd name="T55" fmla="*/ 495300 h 326"/>
              <a:gd name="T56" fmla="*/ 7937 w 264"/>
              <a:gd name="T57" fmla="*/ 503238 h 326"/>
              <a:gd name="T58" fmla="*/ 0 w 264"/>
              <a:gd name="T59" fmla="*/ 465138 h 326"/>
              <a:gd name="T60" fmla="*/ 0 w 264"/>
              <a:gd name="T61" fmla="*/ 427038 h 326"/>
              <a:gd name="T62" fmla="*/ 0 w 264"/>
              <a:gd name="T63" fmla="*/ 388937 h 326"/>
              <a:gd name="T64" fmla="*/ 0 w 264"/>
              <a:gd name="T65" fmla="*/ 334962 h 326"/>
              <a:gd name="T66" fmla="*/ 0 w 264"/>
              <a:gd name="T67" fmla="*/ 296862 h 326"/>
              <a:gd name="T68" fmla="*/ 0 w 264"/>
              <a:gd name="T69" fmla="*/ 244475 h 326"/>
              <a:gd name="T70" fmla="*/ 7937 w 264"/>
              <a:gd name="T71" fmla="*/ 206375 h 326"/>
              <a:gd name="T72" fmla="*/ 30162 w 264"/>
              <a:gd name="T73" fmla="*/ 160337 h 326"/>
              <a:gd name="T74" fmla="*/ 30162 w 264"/>
              <a:gd name="T75" fmla="*/ 130175 h 326"/>
              <a:gd name="T76" fmla="*/ 68262 w 264"/>
              <a:gd name="T77" fmla="*/ 130175 h 326"/>
              <a:gd name="T78" fmla="*/ 84137 w 264"/>
              <a:gd name="T79" fmla="*/ 114300 h 326"/>
              <a:gd name="T80" fmla="*/ 84137 w 264"/>
              <a:gd name="T81" fmla="*/ 98425 h 326"/>
              <a:gd name="T82" fmla="*/ 76200 w 264"/>
              <a:gd name="T83" fmla="*/ 92075 h 326"/>
              <a:gd name="T84" fmla="*/ 68262 w 264"/>
              <a:gd name="T85" fmla="*/ 68262 h 326"/>
              <a:gd name="T86" fmla="*/ 61912 w 264"/>
              <a:gd name="T87" fmla="*/ 53975 h 326"/>
              <a:gd name="T88" fmla="*/ 61912 w 264"/>
              <a:gd name="T89" fmla="*/ 38100 h 326"/>
              <a:gd name="T90" fmla="*/ 76200 w 264"/>
              <a:gd name="T91" fmla="*/ 0 h 326"/>
              <a:gd name="T92" fmla="*/ 122237 w 264"/>
              <a:gd name="T93" fmla="*/ 0 h 326"/>
              <a:gd name="T94" fmla="*/ 160337 w 264"/>
              <a:gd name="T95" fmla="*/ 0 h 326"/>
              <a:gd name="T96" fmla="*/ 206375 w 264"/>
              <a:gd name="T97" fmla="*/ 7938 h 326"/>
              <a:gd name="T98" fmla="*/ 236537 w 264"/>
              <a:gd name="T99" fmla="*/ 7938 h 326"/>
              <a:gd name="T100" fmla="*/ 290512 w 264"/>
              <a:gd name="T101" fmla="*/ 7938 h 326"/>
              <a:gd name="T102" fmla="*/ 342900 w 264"/>
              <a:gd name="T103" fmla="*/ 15875 h 326"/>
              <a:gd name="T104" fmla="*/ 404812 w 264"/>
              <a:gd name="T105" fmla="*/ 15875 h 326"/>
              <a:gd name="T106" fmla="*/ 419100 w 264"/>
              <a:gd name="T107" fmla="*/ 38100 h 326"/>
              <a:gd name="T108" fmla="*/ 419100 w 264"/>
              <a:gd name="T109" fmla="*/ 68262 h 326"/>
              <a:gd name="T110" fmla="*/ 404812 w 264"/>
              <a:gd name="T111" fmla="*/ 92075 h 326"/>
              <a:gd name="T112" fmla="*/ 381000 w 264"/>
              <a:gd name="T113" fmla="*/ 98425 h 326"/>
              <a:gd name="T114" fmla="*/ 328612 w 264"/>
              <a:gd name="T115" fmla="*/ 130175 h 326"/>
              <a:gd name="T116" fmla="*/ 296862 w 264"/>
              <a:gd name="T117" fmla="*/ 136525 h 326"/>
              <a:gd name="T118" fmla="*/ 304800 w 264"/>
              <a:gd name="T119" fmla="*/ 160337 h 326"/>
              <a:gd name="T120" fmla="*/ 312737 w 264"/>
              <a:gd name="T121" fmla="*/ 182562 h 32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264"/>
              <a:gd name="T184" fmla="*/ 0 h 326"/>
              <a:gd name="T185" fmla="*/ 264 w 264"/>
              <a:gd name="T186" fmla="*/ 326 h 326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264" h="326">
                <a:moveTo>
                  <a:pt x="197" y="125"/>
                </a:moveTo>
                <a:lnTo>
                  <a:pt x="197" y="130"/>
                </a:lnTo>
                <a:lnTo>
                  <a:pt x="192" y="130"/>
                </a:lnTo>
                <a:lnTo>
                  <a:pt x="192" y="134"/>
                </a:lnTo>
                <a:lnTo>
                  <a:pt x="187" y="134"/>
                </a:lnTo>
                <a:lnTo>
                  <a:pt x="187" y="139"/>
                </a:lnTo>
                <a:lnTo>
                  <a:pt x="183" y="139"/>
                </a:lnTo>
                <a:lnTo>
                  <a:pt x="183" y="144"/>
                </a:lnTo>
                <a:lnTo>
                  <a:pt x="183" y="149"/>
                </a:lnTo>
                <a:lnTo>
                  <a:pt x="178" y="149"/>
                </a:lnTo>
                <a:lnTo>
                  <a:pt x="183" y="149"/>
                </a:lnTo>
                <a:lnTo>
                  <a:pt x="178" y="149"/>
                </a:lnTo>
                <a:lnTo>
                  <a:pt x="178" y="154"/>
                </a:lnTo>
                <a:lnTo>
                  <a:pt x="178" y="158"/>
                </a:lnTo>
                <a:lnTo>
                  <a:pt x="173" y="158"/>
                </a:lnTo>
                <a:lnTo>
                  <a:pt x="168" y="158"/>
                </a:lnTo>
                <a:lnTo>
                  <a:pt x="163" y="158"/>
                </a:lnTo>
                <a:lnTo>
                  <a:pt x="159" y="158"/>
                </a:lnTo>
                <a:lnTo>
                  <a:pt x="159" y="154"/>
                </a:lnTo>
                <a:lnTo>
                  <a:pt x="159" y="158"/>
                </a:lnTo>
                <a:lnTo>
                  <a:pt x="154" y="158"/>
                </a:lnTo>
                <a:lnTo>
                  <a:pt x="154" y="163"/>
                </a:lnTo>
                <a:lnTo>
                  <a:pt x="149" y="163"/>
                </a:lnTo>
                <a:lnTo>
                  <a:pt x="154" y="163"/>
                </a:lnTo>
                <a:lnTo>
                  <a:pt x="149" y="163"/>
                </a:lnTo>
                <a:lnTo>
                  <a:pt x="149" y="168"/>
                </a:lnTo>
                <a:lnTo>
                  <a:pt x="149" y="173"/>
                </a:lnTo>
                <a:lnTo>
                  <a:pt x="154" y="173"/>
                </a:lnTo>
                <a:lnTo>
                  <a:pt x="149" y="173"/>
                </a:lnTo>
                <a:lnTo>
                  <a:pt x="149" y="178"/>
                </a:lnTo>
                <a:lnTo>
                  <a:pt x="154" y="178"/>
                </a:lnTo>
                <a:lnTo>
                  <a:pt x="154" y="182"/>
                </a:lnTo>
                <a:lnTo>
                  <a:pt x="159" y="182"/>
                </a:lnTo>
                <a:lnTo>
                  <a:pt x="159" y="187"/>
                </a:lnTo>
                <a:lnTo>
                  <a:pt x="159" y="192"/>
                </a:lnTo>
                <a:lnTo>
                  <a:pt x="154" y="192"/>
                </a:lnTo>
                <a:lnTo>
                  <a:pt x="154" y="197"/>
                </a:lnTo>
                <a:lnTo>
                  <a:pt x="154" y="192"/>
                </a:lnTo>
                <a:lnTo>
                  <a:pt x="154" y="197"/>
                </a:lnTo>
                <a:lnTo>
                  <a:pt x="149" y="197"/>
                </a:lnTo>
                <a:lnTo>
                  <a:pt x="149" y="192"/>
                </a:lnTo>
                <a:lnTo>
                  <a:pt x="144" y="192"/>
                </a:lnTo>
                <a:lnTo>
                  <a:pt x="144" y="197"/>
                </a:lnTo>
                <a:lnTo>
                  <a:pt x="144" y="202"/>
                </a:lnTo>
                <a:lnTo>
                  <a:pt x="139" y="202"/>
                </a:lnTo>
                <a:lnTo>
                  <a:pt x="144" y="202"/>
                </a:lnTo>
                <a:lnTo>
                  <a:pt x="144" y="206"/>
                </a:lnTo>
                <a:lnTo>
                  <a:pt x="139" y="206"/>
                </a:lnTo>
                <a:lnTo>
                  <a:pt x="139" y="211"/>
                </a:lnTo>
                <a:lnTo>
                  <a:pt x="135" y="211"/>
                </a:lnTo>
                <a:lnTo>
                  <a:pt x="135" y="216"/>
                </a:lnTo>
                <a:lnTo>
                  <a:pt x="130" y="216"/>
                </a:lnTo>
                <a:lnTo>
                  <a:pt x="125" y="216"/>
                </a:lnTo>
                <a:lnTo>
                  <a:pt x="120" y="216"/>
                </a:lnTo>
                <a:lnTo>
                  <a:pt x="120" y="221"/>
                </a:lnTo>
                <a:lnTo>
                  <a:pt x="115" y="221"/>
                </a:lnTo>
                <a:lnTo>
                  <a:pt x="111" y="221"/>
                </a:lnTo>
                <a:lnTo>
                  <a:pt x="106" y="221"/>
                </a:lnTo>
                <a:lnTo>
                  <a:pt x="106" y="226"/>
                </a:lnTo>
                <a:lnTo>
                  <a:pt x="101" y="226"/>
                </a:lnTo>
                <a:lnTo>
                  <a:pt x="101" y="230"/>
                </a:lnTo>
                <a:lnTo>
                  <a:pt x="96" y="230"/>
                </a:lnTo>
                <a:lnTo>
                  <a:pt x="96" y="235"/>
                </a:lnTo>
                <a:lnTo>
                  <a:pt x="96" y="230"/>
                </a:lnTo>
                <a:lnTo>
                  <a:pt x="96" y="235"/>
                </a:lnTo>
                <a:lnTo>
                  <a:pt x="91" y="235"/>
                </a:lnTo>
                <a:lnTo>
                  <a:pt x="96" y="235"/>
                </a:lnTo>
                <a:lnTo>
                  <a:pt x="91" y="235"/>
                </a:lnTo>
                <a:lnTo>
                  <a:pt x="91" y="240"/>
                </a:lnTo>
                <a:lnTo>
                  <a:pt x="87" y="240"/>
                </a:lnTo>
                <a:lnTo>
                  <a:pt x="87" y="245"/>
                </a:lnTo>
                <a:lnTo>
                  <a:pt x="91" y="245"/>
                </a:lnTo>
                <a:lnTo>
                  <a:pt x="87" y="245"/>
                </a:lnTo>
                <a:lnTo>
                  <a:pt x="87" y="249"/>
                </a:lnTo>
                <a:lnTo>
                  <a:pt x="87" y="254"/>
                </a:lnTo>
                <a:lnTo>
                  <a:pt x="87" y="259"/>
                </a:lnTo>
                <a:lnTo>
                  <a:pt x="82" y="259"/>
                </a:lnTo>
                <a:lnTo>
                  <a:pt x="82" y="264"/>
                </a:lnTo>
                <a:lnTo>
                  <a:pt x="77" y="264"/>
                </a:lnTo>
                <a:lnTo>
                  <a:pt x="72" y="264"/>
                </a:lnTo>
                <a:lnTo>
                  <a:pt x="72" y="269"/>
                </a:lnTo>
                <a:lnTo>
                  <a:pt x="67" y="269"/>
                </a:lnTo>
                <a:lnTo>
                  <a:pt x="67" y="273"/>
                </a:lnTo>
                <a:lnTo>
                  <a:pt x="67" y="278"/>
                </a:lnTo>
                <a:lnTo>
                  <a:pt x="67" y="283"/>
                </a:lnTo>
                <a:lnTo>
                  <a:pt x="63" y="283"/>
                </a:lnTo>
                <a:lnTo>
                  <a:pt x="67" y="283"/>
                </a:lnTo>
                <a:lnTo>
                  <a:pt x="63" y="288"/>
                </a:lnTo>
                <a:lnTo>
                  <a:pt x="58" y="288"/>
                </a:lnTo>
                <a:lnTo>
                  <a:pt x="58" y="293"/>
                </a:lnTo>
                <a:lnTo>
                  <a:pt x="63" y="293"/>
                </a:lnTo>
                <a:lnTo>
                  <a:pt x="58" y="293"/>
                </a:lnTo>
                <a:lnTo>
                  <a:pt x="58" y="297"/>
                </a:lnTo>
                <a:lnTo>
                  <a:pt x="58" y="302"/>
                </a:lnTo>
                <a:lnTo>
                  <a:pt x="53" y="302"/>
                </a:lnTo>
                <a:lnTo>
                  <a:pt x="53" y="307"/>
                </a:lnTo>
                <a:lnTo>
                  <a:pt x="53" y="312"/>
                </a:lnTo>
                <a:lnTo>
                  <a:pt x="48" y="312"/>
                </a:lnTo>
                <a:lnTo>
                  <a:pt x="48" y="317"/>
                </a:lnTo>
                <a:lnTo>
                  <a:pt x="48" y="321"/>
                </a:lnTo>
                <a:lnTo>
                  <a:pt x="43" y="326"/>
                </a:lnTo>
                <a:lnTo>
                  <a:pt x="43" y="321"/>
                </a:lnTo>
                <a:lnTo>
                  <a:pt x="43" y="317"/>
                </a:lnTo>
                <a:lnTo>
                  <a:pt x="43" y="312"/>
                </a:lnTo>
                <a:lnTo>
                  <a:pt x="39" y="317"/>
                </a:lnTo>
                <a:lnTo>
                  <a:pt x="39" y="312"/>
                </a:lnTo>
                <a:lnTo>
                  <a:pt x="39" y="317"/>
                </a:lnTo>
                <a:lnTo>
                  <a:pt x="34" y="317"/>
                </a:lnTo>
                <a:lnTo>
                  <a:pt x="39" y="312"/>
                </a:lnTo>
                <a:lnTo>
                  <a:pt x="34" y="312"/>
                </a:lnTo>
                <a:lnTo>
                  <a:pt x="29" y="312"/>
                </a:lnTo>
                <a:lnTo>
                  <a:pt x="24" y="312"/>
                </a:lnTo>
                <a:lnTo>
                  <a:pt x="19" y="312"/>
                </a:lnTo>
                <a:lnTo>
                  <a:pt x="15" y="312"/>
                </a:lnTo>
                <a:lnTo>
                  <a:pt x="10" y="312"/>
                </a:lnTo>
                <a:lnTo>
                  <a:pt x="5" y="317"/>
                </a:lnTo>
                <a:lnTo>
                  <a:pt x="0" y="317"/>
                </a:lnTo>
                <a:lnTo>
                  <a:pt x="0" y="302"/>
                </a:lnTo>
                <a:lnTo>
                  <a:pt x="0" y="297"/>
                </a:lnTo>
                <a:lnTo>
                  <a:pt x="0" y="293"/>
                </a:lnTo>
                <a:lnTo>
                  <a:pt x="0" y="288"/>
                </a:lnTo>
                <a:lnTo>
                  <a:pt x="0" y="283"/>
                </a:lnTo>
                <a:lnTo>
                  <a:pt x="0" y="278"/>
                </a:lnTo>
                <a:lnTo>
                  <a:pt x="0" y="269"/>
                </a:lnTo>
                <a:lnTo>
                  <a:pt x="0" y="264"/>
                </a:lnTo>
                <a:lnTo>
                  <a:pt x="0" y="259"/>
                </a:lnTo>
                <a:lnTo>
                  <a:pt x="0" y="254"/>
                </a:lnTo>
                <a:lnTo>
                  <a:pt x="0" y="245"/>
                </a:lnTo>
                <a:lnTo>
                  <a:pt x="0" y="240"/>
                </a:lnTo>
                <a:lnTo>
                  <a:pt x="0" y="226"/>
                </a:lnTo>
                <a:lnTo>
                  <a:pt x="0" y="221"/>
                </a:lnTo>
                <a:lnTo>
                  <a:pt x="0" y="211"/>
                </a:lnTo>
                <a:lnTo>
                  <a:pt x="0" y="202"/>
                </a:lnTo>
                <a:lnTo>
                  <a:pt x="0" y="197"/>
                </a:lnTo>
                <a:lnTo>
                  <a:pt x="0" y="192"/>
                </a:lnTo>
                <a:lnTo>
                  <a:pt x="0" y="187"/>
                </a:lnTo>
                <a:lnTo>
                  <a:pt x="0" y="178"/>
                </a:lnTo>
                <a:lnTo>
                  <a:pt x="0" y="168"/>
                </a:lnTo>
                <a:lnTo>
                  <a:pt x="0" y="163"/>
                </a:lnTo>
                <a:lnTo>
                  <a:pt x="0" y="154"/>
                </a:lnTo>
                <a:lnTo>
                  <a:pt x="0" y="139"/>
                </a:lnTo>
                <a:lnTo>
                  <a:pt x="0" y="134"/>
                </a:lnTo>
                <a:lnTo>
                  <a:pt x="0" y="130"/>
                </a:lnTo>
                <a:lnTo>
                  <a:pt x="5" y="130"/>
                </a:lnTo>
                <a:lnTo>
                  <a:pt x="10" y="125"/>
                </a:lnTo>
                <a:lnTo>
                  <a:pt x="19" y="115"/>
                </a:lnTo>
                <a:lnTo>
                  <a:pt x="19" y="110"/>
                </a:lnTo>
                <a:lnTo>
                  <a:pt x="19" y="101"/>
                </a:lnTo>
                <a:lnTo>
                  <a:pt x="19" y="96"/>
                </a:lnTo>
                <a:lnTo>
                  <a:pt x="19" y="91"/>
                </a:lnTo>
                <a:lnTo>
                  <a:pt x="19" y="86"/>
                </a:lnTo>
                <a:lnTo>
                  <a:pt x="19" y="82"/>
                </a:lnTo>
                <a:lnTo>
                  <a:pt x="24" y="82"/>
                </a:lnTo>
                <a:lnTo>
                  <a:pt x="29" y="82"/>
                </a:lnTo>
                <a:lnTo>
                  <a:pt x="39" y="82"/>
                </a:lnTo>
                <a:lnTo>
                  <a:pt x="43" y="82"/>
                </a:lnTo>
                <a:lnTo>
                  <a:pt x="58" y="82"/>
                </a:lnTo>
                <a:lnTo>
                  <a:pt x="53" y="82"/>
                </a:lnTo>
                <a:lnTo>
                  <a:pt x="53" y="77"/>
                </a:lnTo>
                <a:lnTo>
                  <a:pt x="53" y="72"/>
                </a:lnTo>
                <a:lnTo>
                  <a:pt x="53" y="67"/>
                </a:lnTo>
                <a:lnTo>
                  <a:pt x="48" y="67"/>
                </a:lnTo>
                <a:lnTo>
                  <a:pt x="53" y="67"/>
                </a:lnTo>
                <a:lnTo>
                  <a:pt x="53" y="62"/>
                </a:lnTo>
                <a:lnTo>
                  <a:pt x="53" y="67"/>
                </a:lnTo>
                <a:lnTo>
                  <a:pt x="53" y="62"/>
                </a:lnTo>
                <a:lnTo>
                  <a:pt x="48" y="62"/>
                </a:lnTo>
                <a:lnTo>
                  <a:pt x="48" y="58"/>
                </a:lnTo>
                <a:lnTo>
                  <a:pt x="43" y="58"/>
                </a:lnTo>
                <a:lnTo>
                  <a:pt x="43" y="53"/>
                </a:lnTo>
                <a:lnTo>
                  <a:pt x="43" y="48"/>
                </a:lnTo>
                <a:lnTo>
                  <a:pt x="43" y="43"/>
                </a:lnTo>
                <a:lnTo>
                  <a:pt x="43" y="38"/>
                </a:lnTo>
                <a:lnTo>
                  <a:pt x="39" y="38"/>
                </a:lnTo>
                <a:lnTo>
                  <a:pt x="43" y="38"/>
                </a:lnTo>
                <a:lnTo>
                  <a:pt x="39" y="34"/>
                </a:lnTo>
                <a:lnTo>
                  <a:pt x="43" y="34"/>
                </a:lnTo>
                <a:lnTo>
                  <a:pt x="39" y="34"/>
                </a:lnTo>
                <a:lnTo>
                  <a:pt x="39" y="29"/>
                </a:lnTo>
                <a:lnTo>
                  <a:pt x="39" y="24"/>
                </a:lnTo>
                <a:lnTo>
                  <a:pt x="39" y="5"/>
                </a:lnTo>
                <a:lnTo>
                  <a:pt x="39" y="0"/>
                </a:lnTo>
                <a:lnTo>
                  <a:pt x="43" y="0"/>
                </a:lnTo>
                <a:lnTo>
                  <a:pt x="48" y="0"/>
                </a:lnTo>
                <a:lnTo>
                  <a:pt x="53" y="0"/>
                </a:lnTo>
                <a:lnTo>
                  <a:pt x="67" y="0"/>
                </a:lnTo>
                <a:lnTo>
                  <a:pt x="72" y="0"/>
                </a:lnTo>
                <a:lnTo>
                  <a:pt x="77" y="0"/>
                </a:lnTo>
                <a:lnTo>
                  <a:pt x="82" y="0"/>
                </a:lnTo>
                <a:lnTo>
                  <a:pt x="91" y="0"/>
                </a:lnTo>
                <a:lnTo>
                  <a:pt x="96" y="0"/>
                </a:lnTo>
                <a:lnTo>
                  <a:pt x="101" y="0"/>
                </a:lnTo>
                <a:lnTo>
                  <a:pt x="106" y="0"/>
                </a:lnTo>
                <a:lnTo>
                  <a:pt x="111" y="0"/>
                </a:lnTo>
                <a:lnTo>
                  <a:pt x="125" y="5"/>
                </a:lnTo>
                <a:lnTo>
                  <a:pt x="130" y="5"/>
                </a:lnTo>
                <a:lnTo>
                  <a:pt x="135" y="5"/>
                </a:lnTo>
                <a:lnTo>
                  <a:pt x="139" y="5"/>
                </a:lnTo>
                <a:lnTo>
                  <a:pt x="144" y="5"/>
                </a:lnTo>
                <a:lnTo>
                  <a:pt x="149" y="5"/>
                </a:lnTo>
                <a:lnTo>
                  <a:pt x="154" y="5"/>
                </a:lnTo>
                <a:lnTo>
                  <a:pt x="168" y="5"/>
                </a:lnTo>
                <a:lnTo>
                  <a:pt x="173" y="5"/>
                </a:lnTo>
                <a:lnTo>
                  <a:pt x="183" y="5"/>
                </a:lnTo>
                <a:lnTo>
                  <a:pt x="197" y="5"/>
                </a:lnTo>
                <a:lnTo>
                  <a:pt x="202" y="5"/>
                </a:lnTo>
                <a:lnTo>
                  <a:pt x="211" y="5"/>
                </a:lnTo>
                <a:lnTo>
                  <a:pt x="216" y="10"/>
                </a:lnTo>
                <a:lnTo>
                  <a:pt x="221" y="10"/>
                </a:lnTo>
                <a:lnTo>
                  <a:pt x="240" y="10"/>
                </a:lnTo>
                <a:lnTo>
                  <a:pt x="250" y="10"/>
                </a:lnTo>
                <a:lnTo>
                  <a:pt x="255" y="10"/>
                </a:lnTo>
                <a:lnTo>
                  <a:pt x="259" y="10"/>
                </a:lnTo>
                <a:lnTo>
                  <a:pt x="259" y="14"/>
                </a:lnTo>
                <a:lnTo>
                  <a:pt x="264" y="19"/>
                </a:lnTo>
                <a:lnTo>
                  <a:pt x="264" y="24"/>
                </a:lnTo>
                <a:lnTo>
                  <a:pt x="259" y="29"/>
                </a:lnTo>
                <a:lnTo>
                  <a:pt x="259" y="34"/>
                </a:lnTo>
                <a:lnTo>
                  <a:pt x="264" y="38"/>
                </a:lnTo>
                <a:lnTo>
                  <a:pt x="264" y="43"/>
                </a:lnTo>
                <a:lnTo>
                  <a:pt x="264" y="48"/>
                </a:lnTo>
                <a:lnTo>
                  <a:pt x="259" y="48"/>
                </a:lnTo>
                <a:lnTo>
                  <a:pt x="255" y="48"/>
                </a:lnTo>
                <a:lnTo>
                  <a:pt x="255" y="58"/>
                </a:lnTo>
                <a:lnTo>
                  <a:pt x="250" y="58"/>
                </a:lnTo>
                <a:lnTo>
                  <a:pt x="245" y="58"/>
                </a:lnTo>
                <a:lnTo>
                  <a:pt x="245" y="62"/>
                </a:lnTo>
                <a:lnTo>
                  <a:pt x="240" y="62"/>
                </a:lnTo>
                <a:lnTo>
                  <a:pt x="226" y="62"/>
                </a:lnTo>
                <a:lnTo>
                  <a:pt x="226" y="72"/>
                </a:lnTo>
                <a:lnTo>
                  <a:pt x="207" y="72"/>
                </a:lnTo>
                <a:lnTo>
                  <a:pt x="207" y="82"/>
                </a:lnTo>
                <a:lnTo>
                  <a:pt x="197" y="82"/>
                </a:lnTo>
                <a:lnTo>
                  <a:pt x="192" y="82"/>
                </a:lnTo>
                <a:lnTo>
                  <a:pt x="192" y="86"/>
                </a:lnTo>
                <a:lnTo>
                  <a:pt x="187" y="86"/>
                </a:lnTo>
                <a:lnTo>
                  <a:pt x="187" y="91"/>
                </a:lnTo>
                <a:lnTo>
                  <a:pt x="187" y="96"/>
                </a:lnTo>
                <a:lnTo>
                  <a:pt x="192" y="96"/>
                </a:lnTo>
                <a:lnTo>
                  <a:pt x="192" y="101"/>
                </a:lnTo>
                <a:lnTo>
                  <a:pt x="192" y="106"/>
                </a:lnTo>
                <a:lnTo>
                  <a:pt x="192" y="110"/>
                </a:lnTo>
                <a:lnTo>
                  <a:pt x="197" y="110"/>
                </a:lnTo>
                <a:lnTo>
                  <a:pt x="197" y="115"/>
                </a:lnTo>
                <a:lnTo>
                  <a:pt x="192" y="115"/>
                </a:lnTo>
                <a:lnTo>
                  <a:pt x="192" y="120"/>
                </a:lnTo>
                <a:lnTo>
                  <a:pt x="197" y="125"/>
                </a:lnTo>
                <a:close/>
              </a:path>
            </a:pathLst>
          </a:custGeom>
          <a:solidFill>
            <a:srgbClr val="66CC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223" name="Freeform 380"/>
          <p:cNvSpPr>
            <a:spLocks/>
          </p:cNvSpPr>
          <p:nvPr/>
        </p:nvSpPr>
        <p:spPr bwMode="auto">
          <a:xfrm>
            <a:off x="4022346" y="1122259"/>
            <a:ext cx="441325" cy="387350"/>
          </a:xfrm>
          <a:custGeom>
            <a:avLst/>
            <a:gdLst>
              <a:gd name="T0" fmla="*/ 182562 w 278"/>
              <a:gd name="T1" fmla="*/ 136525 h 244"/>
              <a:gd name="T2" fmla="*/ 190500 w 278"/>
              <a:gd name="T3" fmla="*/ 136525 h 244"/>
              <a:gd name="T4" fmla="*/ 204788 w 278"/>
              <a:gd name="T5" fmla="*/ 144463 h 244"/>
              <a:gd name="T6" fmla="*/ 220663 w 278"/>
              <a:gd name="T7" fmla="*/ 136525 h 244"/>
              <a:gd name="T8" fmla="*/ 228600 w 278"/>
              <a:gd name="T9" fmla="*/ 150813 h 244"/>
              <a:gd name="T10" fmla="*/ 236537 w 278"/>
              <a:gd name="T11" fmla="*/ 150813 h 244"/>
              <a:gd name="T12" fmla="*/ 250825 w 278"/>
              <a:gd name="T13" fmla="*/ 158750 h 244"/>
              <a:gd name="T14" fmla="*/ 266700 w 278"/>
              <a:gd name="T15" fmla="*/ 166688 h 244"/>
              <a:gd name="T16" fmla="*/ 280987 w 278"/>
              <a:gd name="T17" fmla="*/ 174625 h 244"/>
              <a:gd name="T18" fmla="*/ 296862 w 278"/>
              <a:gd name="T19" fmla="*/ 182563 h 244"/>
              <a:gd name="T20" fmla="*/ 312737 w 278"/>
              <a:gd name="T21" fmla="*/ 196850 h 244"/>
              <a:gd name="T22" fmla="*/ 319087 w 278"/>
              <a:gd name="T23" fmla="*/ 212725 h 244"/>
              <a:gd name="T24" fmla="*/ 334962 w 278"/>
              <a:gd name="T25" fmla="*/ 220663 h 244"/>
              <a:gd name="T26" fmla="*/ 350837 w 278"/>
              <a:gd name="T27" fmla="*/ 227013 h 244"/>
              <a:gd name="T28" fmla="*/ 365125 w 278"/>
              <a:gd name="T29" fmla="*/ 242888 h 244"/>
              <a:gd name="T30" fmla="*/ 373062 w 278"/>
              <a:gd name="T31" fmla="*/ 265113 h 244"/>
              <a:gd name="T32" fmla="*/ 395287 w 278"/>
              <a:gd name="T33" fmla="*/ 273050 h 244"/>
              <a:gd name="T34" fmla="*/ 395287 w 278"/>
              <a:gd name="T35" fmla="*/ 296863 h 244"/>
              <a:gd name="T36" fmla="*/ 403225 w 278"/>
              <a:gd name="T37" fmla="*/ 311150 h 244"/>
              <a:gd name="T38" fmla="*/ 411163 w 278"/>
              <a:gd name="T39" fmla="*/ 327025 h 244"/>
              <a:gd name="T40" fmla="*/ 419100 w 278"/>
              <a:gd name="T41" fmla="*/ 311150 h 244"/>
              <a:gd name="T42" fmla="*/ 425450 w 278"/>
              <a:gd name="T43" fmla="*/ 327025 h 244"/>
              <a:gd name="T44" fmla="*/ 433388 w 278"/>
              <a:gd name="T45" fmla="*/ 334963 h 244"/>
              <a:gd name="T46" fmla="*/ 441325 w 278"/>
              <a:gd name="T47" fmla="*/ 334963 h 244"/>
              <a:gd name="T48" fmla="*/ 433388 w 278"/>
              <a:gd name="T49" fmla="*/ 349250 h 244"/>
              <a:gd name="T50" fmla="*/ 425450 w 278"/>
              <a:gd name="T51" fmla="*/ 373063 h 244"/>
              <a:gd name="T52" fmla="*/ 411163 w 278"/>
              <a:gd name="T53" fmla="*/ 379413 h 244"/>
              <a:gd name="T54" fmla="*/ 373062 w 278"/>
              <a:gd name="T55" fmla="*/ 379413 h 244"/>
              <a:gd name="T56" fmla="*/ 350837 w 278"/>
              <a:gd name="T57" fmla="*/ 379413 h 244"/>
              <a:gd name="T58" fmla="*/ 327025 w 278"/>
              <a:gd name="T59" fmla="*/ 379413 h 244"/>
              <a:gd name="T60" fmla="*/ 220663 w 278"/>
              <a:gd name="T61" fmla="*/ 379413 h 244"/>
              <a:gd name="T62" fmla="*/ 144462 w 278"/>
              <a:gd name="T63" fmla="*/ 379413 h 244"/>
              <a:gd name="T64" fmla="*/ 14287 w 278"/>
              <a:gd name="T65" fmla="*/ 387350 h 244"/>
              <a:gd name="T66" fmla="*/ 0 w 278"/>
              <a:gd name="T67" fmla="*/ 327025 h 244"/>
              <a:gd name="T68" fmla="*/ 0 w 278"/>
              <a:gd name="T69" fmla="*/ 227013 h 244"/>
              <a:gd name="T70" fmla="*/ 7937 w 278"/>
              <a:gd name="T71" fmla="*/ 166688 h 244"/>
              <a:gd name="T72" fmla="*/ 7937 w 278"/>
              <a:gd name="T73" fmla="*/ 98425 h 244"/>
              <a:gd name="T74" fmla="*/ 7937 w 278"/>
              <a:gd name="T75" fmla="*/ 60325 h 244"/>
              <a:gd name="T76" fmla="*/ 7937 w 278"/>
              <a:gd name="T77" fmla="*/ 30163 h 244"/>
              <a:gd name="T78" fmla="*/ 7937 w 278"/>
              <a:gd name="T79" fmla="*/ 6350 h 244"/>
              <a:gd name="T80" fmla="*/ 60325 w 278"/>
              <a:gd name="T81" fmla="*/ 0 h 244"/>
              <a:gd name="T82" fmla="*/ 84137 w 278"/>
              <a:gd name="T83" fmla="*/ 0 h 244"/>
              <a:gd name="T84" fmla="*/ 106363 w 278"/>
              <a:gd name="T85" fmla="*/ 0 h 244"/>
              <a:gd name="T86" fmla="*/ 114300 w 278"/>
              <a:gd name="T87" fmla="*/ 6350 h 244"/>
              <a:gd name="T88" fmla="*/ 106363 w 278"/>
              <a:gd name="T89" fmla="*/ 22225 h 244"/>
              <a:gd name="T90" fmla="*/ 122237 w 278"/>
              <a:gd name="T91" fmla="*/ 30163 h 244"/>
              <a:gd name="T92" fmla="*/ 114300 w 278"/>
              <a:gd name="T93" fmla="*/ 44450 h 244"/>
              <a:gd name="T94" fmla="*/ 106363 w 278"/>
              <a:gd name="T95" fmla="*/ 68263 h 244"/>
              <a:gd name="T96" fmla="*/ 122237 w 278"/>
              <a:gd name="T97" fmla="*/ 74613 h 244"/>
              <a:gd name="T98" fmla="*/ 122237 w 278"/>
              <a:gd name="T99" fmla="*/ 98425 h 244"/>
              <a:gd name="T100" fmla="*/ 128587 w 278"/>
              <a:gd name="T101" fmla="*/ 120650 h 244"/>
              <a:gd name="T102" fmla="*/ 136525 w 278"/>
              <a:gd name="T103" fmla="*/ 136525 h 244"/>
              <a:gd name="T104" fmla="*/ 160337 w 278"/>
              <a:gd name="T105" fmla="*/ 136525 h 244"/>
              <a:gd name="T106" fmla="*/ 174625 w 278"/>
              <a:gd name="T107" fmla="*/ 144463 h 244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278"/>
              <a:gd name="T163" fmla="*/ 0 h 244"/>
              <a:gd name="T164" fmla="*/ 278 w 278"/>
              <a:gd name="T165" fmla="*/ 244 h 244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278" h="244">
                <a:moveTo>
                  <a:pt x="110" y="91"/>
                </a:moveTo>
                <a:lnTo>
                  <a:pt x="115" y="91"/>
                </a:lnTo>
                <a:lnTo>
                  <a:pt x="115" y="86"/>
                </a:lnTo>
                <a:lnTo>
                  <a:pt x="115" y="81"/>
                </a:lnTo>
                <a:lnTo>
                  <a:pt x="120" y="81"/>
                </a:lnTo>
                <a:lnTo>
                  <a:pt x="120" y="86"/>
                </a:lnTo>
                <a:lnTo>
                  <a:pt x="125" y="86"/>
                </a:lnTo>
                <a:lnTo>
                  <a:pt x="129" y="86"/>
                </a:lnTo>
                <a:lnTo>
                  <a:pt x="129" y="91"/>
                </a:lnTo>
                <a:lnTo>
                  <a:pt x="134" y="91"/>
                </a:lnTo>
                <a:lnTo>
                  <a:pt x="134" y="86"/>
                </a:lnTo>
                <a:lnTo>
                  <a:pt x="139" y="86"/>
                </a:lnTo>
                <a:lnTo>
                  <a:pt x="144" y="86"/>
                </a:lnTo>
                <a:lnTo>
                  <a:pt x="144" y="91"/>
                </a:lnTo>
                <a:lnTo>
                  <a:pt x="144" y="95"/>
                </a:lnTo>
                <a:lnTo>
                  <a:pt x="149" y="95"/>
                </a:lnTo>
                <a:lnTo>
                  <a:pt x="149" y="91"/>
                </a:lnTo>
                <a:lnTo>
                  <a:pt x="149" y="95"/>
                </a:lnTo>
                <a:lnTo>
                  <a:pt x="153" y="95"/>
                </a:lnTo>
                <a:lnTo>
                  <a:pt x="158" y="95"/>
                </a:lnTo>
                <a:lnTo>
                  <a:pt x="158" y="100"/>
                </a:lnTo>
                <a:lnTo>
                  <a:pt x="163" y="100"/>
                </a:lnTo>
                <a:lnTo>
                  <a:pt x="168" y="100"/>
                </a:lnTo>
                <a:lnTo>
                  <a:pt x="168" y="105"/>
                </a:lnTo>
                <a:lnTo>
                  <a:pt x="168" y="110"/>
                </a:lnTo>
                <a:lnTo>
                  <a:pt x="173" y="110"/>
                </a:lnTo>
                <a:lnTo>
                  <a:pt x="177" y="110"/>
                </a:lnTo>
                <a:lnTo>
                  <a:pt x="182" y="110"/>
                </a:lnTo>
                <a:lnTo>
                  <a:pt x="182" y="115"/>
                </a:lnTo>
                <a:lnTo>
                  <a:pt x="187" y="115"/>
                </a:lnTo>
                <a:lnTo>
                  <a:pt x="187" y="119"/>
                </a:lnTo>
                <a:lnTo>
                  <a:pt x="192" y="119"/>
                </a:lnTo>
                <a:lnTo>
                  <a:pt x="197" y="124"/>
                </a:lnTo>
                <a:lnTo>
                  <a:pt x="201" y="124"/>
                </a:lnTo>
                <a:lnTo>
                  <a:pt x="201" y="129"/>
                </a:lnTo>
                <a:lnTo>
                  <a:pt x="201" y="134"/>
                </a:lnTo>
                <a:lnTo>
                  <a:pt x="206" y="134"/>
                </a:lnTo>
                <a:lnTo>
                  <a:pt x="206" y="139"/>
                </a:lnTo>
                <a:lnTo>
                  <a:pt x="211" y="139"/>
                </a:lnTo>
                <a:lnTo>
                  <a:pt x="216" y="139"/>
                </a:lnTo>
                <a:lnTo>
                  <a:pt x="221" y="139"/>
                </a:lnTo>
                <a:lnTo>
                  <a:pt x="221" y="143"/>
                </a:lnTo>
                <a:lnTo>
                  <a:pt x="225" y="148"/>
                </a:lnTo>
                <a:lnTo>
                  <a:pt x="225" y="153"/>
                </a:lnTo>
                <a:lnTo>
                  <a:pt x="230" y="153"/>
                </a:lnTo>
                <a:lnTo>
                  <a:pt x="230" y="158"/>
                </a:lnTo>
                <a:lnTo>
                  <a:pt x="230" y="163"/>
                </a:lnTo>
                <a:lnTo>
                  <a:pt x="235" y="167"/>
                </a:lnTo>
                <a:lnTo>
                  <a:pt x="240" y="167"/>
                </a:lnTo>
                <a:lnTo>
                  <a:pt x="245" y="167"/>
                </a:lnTo>
                <a:lnTo>
                  <a:pt x="249" y="172"/>
                </a:lnTo>
                <a:lnTo>
                  <a:pt x="249" y="177"/>
                </a:lnTo>
                <a:lnTo>
                  <a:pt x="249" y="182"/>
                </a:lnTo>
                <a:lnTo>
                  <a:pt x="249" y="187"/>
                </a:lnTo>
                <a:lnTo>
                  <a:pt x="254" y="191"/>
                </a:lnTo>
                <a:lnTo>
                  <a:pt x="249" y="196"/>
                </a:lnTo>
                <a:lnTo>
                  <a:pt x="254" y="196"/>
                </a:lnTo>
                <a:lnTo>
                  <a:pt x="254" y="201"/>
                </a:lnTo>
                <a:lnTo>
                  <a:pt x="254" y="206"/>
                </a:lnTo>
                <a:lnTo>
                  <a:pt x="259" y="206"/>
                </a:lnTo>
                <a:lnTo>
                  <a:pt x="259" y="201"/>
                </a:lnTo>
                <a:lnTo>
                  <a:pt x="259" y="196"/>
                </a:lnTo>
                <a:lnTo>
                  <a:pt x="264" y="196"/>
                </a:lnTo>
                <a:lnTo>
                  <a:pt x="264" y="201"/>
                </a:lnTo>
                <a:lnTo>
                  <a:pt x="268" y="201"/>
                </a:lnTo>
                <a:lnTo>
                  <a:pt x="268" y="206"/>
                </a:lnTo>
                <a:lnTo>
                  <a:pt x="264" y="206"/>
                </a:lnTo>
                <a:lnTo>
                  <a:pt x="268" y="206"/>
                </a:lnTo>
                <a:lnTo>
                  <a:pt x="273" y="211"/>
                </a:lnTo>
                <a:lnTo>
                  <a:pt x="273" y="206"/>
                </a:lnTo>
                <a:lnTo>
                  <a:pt x="273" y="211"/>
                </a:lnTo>
                <a:lnTo>
                  <a:pt x="278" y="211"/>
                </a:lnTo>
                <a:lnTo>
                  <a:pt x="273" y="211"/>
                </a:lnTo>
                <a:lnTo>
                  <a:pt x="273" y="215"/>
                </a:lnTo>
                <a:lnTo>
                  <a:pt x="273" y="220"/>
                </a:lnTo>
                <a:lnTo>
                  <a:pt x="268" y="225"/>
                </a:lnTo>
                <a:lnTo>
                  <a:pt x="268" y="230"/>
                </a:lnTo>
                <a:lnTo>
                  <a:pt x="268" y="235"/>
                </a:lnTo>
                <a:lnTo>
                  <a:pt x="268" y="239"/>
                </a:lnTo>
                <a:lnTo>
                  <a:pt x="264" y="239"/>
                </a:lnTo>
                <a:lnTo>
                  <a:pt x="259" y="239"/>
                </a:lnTo>
                <a:lnTo>
                  <a:pt x="249" y="239"/>
                </a:lnTo>
                <a:lnTo>
                  <a:pt x="240" y="239"/>
                </a:lnTo>
                <a:lnTo>
                  <a:pt x="235" y="239"/>
                </a:lnTo>
                <a:lnTo>
                  <a:pt x="230" y="239"/>
                </a:lnTo>
                <a:lnTo>
                  <a:pt x="225" y="239"/>
                </a:lnTo>
                <a:lnTo>
                  <a:pt x="221" y="239"/>
                </a:lnTo>
                <a:lnTo>
                  <a:pt x="216" y="239"/>
                </a:lnTo>
                <a:lnTo>
                  <a:pt x="211" y="239"/>
                </a:lnTo>
                <a:lnTo>
                  <a:pt x="206" y="239"/>
                </a:lnTo>
                <a:lnTo>
                  <a:pt x="187" y="239"/>
                </a:lnTo>
                <a:lnTo>
                  <a:pt x="158" y="239"/>
                </a:lnTo>
                <a:lnTo>
                  <a:pt x="139" y="239"/>
                </a:lnTo>
                <a:lnTo>
                  <a:pt x="115" y="239"/>
                </a:lnTo>
                <a:lnTo>
                  <a:pt x="105" y="239"/>
                </a:lnTo>
                <a:lnTo>
                  <a:pt x="91" y="239"/>
                </a:lnTo>
                <a:lnTo>
                  <a:pt x="67" y="239"/>
                </a:lnTo>
                <a:lnTo>
                  <a:pt x="29" y="239"/>
                </a:lnTo>
                <a:lnTo>
                  <a:pt x="9" y="244"/>
                </a:lnTo>
                <a:lnTo>
                  <a:pt x="9" y="211"/>
                </a:lnTo>
                <a:lnTo>
                  <a:pt x="9" y="206"/>
                </a:lnTo>
                <a:lnTo>
                  <a:pt x="0" y="206"/>
                </a:lnTo>
                <a:lnTo>
                  <a:pt x="0" y="201"/>
                </a:lnTo>
                <a:lnTo>
                  <a:pt x="0" y="148"/>
                </a:lnTo>
                <a:lnTo>
                  <a:pt x="0" y="143"/>
                </a:lnTo>
                <a:lnTo>
                  <a:pt x="0" y="139"/>
                </a:lnTo>
                <a:lnTo>
                  <a:pt x="5" y="119"/>
                </a:lnTo>
                <a:lnTo>
                  <a:pt x="5" y="105"/>
                </a:lnTo>
                <a:lnTo>
                  <a:pt x="5" y="76"/>
                </a:lnTo>
                <a:lnTo>
                  <a:pt x="5" y="71"/>
                </a:lnTo>
                <a:lnTo>
                  <a:pt x="5" y="62"/>
                </a:lnTo>
                <a:lnTo>
                  <a:pt x="5" y="52"/>
                </a:lnTo>
                <a:lnTo>
                  <a:pt x="5" y="43"/>
                </a:lnTo>
                <a:lnTo>
                  <a:pt x="5" y="38"/>
                </a:lnTo>
                <a:lnTo>
                  <a:pt x="5" y="33"/>
                </a:lnTo>
                <a:lnTo>
                  <a:pt x="5" y="23"/>
                </a:lnTo>
                <a:lnTo>
                  <a:pt x="5" y="19"/>
                </a:lnTo>
                <a:lnTo>
                  <a:pt x="5" y="14"/>
                </a:lnTo>
                <a:lnTo>
                  <a:pt x="5" y="9"/>
                </a:lnTo>
                <a:lnTo>
                  <a:pt x="5" y="4"/>
                </a:lnTo>
                <a:lnTo>
                  <a:pt x="5" y="0"/>
                </a:lnTo>
                <a:lnTo>
                  <a:pt x="24" y="0"/>
                </a:lnTo>
                <a:lnTo>
                  <a:pt x="38" y="0"/>
                </a:lnTo>
                <a:lnTo>
                  <a:pt x="43" y="0"/>
                </a:lnTo>
                <a:lnTo>
                  <a:pt x="48" y="0"/>
                </a:lnTo>
                <a:lnTo>
                  <a:pt x="53" y="0"/>
                </a:lnTo>
                <a:lnTo>
                  <a:pt x="67" y="0"/>
                </a:lnTo>
                <a:lnTo>
                  <a:pt x="72" y="0"/>
                </a:lnTo>
                <a:lnTo>
                  <a:pt x="67" y="0"/>
                </a:lnTo>
                <a:lnTo>
                  <a:pt x="67" y="4"/>
                </a:lnTo>
                <a:lnTo>
                  <a:pt x="67" y="9"/>
                </a:lnTo>
                <a:lnTo>
                  <a:pt x="72" y="4"/>
                </a:lnTo>
                <a:lnTo>
                  <a:pt x="72" y="9"/>
                </a:lnTo>
                <a:lnTo>
                  <a:pt x="67" y="9"/>
                </a:lnTo>
                <a:lnTo>
                  <a:pt x="67" y="14"/>
                </a:lnTo>
                <a:lnTo>
                  <a:pt x="72" y="14"/>
                </a:lnTo>
                <a:lnTo>
                  <a:pt x="72" y="19"/>
                </a:lnTo>
                <a:lnTo>
                  <a:pt x="77" y="19"/>
                </a:lnTo>
                <a:lnTo>
                  <a:pt x="72" y="19"/>
                </a:lnTo>
                <a:lnTo>
                  <a:pt x="72" y="23"/>
                </a:lnTo>
                <a:lnTo>
                  <a:pt x="72" y="28"/>
                </a:lnTo>
                <a:lnTo>
                  <a:pt x="67" y="33"/>
                </a:lnTo>
                <a:lnTo>
                  <a:pt x="67" y="38"/>
                </a:lnTo>
                <a:lnTo>
                  <a:pt x="67" y="43"/>
                </a:lnTo>
                <a:lnTo>
                  <a:pt x="72" y="43"/>
                </a:lnTo>
                <a:lnTo>
                  <a:pt x="72" y="47"/>
                </a:lnTo>
                <a:lnTo>
                  <a:pt x="77" y="47"/>
                </a:lnTo>
                <a:lnTo>
                  <a:pt x="77" y="52"/>
                </a:lnTo>
                <a:lnTo>
                  <a:pt x="77" y="57"/>
                </a:lnTo>
                <a:lnTo>
                  <a:pt x="77" y="62"/>
                </a:lnTo>
                <a:lnTo>
                  <a:pt x="81" y="67"/>
                </a:lnTo>
                <a:lnTo>
                  <a:pt x="81" y="71"/>
                </a:lnTo>
                <a:lnTo>
                  <a:pt x="81" y="76"/>
                </a:lnTo>
                <a:lnTo>
                  <a:pt x="81" y="81"/>
                </a:lnTo>
                <a:lnTo>
                  <a:pt x="86" y="81"/>
                </a:lnTo>
                <a:lnTo>
                  <a:pt x="86" y="86"/>
                </a:lnTo>
                <a:lnTo>
                  <a:pt x="91" y="86"/>
                </a:lnTo>
                <a:lnTo>
                  <a:pt x="96" y="86"/>
                </a:lnTo>
                <a:lnTo>
                  <a:pt x="101" y="86"/>
                </a:lnTo>
                <a:lnTo>
                  <a:pt x="101" y="91"/>
                </a:lnTo>
                <a:lnTo>
                  <a:pt x="105" y="91"/>
                </a:lnTo>
                <a:lnTo>
                  <a:pt x="110" y="91"/>
                </a:lnTo>
                <a:close/>
              </a:path>
            </a:pathLst>
          </a:custGeom>
          <a:solidFill>
            <a:srgbClr val="008000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24" name="Freeform 381"/>
          <p:cNvSpPr>
            <a:spLocks/>
          </p:cNvSpPr>
          <p:nvPr/>
        </p:nvSpPr>
        <p:spPr bwMode="auto">
          <a:xfrm>
            <a:off x="5266946" y="2258742"/>
            <a:ext cx="533400" cy="822325"/>
          </a:xfrm>
          <a:custGeom>
            <a:avLst/>
            <a:gdLst>
              <a:gd name="T0" fmla="*/ 266700 w 336"/>
              <a:gd name="T1" fmla="*/ 661987 h 518"/>
              <a:gd name="T2" fmla="*/ 266700 w 336"/>
              <a:gd name="T3" fmla="*/ 730250 h 518"/>
              <a:gd name="T4" fmla="*/ 266700 w 336"/>
              <a:gd name="T5" fmla="*/ 760412 h 518"/>
              <a:gd name="T6" fmla="*/ 266700 w 336"/>
              <a:gd name="T7" fmla="*/ 798512 h 518"/>
              <a:gd name="T8" fmla="*/ 144462 w 336"/>
              <a:gd name="T9" fmla="*/ 822325 h 518"/>
              <a:gd name="T10" fmla="*/ 90487 w 336"/>
              <a:gd name="T11" fmla="*/ 806450 h 518"/>
              <a:gd name="T12" fmla="*/ 0 w 336"/>
              <a:gd name="T13" fmla="*/ 822325 h 518"/>
              <a:gd name="T14" fmla="*/ 0 w 336"/>
              <a:gd name="T15" fmla="*/ 754062 h 518"/>
              <a:gd name="T16" fmla="*/ 0 w 336"/>
              <a:gd name="T17" fmla="*/ 677862 h 518"/>
              <a:gd name="T18" fmla="*/ 7938 w 336"/>
              <a:gd name="T19" fmla="*/ 646112 h 518"/>
              <a:gd name="T20" fmla="*/ 7938 w 336"/>
              <a:gd name="T21" fmla="*/ 608012 h 518"/>
              <a:gd name="T22" fmla="*/ 7938 w 336"/>
              <a:gd name="T23" fmla="*/ 569912 h 518"/>
              <a:gd name="T24" fmla="*/ 7938 w 336"/>
              <a:gd name="T25" fmla="*/ 525462 h 518"/>
              <a:gd name="T26" fmla="*/ 7938 w 336"/>
              <a:gd name="T27" fmla="*/ 487362 h 518"/>
              <a:gd name="T28" fmla="*/ 7938 w 336"/>
              <a:gd name="T29" fmla="*/ 455612 h 518"/>
              <a:gd name="T30" fmla="*/ 7938 w 336"/>
              <a:gd name="T31" fmla="*/ 411163 h 518"/>
              <a:gd name="T32" fmla="*/ 7938 w 336"/>
              <a:gd name="T33" fmla="*/ 357187 h 518"/>
              <a:gd name="T34" fmla="*/ 46037 w 336"/>
              <a:gd name="T35" fmla="*/ 280987 h 518"/>
              <a:gd name="T36" fmla="*/ 76200 w 336"/>
              <a:gd name="T37" fmla="*/ 280987 h 518"/>
              <a:gd name="T38" fmla="*/ 114300 w 336"/>
              <a:gd name="T39" fmla="*/ 280987 h 518"/>
              <a:gd name="T40" fmla="*/ 174625 w 336"/>
              <a:gd name="T41" fmla="*/ 280987 h 518"/>
              <a:gd name="T42" fmla="*/ 204788 w 336"/>
              <a:gd name="T43" fmla="*/ 280987 h 518"/>
              <a:gd name="T44" fmla="*/ 234950 w 336"/>
              <a:gd name="T45" fmla="*/ 280987 h 518"/>
              <a:gd name="T46" fmla="*/ 266700 w 336"/>
              <a:gd name="T47" fmla="*/ 242887 h 518"/>
              <a:gd name="T48" fmla="*/ 280987 w 336"/>
              <a:gd name="T49" fmla="*/ 196850 h 518"/>
              <a:gd name="T50" fmla="*/ 280987 w 336"/>
              <a:gd name="T51" fmla="*/ 22225 h 518"/>
              <a:gd name="T52" fmla="*/ 280987 w 336"/>
              <a:gd name="T53" fmla="*/ 6350 h 518"/>
              <a:gd name="T54" fmla="*/ 280987 w 336"/>
              <a:gd name="T55" fmla="*/ 22225 h 518"/>
              <a:gd name="T56" fmla="*/ 288925 w 336"/>
              <a:gd name="T57" fmla="*/ 38100 h 518"/>
              <a:gd name="T58" fmla="*/ 304800 w 336"/>
              <a:gd name="T59" fmla="*/ 52387 h 518"/>
              <a:gd name="T60" fmla="*/ 311150 w 336"/>
              <a:gd name="T61" fmla="*/ 68262 h 518"/>
              <a:gd name="T62" fmla="*/ 342900 w 336"/>
              <a:gd name="T63" fmla="*/ 68262 h 518"/>
              <a:gd name="T64" fmla="*/ 357187 w 336"/>
              <a:gd name="T65" fmla="*/ 82550 h 518"/>
              <a:gd name="T66" fmla="*/ 373062 w 336"/>
              <a:gd name="T67" fmla="*/ 98425 h 518"/>
              <a:gd name="T68" fmla="*/ 387350 w 336"/>
              <a:gd name="T69" fmla="*/ 120650 h 518"/>
              <a:gd name="T70" fmla="*/ 395287 w 336"/>
              <a:gd name="T71" fmla="*/ 144462 h 518"/>
              <a:gd name="T72" fmla="*/ 411163 w 336"/>
              <a:gd name="T73" fmla="*/ 158750 h 518"/>
              <a:gd name="T74" fmla="*/ 425450 w 336"/>
              <a:gd name="T75" fmla="*/ 158750 h 518"/>
              <a:gd name="T76" fmla="*/ 441325 w 336"/>
              <a:gd name="T77" fmla="*/ 174625 h 518"/>
              <a:gd name="T78" fmla="*/ 441325 w 336"/>
              <a:gd name="T79" fmla="*/ 190500 h 518"/>
              <a:gd name="T80" fmla="*/ 463550 w 336"/>
              <a:gd name="T81" fmla="*/ 204788 h 518"/>
              <a:gd name="T82" fmla="*/ 479425 w 336"/>
              <a:gd name="T83" fmla="*/ 220662 h 518"/>
              <a:gd name="T84" fmla="*/ 495300 w 336"/>
              <a:gd name="T85" fmla="*/ 220662 h 518"/>
              <a:gd name="T86" fmla="*/ 509588 w 336"/>
              <a:gd name="T87" fmla="*/ 234950 h 518"/>
              <a:gd name="T88" fmla="*/ 509588 w 336"/>
              <a:gd name="T89" fmla="*/ 250825 h 518"/>
              <a:gd name="T90" fmla="*/ 533400 w 336"/>
              <a:gd name="T91" fmla="*/ 258762 h 518"/>
              <a:gd name="T92" fmla="*/ 517525 w 336"/>
              <a:gd name="T93" fmla="*/ 280987 h 518"/>
              <a:gd name="T94" fmla="*/ 525463 w 336"/>
              <a:gd name="T95" fmla="*/ 288925 h 518"/>
              <a:gd name="T96" fmla="*/ 533400 w 336"/>
              <a:gd name="T97" fmla="*/ 304800 h 518"/>
              <a:gd name="T98" fmla="*/ 525463 w 336"/>
              <a:gd name="T99" fmla="*/ 327025 h 518"/>
              <a:gd name="T100" fmla="*/ 525463 w 336"/>
              <a:gd name="T101" fmla="*/ 342900 h 518"/>
              <a:gd name="T102" fmla="*/ 517525 w 336"/>
              <a:gd name="T103" fmla="*/ 349250 h 518"/>
              <a:gd name="T104" fmla="*/ 509588 w 336"/>
              <a:gd name="T105" fmla="*/ 373062 h 518"/>
              <a:gd name="T106" fmla="*/ 495300 w 336"/>
              <a:gd name="T107" fmla="*/ 387350 h 518"/>
              <a:gd name="T108" fmla="*/ 471488 w 336"/>
              <a:gd name="T109" fmla="*/ 395287 h 518"/>
              <a:gd name="T110" fmla="*/ 479425 w 336"/>
              <a:gd name="T111" fmla="*/ 417512 h 518"/>
              <a:gd name="T112" fmla="*/ 457200 w 336"/>
              <a:gd name="T113" fmla="*/ 433387 h 518"/>
              <a:gd name="T114" fmla="*/ 395287 w 336"/>
              <a:gd name="T115" fmla="*/ 433387 h 518"/>
              <a:gd name="T116" fmla="*/ 296862 w 336"/>
              <a:gd name="T117" fmla="*/ 433387 h 518"/>
              <a:gd name="T118" fmla="*/ 266700 w 336"/>
              <a:gd name="T119" fmla="*/ 441325 h 518"/>
              <a:gd name="T120" fmla="*/ 266700 w 336"/>
              <a:gd name="T121" fmla="*/ 487362 h 518"/>
              <a:gd name="T122" fmla="*/ 266700 w 336"/>
              <a:gd name="T123" fmla="*/ 577850 h 518"/>
              <a:gd name="T124" fmla="*/ 266700 w 336"/>
              <a:gd name="T125" fmla="*/ 615950 h 518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36"/>
              <a:gd name="T190" fmla="*/ 0 h 518"/>
              <a:gd name="T191" fmla="*/ 336 w 336"/>
              <a:gd name="T192" fmla="*/ 518 h 518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36" h="518">
                <a:moveTo>
                  <a:pt x="168" y="403"/>
                </a:moveTo>
                <a:lnTo>
                  <a:pt x="168" y="407"/>
                </a:lnTo>
                <a:lnTo>
                  <a:pt x="168" y="412"/>
                </a:lnTo>
                <a:lnTo>
                  <a:pt x="168" y="417"/>
                </a:lnTo>
                <a:lnTo>
                  <a:pt x="168" y="422"/>
                </a:lnTo>
                <a:lnTo>
                  <a:pt x="168" y="431"/>
                </a:lnTo>
                <a:lnTo>
                  <a:pt x="168" y="436"/>
                </a:lnTo>
                <a:lnTo>
                  <a:pt x="168" y="460"/>
                </a:lnTo>
                <a:lnTo>
                  <a:pt x="168" y="465"/>
                </a:lnTo>
                <a:lnTo>
                  <a:pt x="168" y="470"/>
                </a:lnTo>
                <a:lnTo>
                  <a:pt x="168" y="475"/>
                </a:lnTo>
                <a:lnTo>
                  <a:pt x="168" y="479"/>
                </a:lnTo>
                <a:lnTo>
                  <a:pt x="168" y="489"/>
                </a:lnTo>
                <a:lnTo>
                  <a:pt x="168" y="494"/>
                </a:lnTo>
                <a:lnTo>
                  <a:pt x="168" y="499"/>
                </a:lnTo>
                <a:lnTo>
                  <a:pt x="168" y="503"/>
                </a:lnTo>
                <a:lnTo>
                  <a:pt x="168" y="508"/>
                </a:lnTo>
                <a:lnTo>
                  <a:pt x="168" y="513"/>
                </a:lnTo>
                <a:lnTo>
                  <a:pt x="134" y="518"/>
                </a:lnTo>
                <a:lnTo>
                  <a:pt x="91" y="518"/>
                </a:lnTo>
                <a:lnTo>
                  <a:pt x="91" y="508"/>
                </a:lnTo>
                <a:lnTo>
                  <a:pt x="86" y="508"/>
                </a:lnTo>
                <a:lnTo>
                  <a:pt x="77" y="508"/>
                </a:lnTo>
                <a:lnTo>
                  <a:pt x="57" y="508"/>
                </a:lnTo>
                <a:lnTo>
                  <a:pt x="57" y="518"/>
                </a:lnTo>
                <a:lnTo>
                  <a:pt x="48" y="518"/>
                </a:lnTo>
                <a:lnTo>
                  <a:pt x="29" y="518"/>
                </a:lnTo>
                <a:lnTo>
                  <a:pt x="0" y="518"/>
                </a:lnTo>
                <a:lnTo>
                  <a:pt x="0" y="508"/>
                </a:lnTo>
                <a:lnTo>
                  <a:pt x="0" y="499"/>
                </a:lnTo>
                <a:lnTo>
                  <a:pt x="0" y="479"/>
                </a:lnTo>
                <a:lnTo>
                  <a:pt x="0" y="475"/>
                </a:lnTo>
                <a:lnTo>
                  <a:pt x="0" y="470"/>
                </a:lnTo>
                <a:lnTo>
                  <a:pt x="0" y="436"/>
                </a:lnTo>
                <a:lnTo>
                  <a:pt x="0" y="431"/>
                </a:lnTo>
                <a:lnTo>
                  <a:pt x="0" y="427"/>
                </a:lnTo>
                <a:lnTo>
                  <a:pt x="5" y="422"/>
                </a:lnTo>
                <a:lnTo>
                  <a:pt x="5" y="417"/>
                </a:lnTo>
                <a:lnTo>
                  <a:pt x="5" y="412"/>
                </a:lnTo>
                <a:lnTo>
                  <a:pt x="5" y="407"/>
                </a:lnTo>
                <a:lnTo>
                  <a:pt x="5" y="398"/>
                </a:lnTo>
                <a:lnTo>
                  <a:pt x="5" y="393"/>
                </a:lnTo>
                <a:lnTo>
                  <a:pt x="5" y="388"/>
                </a:lnTo>
                <a:lnTo>
                  <a:pt x="5" y="383"/>
                </a:lnTo>
                <a:lnTo>
                  <a:pt x="5" y="379"/>
                </a:lnTo>
                <a:lnTo>
                  <a:pt x="5" y="369"/>
                </a:lnTo>
                <a:lnTo>
                  <a:pt x="5" y="364"/>
                </a:lnTo>
                <a:lnTo>
                  <a:pt x="5" y="359"/>
                </a:lnTo>
                <a:lnTo>
                  <a:pt x="5" y="350"/>
                </a:lnTo>
                <a:lnTo>
                  <a:pt x="5" y="345"/>
                </a:lnTo>
                <a:lnTo>
                  <a:pt x="5" y="340"/>
                </a:lnTo>
                <a:lnTo>
                  <a:pt x="5" y="331"/>
                </a:lnTo>
                <a:lnTo>
                  <a:pt x="5" y="321"/>
                </a:lnTo>
                <a:lnTo>
                  <a:pt x="5" y="316"/>
                </a:lnTo>
                <a:lnTo>
                  <a:pt x="5" y="311"/>
                </a:lnTo>
                <a:lnTo>
                  <a:pt x="5" y="307"/>
                </a:lnTo>
                <a:lnTo>
                  <a:pt x="5" y="302"/>
                </a:lnTo>
                <a:lnTo>
                  <a:pt x="5" y="297"/>
                </a:lnTo>
                <a:lnTo>
                  <a:pt x="5" y="292"/>
                </a:lnTo>
                <a:lnTo>
                  <a:pt x="5" y="287"/>
                </a:lnTo>
                <a:lnTo>
                  <a:pt x="5" y="283"/>
                </a:lnTo>
                <a:lnTo>
                  <a:pt x="5" y="268"/>
                </a:lnTo>
                <a:lnTo>
                  <a:pt x="5" y="263"/>
                </a:lnTo>
                <a:lnTo>
                  <a:pt x="5" y="259"/>
                </a:lnTo>
                <a:lnTo>
                  <a:pt x="5" y="254"/>
                </a:lnTo>
                <a:lnTo>
                  <a:pt x="5" y="249"/>
                </a:lnTo>
                <a:lnTo>
                  <a:pt x="5" y="230"/>
                </a:lnTo>
                <a:lnTo>
                  <a:pt x="5" y="225"/>
                </a:lnTo>
                <a:lnTo>
                  <a:pt x="5" y="216"/>
                </a:lnTo>
                <a:lnTo>
                  <a:pt x="5" y="177"/>
                </a:lnTo>
                <a:lnTo>
                  <a:pt x="19" y="177"/>
                </a:lnTo>
                <a:lnTo>
                  <a:pt x="29" y="177"/>
                </a:lnTo>
                <a:lnTo>
                  <a:pt x="33" y="177"/>
                </a:lnTo>
                <a:lnTo>
                  <a:pt x="38" y="177"/>
                </a:lnTo>
                <a:lnTo>
                  <a:pt x="43" y="177"/>
                </a:lnTo>
                <a:lnTo>
                  <a:pt x="48" y="177"/>
                </a:lnTo>
                <a:lnTo>
                  <a:pt x="57" y="177"/>
                </a:lnTo>
                <a:lnTo>
                  <a:pt x="62" y="177"/>
                </a:lnTo>
                <a:lnTo>
                  <a:pt x="67" y="177"/>
                </a:lnTo>
                <a:lnTo>
                  <a:pt x="72" y="177"/>
                </a:lnTo>
                <a:lnTo>
                  <a:pt x="77" y="177"/>
                </a:lnTo>
                <a:lnTo>
                  <a:pt x="96" y="177"/>
                </a:lnTo>
                <a:lnTo>
                  <a:pt x="101" y="177"/>
                </a:lnTo>
                <a:lnTo>
                  <a:pt x="110" y="177"/>
                </a:lnTo>
                <a:lnTo>
                  <a:pt x="115" y="177"/>
                </a:lnTo>
                <a:lnTo>
                  <a:pt x="120" y="177"/>
                </a:lnTo>
                <a:lnTo>
                  <a:pt x="125" y="177"/>
                </a:lnTo>
                <a:lnTo>
                  <a:pt x="129" y="177"/>
                </a:lnTo>
                <a:lnTo>
                  <a:pt x="134" y="177"/>
                </a:lnTo>
                <a:lnTo>
                  <a:pt x="139" y="177"/>
                </a:lnTo>
                <a:lnTo>
                  <a:pt x="144" y="177"/>
                </a:lnTo>
                <a:lnTo>
                  <a:pt x="148" y="177"/>
                </a:lnTo>
                <a:lnTo>
                  <a:pt x="153" y="177"/>
                </a:lnTo>
                <a:lnTo>
                  <a:pt x="168" y="177"/>
                </a:lnTo>
                <a:lnTo>
                  <a:pt x="168" y="158"/>
                </a:lnTo>
                <a:lnTo>
                  <a:pt x="168" y="153"/>
                </a:lnTo>
                <a:lnTo>
                  <a:pt x="168" y="139"/>
                </a:lnTo>
                <a:lnTo>
                  <a:pt x="168" y="129"/>
                </a:lnTo>
                <a:lnTo>
                  <a:pt x="177" y="129"/>
                </a:lnTo>
                <a:lnTo>
                  <a:pt x="177" y="124"/>
                </a:lnTo>
                <a:lnTo>
                  <a:pt x="177" y="86"/>
                </a:lnTo>
                <a:lnTo>
                  <a:pt x="177" y="81"/>
                </a:lnTo>
                <a:lnTo>
                  <a:pt x="177" y="52"/>
                </a:lnTo>
                <a:lnTo>
                  <a:pt x="177" y="14"/>
                </a:lnTo>
                <a:lnTo>
                  <a:pt x="177" y="9"/>
                </a:lnTo>
                <a:lnTo>
                  <a:pt x="177" y="4"/>
                </a:lnTo>
                <a:lnTo>
                  <a:pt x="177" y="0"/>
                </a:lnTo>
                <a:lnTo>
                  <a:pt x="177" y="4"/>
                </a:lnTo>
                <a:lnTo>
                  <a:pt x="177" y="9"/>
                </a:lnTo>
                <a:lnTo>
                  <a:pt x="177" y="14"/>
                </a:lnTo>
                <a:lnTo>
                  <a:pt x="182" y="14"/>
                </a:lnTo>
                <a:lnTo>
                  <a:pt x="177" y="14"/>
                </a:lnTo>
                <a:lnTo>
                  <a:pt x="182" y="14"/>
                </a:lnTo>
                <a:lnTo>
                  <a:pt x="177" y="19"/>
                </a:lnTo>
                <a:lnTo>
                  <a:pt x="182" y="19"/>
                </a:lnTo>
                <a:lnTo>
                  <a:pt x="182" y="24"/>
                </a:lnTo>
                <a:lnTo>
                  <a:pt x="187" y="24"/>
                </a:lnTo>
                <a:lnTo>
                  <a:pt x="187" y="28"/>
                </a:lnTo>
                <a:lnTo>
                  <a:pt x="187" y="33"/>
                </a:lnTo>
                <a:lnTo>
                  <a:pt x="192" y="33"/>
                </a:lnTo>
                <a:lnTo>
                  <a:pt x="187" y="38"/>
                </a:lnTo>
                <a:lnTo>
                  <a:pt x="192" y="38"/>
                </a:lnTo>
                <a:lnTo>
                  <a:pt x="192" y="43"/>
                </a:lnTo>
                <a:lnTo>
                  <a:pt x="196" y="43"/>
                </a:lnTo>
                <a:lnTo>
                  <a:pt x="201" y="43"/>
                </a:lnTo>
                <a:lnTo>
                  <a:pt x="206" y="43"/>
                </a:lnTo>
                <a:lnTo>
                  <a:pt x="211" y="43"/>
                </a:lnTo>
                <a:lnTo>
                  <a:pt x="216" y="43"/>
                </a:lnTo>
                <a:lnTo>
                  <a:pt x="220" y="43"/>
                </a:lnTo>
                <a:lnTo>
                  <a:pt x="220" y="48"/>
                </a:lnTo>
                <a:lnTo>
                  <a:pt x="225" y="48"/>
                </a:lnTo>
                <a:lnTo>
                  <a:pt x="225" y="52"/>
                </a:lnTo>
                <a:lnTo>
                  <a:pt x="230" y="52"/>
                </a:lnTo>
                <a:lnTo>
                  <a:pt x="230" y="57"/>
                </a:lnTo>
                <a:lnTo>
                  <a:pt x="235" y="57"/>
                </a:lnTo>
                <a:lnTo>
                  <a:pt x="235" y="62"/>
                </a:lnTo>
                <a:lnTo>
                  <a:pt x="240" y="62"/>
                </a:lnTo>
                <a:lnTo>
                  <a:pt x="240" y="67"/>
                </a:lnTo>
                <a:lnTo>
                  <a:pt x="244" y="72"/>
                </a:lnTo>
                <a:lnTo>
                  <a:pt x="244" y="76"/>
                </a:lnTo>
                <a:lnTo>
                  <a:pt x="244" y="81"/>
                </a:lnTo>
                <a:lnTo>
                  <a:pt x="249" y="81"/>
                </a:lnTo>
                <a:lnTo>
                  <a:pt x="249" y="86"/>
                </a:lnTo>
                <a:lnTo>
                  <a:pt x="249" y="91"/>
                </a:lnTo>
                <a:lnTo>
                  <a:pt x="249" y="96"/>
                </a:lnTo>
                <a:lnTo>
                  <a:pt x="254" y="96"/>
                </a:lnTo>
                <a:lnTo>
                  <a:pt x="254" y="100"/>
                </a:lnTo>
                <a:lnTo>
                  <a:pt x="259" y="100"/>
                </a:lnTo>
                <a:lnTo>
                  <a:pt x="259" y="105"/>
                </a:lnTo>
                <a:lnTo>
                  <a:pt x="264" y="105"/>
                </a:lnTo>
                <a:lnTo>
                  <a:pt x="264" y="100"/>
                </a:lnTo>
                <a:lnTo>
                  <a:pt x="268" y="100"/>
                </a:lnTo>
                <a:lnTo>
                  <a:pt x="273" y="100"/>
                </a:lnTo>
                <a:lnTo>
                  <a:pt x="278" y="100"/>
                </a:lnTo>
                <a:lnTo>
                  <a:pt x="278" y="105"/>
                </a:lnTo>
                <a:lnTo>
                  <a:pt x="278" y="110"/>
                </a:lnTo>
                <a:lnTo>
                  <a:pt x="273" y="110"/>
                </a:lnTo>
                <a:lnTo>
                  <a:pt x="273" y="115"/>
                </a:lnTo>
                <a:lnTo>
                  <a:pt x="278" y="115"/>
                </a:lnTo>
                <a:lnTo>
                  <a:pt x="278" y="120"/>
                </a:lnTo>
                <a:lnTo>
                  <a:pt x="283" y="120"/>
                </a:lnTo>
                <a:lnTo>
                  <a:pt x="288" y="124"/>
                </a:lnTo>
                <a:lnTo>
                  <a:pt x="288" y="129"/>
                </a:lnTo>
                <a:lnTo>
                  <a:pt x="292" y="129"/>
                </a:lnTo>
                <a:lnTo>
                  <a:pt x="297" y="129"/>
                </a:lnTo>
                <a:lnTo>
                  <a:pt x="297" y="134"/>
                </a:lnTo>
                <a:lnTo>
                  <a:pt x="302" y="134"/>
                </a:lnTo>
                <a:lnTo>
                  <a:pt x="302" y="139"/>
                </a:lnTo>
                <a:lnTo>
                  <a:pt x="307" y="139"/>
                </a:lnTo>
                <a:lnTo>
                  <a:pt x="307" y="134"/>
                </a:lnTo>
                <a:lnTo>
                  <a:pt x="307" y="139"/>
                </a:lnTo>
                <a:lnTo>
                  <a:pt x="312" y="139"/>
                </a:lnTo>
                <a:lnTo>
                  <a:pt x="312" y="144"/>
                </a:lnTo>
                <a:lnTo>
                  <a:pt x="316" y="144"/>
                </a:lnTo>
                <a:lnTo>
                  <a:pt x="316" y="148"/>
                </a:lnTo>
                <a:lnTo>
                  <a:pt x="321" y="148"/>
                </a:lnTo>
                <a:lnTo>
                  <a:pt x="321" y="153"/>
                </a:lnTo>
                <a:lnTo>
                  <a:pt x="326" y="153"/>
                </a:lnTo>
                <a:lnTo>
                  <a:pt x="326" y="158"/>
                </a:lnTo>
                <a:lnTo>
                  <a:pt x="321" y="158"/>
                </a:lnTo>
                <a:lnTo>
                  <a:pt x="326" y="158"/>
                </a:lnTo>
                <a:lnTo>
                  <a:pt x="331" y="158"/>
                </a:lnTo>
                <a:lnTo>
                  <a:pt x="331" y="163"/>
                </a:lnTo>
                <a:lnTo>
                  <a:pt x="336" y="163"/>
                </a:lnTo>
                <a:lnTo>
                  <a:pt x="331" y="168"/>
                </a:lnTo>
                <a:lnTo>
                  <a:pt x="331" y="172"/>
                </a:lnTo>
                <a:lnTo>
                  <a:pt x="326" y="172"/>
                </a:lnTo>
                <a:lnTo>
                  <a:pt x="326" y="177"/>
                </a:lnTo>
                <a:lnTo>
                  <a:pt x="331" y="177"/>
                </a:lnTo>
                <a:lnTo>
                  <a:pt x="331" y="182"/>
                </a:lnTo>
                <a:lnTo>
                  <a:pt x="336" y="182"/>
                </a:lnTo>
                <a:lnTo>
                  <a:pt x="331" y="182"/>
                </a:lnTo>
                <a:lnTo>
                  <a:pt x="331" y="187"/>
                </a:lnTo>
                <a:lnTo>
                  <a:pt x="336" y="182"/>
                </a:lnTo>
                <a:lnTo>
                  <a:pt x="336" y="187"/>
                </a:lnTo>
                <a:lnTo>
                  <a:pt x="336" y="192"/>
                </a:lnTo>
                <a:lnTo>
                  <a:pt x="336" y="196"/>
                </a:lnTo>
                <a:lnTo>
                  <a:pt x="336" y="201"/>
                </a:lnTo>
                <a:lnTo>
                  <a:pt x="331" y="201"/>
                </a:lnTo>
                <a:lnTo>
                  <a:pt x="331" y="206"/>
                </a:lnTo>
                <a:lnTo>
                  <a:pt x="331" y="211"/>
                </a:lnTo>
                <a:lnTo>
                  <a:pt x="336" y="211"/>
                </a:lnTo>
                <a:lnTo>
                  <a:pt x="336" y="216"/>
                </a:lnTo>
                <a:lnTo>
                  <a:pt x="331" y="216"/>
                </a:lnTo>
                <a:lnTo>
                  <a:pt x="326" y="216"/>
                </a:lnTo>
                <a:lnTo>
                  <a:pt x="326" y="220"/>
                </a:lnTo>
                <a:lnTo>
                  <a:pt x="331" y="220"/>
                </a:lnTo>
                <a:lnTo>
                  <a:pt x="326" y="220"/>
                </a:lnTo>
                <a:lnTo>
                  <a:pt x="326" y="225"/>
                </a:lnTo>
                <a:lnTo>
                  <a:pt x="321" y="225"/>
                </a:lnTo>
                <a:lnTo>
                  <a:pt x="321" y="230"/>
                </a:lnTo>
                <a:lnTo>
                  <a:pt x="321" y="235"/>
                </a:lnTo>
                <a:lnTo>
                  <a:pt x="316" y="235"/>
                </a:lnTo>
                <a:lnTo>
                  <a:pt x="316" y="240"/>
                </a:lnTo>
                <a:lnTo>
                  <a:pt x="312" y="240"/>
                </a:lnTo>
                <a:lnTo>
                  <a:pt x="312" y="244"/>
                </a:lnTo>
                <a:lnTo>
                  <a:pt x="307" y="244"/>
                </a:lnTo>
                <a:lnTo>
                  <a:pt x="302" y="244"/>
                </a:lnTo>
                <a:lnTo>
                  <a:pt x="302" y="249"/>
                </a:lnTo>
                <a:lnTo>
                  <a:pt x="297" y="249"/>
                </a:lnTo>
                <a:lnTo>
                  <a:pt x="297" y="254"/>
                </a:lnTo>
                <a:lnTo>
                  <a:pt x="297" y="259"/>
                </a:lnTo>
                <a:lnTo>
                  <a:pt x="297" y="263"/>
                </a:lnTo>
                <a:lnTo>
                  <a:pt x="302" y="263"/>
                </a:lnTo>
                <a:lnTo>
                  <a:pt x="302" y="268"/>
                </a:lnTo>
                <a:lnTo>
                  <a:pt x="302" y="273"/>
                </a:lnTo>
                <a:lnTo>
                  <a:pt x="292" y="273"/>
                </a:lnTo>
                <a:lnTo>
                  <a:pt x="288" y="273"/>
                </a:lnTo>
                <a:lnTo>
                  <a:pt x="283" y="273"/>
                </a:lnTo>
                <a:lnTo>
                  <a:pt x="259" y="273"/>
                </a:lnTo>
                <a:lnTo>
                  <a:pt x="254" y="273"/>
                </a:lnTo>
                <a:lnTo>
                  <a:pt x="249" y="273"/>
                </a:lnTo>
                <a:lnTo>
                  <a:pt x="230" y="273"/>
                </a:lnTo>
                <a:lnTo>
                  <a:pt x="225" y="273"/>
                </a:lnTo>
                <a:lnTo>
                  <a:pt x="220" y="273"/>
                </a:lnTo>
                <a:lnTo>
                  <a:pt x="187" y="273"/>
                </a:lnTo>
                <a:lnTo>
                  <a:pt x="177" y="273"/>
                </a:lnTo>
                <a:lnTo>
                  <a:pt x="172" y="273"/>
                </a:lnTo>
                <a:lnTo>
                  <a:pt x="168" y="273"/>
                </a:lnTo>
                <a:lnTo>
                  <a:pt x="168" y="278"/>
                </a:lnTo>
                <a:lnTo>
                  <a:pt x="168" y="283"/>
                </a:lnTo>
                <a:lnTo>
                  <a:pt x="168" y="292"/>
                </a:lnTo>
                <a:lnTo>
                  <a:pt x="168" y="302"/>
                </a:lnTo>
                <a:lnTo>
                  <a:pt x="168" y="307"/>
                </a:lnTo>
                <a:lnTo>
                  <a:pt x="168" y="331"/>
                </a:lnTo>
                <a:lnTo>
                  <a:pt x="168" y="345"/>
                </a:lnTo>
                <a:lnTo>
                  <a:pt x="168" y="350"/>
                </a:lnTo>
                <a:lnTo>
                  <a:pt x="168" y="364"/>
                </a:lnTo>
                <a:lnTo>
                  <a:pt x="168" y="369"/>
                </a:lnTo>
                <a:lnTo>
                  <a:pt x="168" y="379"/>
                </a:lnTo>
                <a:lnTo>
                  <a:pt x="172" y="383"/>
                </a:lnTo>
                <a:lnTo>
                  <a:pt x="168" y="388"/>
                </a:lnTo>
                <a:lnTo>
                  <a:pt x="168" y="393"/>
                </a:lnTo>
                <a:lnTo>
                  <a:pt x="168" y="398"/>
                </a:lnTo>
                <a:lnTo>
                  <a:pt x="168" y="403"/>
                </a:lnTo>
                <a:close/>
              </a:path>
            </a:pathLst>
          </a:custGeom>
          <a:solidFill>
            <a:srgbClr val="FFFF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225" name="Freeform 382"/>
          <p:cNvSpPr>
            <a:spLocks noEditPoints="1"/>
          </p:cNvSpPr>
          <p:nvPr/>
        </p:nvSpPr>
        <p:spPr bwMode="auto">
          <a:xfrm>
            <a:off x="4485751" y="4703855"/>
            <a:ext cx="623887" cy="411163"/>
          </a:xfrm>
          <a:custGeom>
            <a:avLst/>
            <a:gdLst>
              <a:gd name="T0" fmla="*/ 168275 w 393"/>
              <a:gd name="T1" fmla="*/ 319088 h 259"/>
              <a:gd name="T2" fmla="*/ 76200 w 393"/>
              <a:gd name="T3" fmla="*/ 258763 h 259"/>
              <a:gd name="T4" fmla="*/ 68262 w 393"/>
              <a:gd name="T5" fmla="*/ 212725 h 259"/>
              <a:gd name="T6" fmla="*/ 76200 w 393"/>
              <a:gd name="T7" fmla="*/ 234950 h 259"/>
              <a:gd name="T8" fmla="*/ 84137 w 393"/>
              <a:gd name="T9" fmla="*/ 273050 h 259"/>
              <a:gd name="T10" fmla="*/ 98425 w 393"/>
              <a:gd name="T11" fmla="*/ 265113 h 259"/>
              <a:gd name="T12" fmla="*/ 114300 w 393"/>
              <a:gd name="T13" fmla="*/ 273050 h 259"/>
              <a:gd name="T14" fmla="*/ 130175 w 393"/>
              <a:gd name="T15" fmla="*/ 273050 h 259"/>
              <a:gd name="T16" fmla="*/ 174625 w 393"/>
              <a:gd name="T17" fmla="*/ 296863 h 259"/>
              <a:gd name="T18" fmla="*/ 190500 w 393"/>
              <a:gd name="T19" fmla="*/ 280988 h 259"/>
              <a:gd name="T20" fmla="*/ 15875 w 393"/>
              <a:gd name="T21" fmla="*/ 38100 h 259"/>
              <a:gd name="T22" fmla="*/ 7937 w 393"/>
              <a:gd name="T23" fmla="*/ 60325 h 259"/>
              <a:gd name="T24" fmla="*/ 312737 w 393"/>
              <a:gd name="T25" fmla="*/ 303213 h 259"/>
              <a:gd name="T26" fmla="*/ 342900 w 393"/>
              <a:gd name="T27" fmla="*/ 334963 h 259"/>
              <a:gd name="T28" fmla="*/ 274637 w 393"/>
              <a:gd name="T29" fmla="*/ 296863 h 259"/>
              <a:gd name="T30" fmla="*/ 288925 w 393"/>
              <a:gd name="T31" fmla="*/ 296863 h 259"/>
              <a:gd name="T32" fmla="*/ 152400 w 393"/>
              <a:gd name="T33" fmla="*/ 174625 h 259"/>
              <a:gd name="T34" fmla="*/ 174625 w 393"/>
              <a:gd name="T35" fmla="*/ 220663 h 259"/>
              <a:gd name="T36" fmla="*/ 174625 w 393"/>
              <a:gd name="T37" fmla="*/ 227013 h 259"/>
              <a:gd name="T38" fmla="*/ 182562 w 393"/>
              <a:gd name="T39" fmla="*/ 250825 h 259"/>
              <a:gd name="T40" fmla="*/ 152400 w 393"/>
              <a:gd name="T41" fmla="*/ 250825 h 259"/>
              <a:gd name="T42" fmla="*/ 152400 w 393"/>
              <a:gd name="T43" fmla="*/ 227013 h 259"/>
              <a:gd name="T44" fmla="*/ 136525 w 393"/>
              <a:gd name="T45" fmla="*/ 204788 h 259"/>
              <a:gd name="T46" fmla="*/ 136525 w 393"/>
              <a:gd name="T47" fmla="*/ 188913 h 259"/>
              <a:gd name="T48" fmla="*/ 122237 w 393"/>
              <a:gd name="T49" fmla="*/ 174625 h 259"/>
              <a:gd name="T50" fmla="*/ 130175 w 393"/>
              <a:gd name="T51" fmla="*/ 150813 h 259"/>
              <a:gd name="T52" fmla="*/ 122237 w 393"/>
              <a:gd name="T53" fmla="*/ 128588 h 259"/>
              <a:gd name="T54" fmla="*/ 92075 w 393"/>
              <a:gd name="T55" fmla="*/ 98425 h 259"/>
              <a:gd name="T56" fmla="*/ 98425 w 393"/>
              <a:gd name="T57" fmla="*/ 74613 h 259"/>
              <a:gd name="T58" fmla="*/ 106362 w 393"/>
              <a:gd name="T59" fmla="*/ 74613 h 259"/>
              <a:gd name="T60" fmla="*/ 114300 w 393"/>
              <a:gd name="T61" fmla="*/ 82550 h 259"/>
              <a:gd name="T62" fmla="*/ 130175 w 393"/>
              <a:gd name="T63" fmla="*/ 74613 h 259"/>
              <a:gd name="T64" fmla="*/ 144462 w 393"/>
              <a:gd name="T65" fmla="*/ 120650 h 259"/>
              <a:gd name="T66" fmla="*/ 136525 w 393"/>
              <a:gd name="T67" fmla="*/ 136525 h 259"/>
              <a:gd name="T68" fmla="*/ 381000 w 393"/>
              <a:gd name="T69" fmla="*/ 403225 h 259"/>
              <a:gd name="T70" fmla="*/ 365125 w 393"/>
              <a:gd name="T71" fmla="*/ 379413 h 259"/>
              <a:gd name="T72" fmla="*/ 373062 w 393"/>
              <a:gd name="T73" fmla="*/ 349250 h 259"/>
              <a:gd name="T74" fmla="*/ 358775 w 393"/>
              <a:gd name="T75" fmla="*/ 311150 h 259"/>
              <a:gd name="T76" fmla="*/ 342900 w 393"/>
              <a:gd name="T77" fmla="*/ 280988 h 259"/>
              <a:gd name="T78" fmla="*/ 320675 w 393"/>
              <a:gd name="T79" fmla="*/ 303213 h 259"/>
              <a:gd name="T80" fmla="*/ 304800 w 393"/>
              <a:gd name="T81" fmla="*/ 288925 h 259"/>
              <a:gd name="T82" fmla="*/ 288925 w 393"/>
              <a:gd name="T83" fmla="*/ 280988 h 259"/>
              <a:gd name="T84" fmla="*/ 274637 w 393"/>
              <a:gd name="T85" fmla="*/ 280988 h 259"/>
              <a:gd name="T86" fmla="*/ 250825 w 393"/>
              <a:gd name="T87" fmla="*/ 265113 h 259"/>
              <a:gd name="T88" fmla="*/ 244475 w 393"/>
              <a:gd name="T89" fmla="*/ 250825 h 259"/>
              <a:gd name="T90" fmla="*/ 212725 w 393"/>
              <a:gd name="T91" fmla="*/ 234950 h 259"/>
              <a:gd name="T92" fmla="*/ 198437 w 393"/>
              <a:gd name="T93" fmla="*/ 212725 h 259"/>
              <a:gd name="T94" fmla="*/ 190500 w 393"/>
              <a:gd name="T95" fmla="*/ 188913 h 259"/>
              <a:gd name="T96" fmla="*/ 190500 w 393"/>
              <a:gd name="T97" fmla="*/ 182563 h 259"/>
              <a:gd name="T98" fmla="*/ 198437 w 393"/>
              <a:gd name="T99" fmla="*/ 166688 h 259"/>
              <a:gd name="T100" fmla="*/ 174625 w 393"/>
              <a:gd name="T101" fmla="*/ 136525 h 259"/>
              <a:gd name="T102" fmla="*/ 174625 w 393"/>
              <a:gd name="T103" fmla="*/ 106363 h 259"/>
              <a:gd name="T104" fmla="*/ 174625 w 393"/>
              <a:gd name="T105" fmla="*/ 90488 h 259"/>
              <a:gd name="T106" fmla="*/ 174625 w 393"/>
              <a:gd name="T107" fmla="*/ 74613 h 259"/>
              <a:gd name="T108" fmla="*/ 174625 w 393"/>
              <a:gd name="T109" fmla="*/ 52388 h 259"/>
              <a:gd name="T110" fmla="*/ 334962 w 393"/>
              <a:gd name="T111" fmla="*/ 14288 h 259"/>
              <a:gd name="T112" fmla="*/ 473075 w 393"/>
              <a:gd name="T113" fmla="*/ 14288 h 259"/>
              <a:gd name="T114" fmla="*/ 617537 w 393"/>
              <a:gd name="T115" fmla="*/ 22225 h 259"/>
              <a:gd name="T116" fmla="*/ 617537 w 393"/>
              <a:gd name="T117" fmla="*/ 98425 h 259"/>
              <a:gd name="T118" fmla="*/ 623887 w 393"/>
              <a:gd name="T119" fmla="*/ 212725 h 259"/>
              <a:gd name="T120" fmla="*/ 623887 w 393"/>
              <a:gd name="T121" fmla="*/ 280988 h 259"/>
              <a:gd name="T122" fmla="*/ 541337 w 393"/>
              <a:gd name="T123" fmla="*/ 319088 h 259"/>
              <a:gd name="T124" fmla="*/ 465137 w 393"/>
              <a:gd name="T125" fmla="*/ 411163 h 259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93"/>
              <a:gd name="T190" fmla="*/ 0 h 259"/>
              <a:gd name="T191" fmla="*/ 393 w 393"/>
              <a:gd name="T192" fmla="*/ 259 h 259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93" h="259">
                <a:moveTo>
                  <a:pt x="130" y="182"/>
                </a:moveTo>
                <a:lnTo>
                  <a:pt x="134" y="187"/>
                </a:lnTo>
                <a:lnTo>
                  <a:pt x="144" y="182"/>
                </a:lnTo>
                <a:lnTo>
                  <a:pt x="144" y="187"/>
                </a:lnTo>
                <a:lnTo>
                  <a:pt x="120" y="196"/>
                </a:lnTo>
                <a:lnTo>
                  <a:pt x="110" y="201"/>
                </a:lnTo>
                <a:lnTo>
                  <a:pt x="106" y="201"/>
                </a:lnTo>
                <a:lnTo>
                  <a:pt x="96" y="201"/>
                </a:lnTo>
                <a:lnTo>
                  <a:pt x="82" y="196"/>
                </a:lnTo>
                <a:lnTo>
                  <a:pt x="67" y="182"/>
                </a:lnTo>
                <a:lnTo>
                  <a:pt x="53" y="177"/>
                </a:lnTo>
                <a:lnTo>
                  <a:pt x="53" y="172"/>
                </a:lnTo>
                <a:lnTo>
                  <a:pt x="48" y="167"/>
                </a:lnTo>
                <a:lnTo>
                  <a:pt x="48" y="163"/>
                </a:lnTo>
                <a:lnTo>
                  <a:pt x="43" y="143"/>
                </a:lnTo>
                <a:lnTo>
                  <a:pt x="43" y="134"/>
                </a:lnTo>
                <a:lnTo>
                  <a:pt x="38" y="129"/>
                </a:lnTo>
                <a:lnTo>
                  <a:pt x="43" y="129"/>
                </a:lnTo>
                <a:lnTo>
                  <a:pt x="43" y="134"/>
                </a:lnTo>
                <a:lnTo>
                  <a:pt x="43" y="139"/>
                </a:lnTo>
                <a:lnTo>
                  <a:pt x="43" y="134"/>
                </a:lnTo>
                <a:lnTo>
                  <a:pt x="43" y="139"/>
                </a:lnTo>
                <a:lnTo>
                  <a:pt x="43" y="143"/>
                </a:lnTo>
                <a:lnTo>
                  <a:pt x="43" y="139"/>
                </a:lnTo>
                <a:lnTo>
                  <a:pt x="48" y="143"/>
                </a:lnTo>
                <a:lnTo>
                  <a:pt x="43" y="143"/>
                </a:lnTo>
                <a:lnTo>
                  <a:pt x="48" y="143"/>
                </a:lnTo>
                <a:lnTo>
                  <a:pt x="48" y="148"/>
                </a:lnTo>
                <a:lnTo>
                  <a:pt x="43" y="153"/>
                </a:lnTo>
                <a:lnTo>
                  <a:pt x="48" y="163"/>
                </a:lnTo>
                <a:lnTo>
                  <a:pt x="48" y="167"/>
                </a:lnTo>
                <a:lnTo>
                  <a:pt x="48" y="172"/>
                </a:lnTo>
                <a:lnTo>
                  <a:pt x="48" y="167"/>
                </a:lnTo>
                <a:lnTo>
                  <a:pt x="53" y="167"/>
                </a:lnTo>
                <a:lnTo>
                  <a:pt x="53" y="172"/>
                </a:lnTo>
                <a:lnTo>
                  <a:pt x="58" y="172"/>
                </a:lnTo>
                <a:lnTo>
                  <a:pt x="53" y="172"/>
                </a:lnTo>
                <a:lnTo>
                  <a:pt x="53" y="167"/>
                </a:lnTo>
                <a:lnTo>
                  <a:pt x="53" y="163"/>
                </a:lnTo>
                <a:lnTo>
                  <a:pt x="58" y="163"/>
                </a:lnTo>
                <a:lnTo>
                  <a:pt x="58" y="167"/>
                </a:lnTo>
                <a:lnTo>
                  <a:pt x="62" y="167"/>
                </a:lnTo>
                <a:lnTo>
                  <a:pt x="62" y="172"/>
                </a:lnTo>
                <a:lnTo>
                  <a:pt x="67" y="167"/>
                </a:lnTo>
                <a:lnTo>
                  <a:pt x="62" y="172"/>
                </a:lnTo>
                <a:lnTo>
                  <a:pt x="67" y="172"/>
                </a:lnTo>
                <a:lnTo>
                  <a:pt x="72" y="172"/>
                </a:lnTo>
                <a:lnTo>
                  <a:pt x="67" y="172"/>
                </a:lnTo>
                <a:lnTo>
                  <a:pt x="72" y="172"/>
                </a:lnTo>
                <a:lnTo>
                  <a:pt x="72" y="177"/>
                </a:lnTo>
                <a:lnTo>
                  <a:pt x="72" y="172"/>
                </a:lnTo>
                <a:lnTo>
                  <a:pt x="77" y="172"/>
                </a:lnTo>
                <a:lnTo>
                  <a:pt x="72" y="177"/>
                </a:lnTo>
                <a:lnTo>
                  <a:pt x="77" y="177"/>
                </a:lnTo>
                <a:lnTo>
                  <a:pt x="82" y="177"/>
                </a:lnTo>
                <a:lnTo>
                  <a:pt x="82" y="172"/>
                </a:lnTo>
                <a:lnTo>
                  <a:pt x="86" y="177"/>
                </a:lnTo>
                <a:lnTo>
                  <a:pt x="96" y="177"/>
                </a:lnTo>
                <a:lnTo>
                  <a:pt x="101" y="182"/>
                </a:lnTo>
                <a:lnTo>
                  <a:pt x="101" y="187"/>
                </a:lnTo>
                <a:lnTo>
                  <a:pt x="101" y="191"/>
                </a:lnTo>
                <a:lnTo>
                  <a:pt x="106" y="191"/>
                </a:lnTo>
                <a:lnTo>
                  <a:pt x="110" y="187"/>
                </a:lnTo>
                <a:lnTo>
                  <a:pt x="115" y="182"/>
                </a:lnTo>
                <a:lnTo>
                  <a:pt x="110" y="182"/>
                </a:lnTo>
                <a:lnTo>
                  <a:pt x="115" y="182"/>
                </a:lnTo>
                <a:lnTo>
                  <a:pt x="115" y="177"/>
                </a:lnTo>
                <a:lnTo>
                  <a:pt x="120" y="177"/>
                </a:lnTo>
                <a:lnTo>
                  <a:pt x="120" y="182"/>
                </a:lnTo>
                <a:lnTo>
                  <a:pt x="120" y="177"/>
                </a:lnTo>
                <a:lnTo>
                  <a:pt x="130" y="182"/>
                </a:lnTo>
                <a:close/>
                <a:moveTo>
                  <a:pt x="5" y="0"/>
                </a:moveTo>
                <a:lnTo>
                  <a:pt x="5" y="9"/>
                </a:lnTo>
                <a:lnTo>
                  <a:pt x="5" y="14"/>
                </a:lnTo>
                <a:lnTo>
                  <a:pt x="10" y="19"/>
                </a:lnTo>
                <a:lnTo>
                  <a:pt x="5" y="24"/>
                </a:lnTo>
                <a:lnTo>
                  <a:pt x="10" y="24"/>
                </a:lnTo>
                <a:lnTo>
                  <a:pt x="5" y="24"/>
                </a:lnTo>
                <a:lnTo>
                  <a:pt x="10" y="24"/>
                </a:lnTo>
                <a:lnTo>
                  <a:pt x="5" y="24"/>
                </a:lnTo>
                <a:lnTo>
                  <a:pt x="10" y="24"/>
                </a:lnTo>
                <a:lnTo>
                  <a:pt x="5" y="33"/>
                </a:lnTo>
                <a:lnTo>
                  <a:pt x="10" y="38"/>
                </a:lnTo>
                <a:lnTo>
                  <a:pt x="5" y="38"/>
                </a:lnTo>
                <a:lnTo>
                  <a:pt x="5" y="33"/>
                </a:lnTo>
                <a:lnTo>
                  <a:pt x="5" y="19"/>
                </a:lnTo>
                <a:lnTo>
                  <a:pt x="0" y="4"/>
                </a:lnTo>
                <a:lnTo>
                  <a:pt x="0" y="0"/>
                </a:lnTo>
                <a:lnTo>
                  <a:pt x="5" y="0"/>
                </a:lnTo>
                <a:close/>
                <a:moveTo>
                  <a:pt x="192" y="191"/>
                </a:moveTo>
                <a:lnTo>
                  <a:pt x="197" y="191"/>
                </a:lnTo>
                <a:lnTo>
                  <a:pt x="202" y="196"/>
                </a:lnTo>
                <a:lnTo>
                  <a:pt x="206" y="196"/>
                </a:lnTo>
                <a:lnTo>
                  <a:pt x="202" y="201"/>
                </a:lnTo>
                <a:lnTo>
                  <a:pt x="206" y="201"/>
                </a:lnTo>
                <a:lnTo>
                  <a:pt x="211" y="201"/>
                </a:lnTo>
                <a:lnTo>
                  <a:pt x="211" y="206"/>
                </a:lnTo>
                <a:lnTo>
                  <a:pt x="216" y="211"/>
                </a:lnTo>
                <a:lnTo>
                  <a:pt x="206" y="211"/>
                </a:lnTo>
                <a:lnTo>
                  <a:pt x="206" y="206"/>
                </a:lnTo>
                <a:lnTo>
                  <a:pt x="202" y="201"/>
                </a:lnTo>
                <a:lnTo>
                  <a:pt x="197" y="201"/>
                </a:lnTo>
                <a:lnTo>
                  <a:pt x="192" y="196"/>
                </a:lnTo>
                <a:lnTo>
                  <a:pt x="182" y="191"/>
                </a:lnTo>
                <a:lnTo>
                  <a:pt x="173" y="187"/>
                </a:lnTo>
                <a:lnTo>
                  <a:pt x="173" y="182"/>
                </a:lnTo>
                <a:lnTo>
                  <a:pt x="168" y="182"/>
                </a:lnTo>
                <a:lnTo>
                  <a:pt x="168" y="177"/>
                </a:lnTo>
                <a:lnTo>
                  <a:pt x="168" y="182"/>
                </a:lnTo>
                <a:lnTo>
                  <a:pt x="173" y="182"/>
                </a:lnTo>
                <a:lnTo>
                  <a:pt x="178" y="187"/>
                </a:lnTo>
                <a:lnTo>
                  <a:pt x="182" y="187"/>
                </a:lnTo>
                <a:lnTo>
                  <a:pt x="187" y="187"/>
                </a:lnTo>
                <a:lnTo>
                  <a:pt x="192" y="187"/>
                </a:lnTo>
                <a:lnTo>
                  <a:pt x="192" y="191"/>
                </a:lnTo>
                <a:close/>
                <a:moveTo>
                  <a:pt x="91" y="95"/>
                </a:moveTo>
                <a:lnTo>
                  <a:pt x="91" y="105"/>
                </a:lnTo>
                <a:lnTo>
                  <a:pt x="96" y="105"/>
                </a:lnTo>
                <a:lnTo>
                  <a:pt x="96" y="110"/>
                </a:lnTo>
                <a:lnTo>
                  <a:pt x="101" y="115"/>
                </a:lnTo>
                <a:lnTo>
                  <a:pt x="101" y="119"/>
                </a:lnTo>
                <a:lnTo>
                  <a:pt x="106" y="119"/>
                </a:lnTo>
                <a:lnTo>
                  <a:pt x="101" y="124"/>
                </a:lnTo>
                <a:lnTo>
                  <a:pt x="106" y="124"/>
                </a:lnTo>
                <a:lnTo>
                  <a:pt x="106" y="134"/>
                </a:lnTo>
                <a:lnTo>
                  <a:pt x="110" y="139"/>
                </a:lnTo>
                <a:lnTo>
                  <a:pt x="106" y="139"/>
                </a:lnTo>
                <a:lnTo>
                  <a:pt x="101" y="139"/>
                </a:lnTo>
                <a:lnTo>
                  <a:pt x="106" y="139"/>
                </a:lnTo>
                <a:lnTo>
                  <a:pt x="110" y="139"/>
                </a:lnTo>
                <a:lnTo>
                  <a:pt x="110" y="143"/>
                </a:lnTo>
                <a:lnTo>
                  <a:pt x="106" y="143"/>
                </a:lnTo>
                <a:lnTo>
                  <a:pt x="110" y="143"/>
                </a:lnTo>
                <a:lnTo>
                  <a:pt x="106" y="143"/>
                </a:lnTo>
                <a:lnTo>
                  <a:pt x="110" y="148"/>
                </a:lnTo>
                <a:lnTo>
                  <a:pt x="106" y="148"/>
                </a:lnTo>
                <a:lnTo>
                  <a:pt x="106" y="153"/>
                </a:lnTo>
                <a:lnTo>
                  <a:pt x="110" y="153"/>
                </a:lnTo>
                <a:lnTo>
                  <a:pt x="110" y="158"/>
                </a:lnTo>
                <a:lnTo>
                  <a:pt x="115" y="158"/>
                </a:lnTo>
                <a:lnTo>
                  <a:pt x="115" y="163"/>
                </a:lnTo>
                <a:lnTo>
                  <a:pt x="115" y="158"/>
                </a:lnTo>
                <a:lnTo>
                  <a:pt x="115" y="163"/>
                </a:lnTo>
                <a:lnTo>
                  <a:pt x="106" y="163"/>
                </a:lnTo>
                <a:lnTo>
                  <a:pt x="101" y="163"/>
                </a:lnTo>
                <a:lnTo>
                  <a:pt x="96" y="163"/>
                </a:lnTo>
                <a:lnTo>
                  <a:pt x="96" y="158"/>
                </a:lnTo>
                <a:lnTo>
                  <a:pt x="96" y="153"/>
                </a:lnTo>
                <a:lnTo>
                  <a:pt x="101" y="153"/>
                </a:lnTo>
                <a:lnTo>
                  <a:pt x="96" y="153"/>
                </a:lnTo>
                <a:lnTo>
                  <a:pt x="91" y="148"/>
                </a:lnTo>
                <a:lnTo>
                  <a:pt x="96" y="148"/>
                </a:lnTo>
                <a:lnTo>
                  <a:pt x="91" y="148"/>
                </a:lnTo>
                <a:lnTo>
                  <a:pt x="96" y="143"/>
                </a:lnTo>
                <a:lnTo>
                  <a:pt x="91" y="143"/>
                </a:lnTo>
                <a:lnTo>
                  <a:pt x="91" y="139"/>
                </a:lnTo>
                <a:lnTo>
                  <a:pt x="91" y="134"/>
                </a:lnTo>
                <a:lnTo>
                  <a:pt x="86" y="134"/>
                </a:lnTo>
                <a:lnTo>
                  <a:pt x="91" y="129"/>
                </a:lnTo>
                <a:lnTo>
                  <a:pt x="86" y="134"/>
                </a:lnTo>
                <a:lnTo>
                  <a:pt x="86" y="129"/>
                </a:lnTo>
                <a:lnTo>
                  <a:pt x="86" y="124"/>
                </a:lnTo>
                <a:lnTo>
                  <a:pt x="86" y="119"/>
                </a:lnTo>
                <a:lnTo>
                  <a:pt x="91" y="124"/>
                </a:lnTo>
                <a:lnTo>
                  <a:pt x="91" y="119"/>
                </a:lnTo>
                <a:lnTo>
                  <a:pt x="86" y="119"/>
                </a:lnTo>
                <a:lnTo>
                  <a:pt x="91" y="119"/>
                </a:lnTo>
                <a:lnTo>
                  <a:pt x="86" y="119"/>
                </a:lnTo>
                <a:lnTo>
                  <a:pt x="82" y="124"/>
                </a:lnTo>
                <a:lnTo>
                  <a:pt x="82" y="119"/>
                </a:lnTo>
                <a:lnTo>
                  <a:pt x="86" y="115"/>
                </a:lnTo>
                <a:lnTo>
                  <a:pt x="82" y="110"/>
                </a:lnTo>
                <a:lnTo>
                  <a:pt x="77" y="110"/>
                </a:lnTo>
                <a:lnTo>
                  <a:pt x="77" y="105"/>
                </a:lnTo>
                <a:lnTo>
                  <a:pt x="77" y="110"/>
                </a:lnTo>
                <a:lnTo>
                  <a:pt x="77" y="105"/>
                </a:lnTo>
                <a:lnTo>
                  <a:pt x="82" y="110"/>
                </a:lnTo>
                <a:lnTo>
                  <a:pt x="82" y="105"/>
                </a:lnTo>
                <a:lnTo>
                  <a:pt x="77" y="105"/>
                </a:lnTo>
                <a:lnTo>
                  <a:pt x="82" y="105"/>
                </a:lnTo>
                <a:lnTo>
                  <a:pt x="82" y="100"/>
                </a:lnTo>
                <a:lnTo>
                  <a:pt x="82" y="95"/>
                </a:lnTo>
                <a:lnTo>
                  <a:pt x="77" y="95"/>
                </a:lnTo>
                <a:lnTo>
                  <a:pt x="82" y="95"/>
                </a:lnTo>
                <a:lnTo>
                  <a:pt x="77" y="95"/>
                </a:lnTo>
                <a:lnTo>
                  <a:pt x="82" y="91"/>
                </a:lnTo>
                <a:lnTo>
                  <a:pt x="77" y="91"/>
                </a:lnTo>
                <a:lnTo>
                  <a:pt x="77" y="86"/>
                </a:lnTo>
                <a:lnTo>
                  <a:pt x="77" y="81"/>
                </a:lnTo>
                <a:lnTo>
                  <a:pt x="77" y="86"/>
                </a:lnTo>
                <a:lnTo>
                  <a:pt x="77" y="81"/>
                </a:lnTo>
                <a:lnTo>
                  <a:pt x="72" y="76"/>
                </a:lnTo>
                <a:lnTo>
                  <a:pt x="67" y="76"/>
                </a:lnTo>
                <a:lnTo>
                  <a:pt x="67" y="71"/>
                </a:lnTo>
                <a:lnTo>
                  <a:pt x="58" y="67"/>
                </a:lnTo>
                <a:lnTo>
                  <a:pt x="58" y="62"/>
                </a:lnTo>
                <a:lnTo>
                  <a:pt x="62" y="62"/>
                </a:lnTo>
                <a:lnTo>
                  <a:pt x="62" y="57"/>
                </a:lnTo>
                <a:lnTo>
                  <a:pt x="58" y="62"/>
                </a:lnTo>
                <a:lnTo>
                  <a:pt x="53" y="57"/>
                </a:lnTo>
                <a:lnTo>
                  <a:pt x="58" y="52"/>
                </a:lnTo>
                <a:lnTo>
                  <a:pt x="62" y="52"/>
                </a:lnTo>
                <a:lnTo>
                  <a:pt x="62" y="47"/>
                </a:lnTo>
                <a:lnTo>
                  <a:pt x="67" y="47"/>
                </a:lnTo>
                <a:lnTo>
                  <a:pt x="67" y="52"/>
                </a:lnTo>
                <a:lnTo>
                  <a:pt x="67" y="47"/>
                </a:lnTo>
                <a:lnTo>
                  <a:pt x="67" y="52"/>
                </a:lnTo>
                <a:lnTo>
                  <a:pt x="67" y="47"/>
                </a:lnTo>
                <a:lnTo>
                  <a:pt x="67" y="52"/>
                </a:lnTo>
                <a:lnTo>
                  <a:pt x="67" y="47"/>
                </a:lnTo>
                <a:lnTo>
                  <a:pt x="72" y="52"/>
                </a:lnTo>
                <a:lnTo>
                  <a:pt x="72" y="47"/>
                </a:lnTo>
                <a:lnTo>
                  <a:pt x="67" y="47"/>
                </a:lnTo>
                <a:lnTo>
                  <a:pt x="72" y="47"/>
                </a:lnTo>
                <a:lnTo>
                  <a:pt x="72" y="52"/>
                </a:lnTo>
                <a:lnTo>
                  <a:pt x="72" y="47"/>
                </a:lnTo>
                <a:lnTo>
                  <a:pt x="72" y="52"/>
                </a:lnTo>
                <a:lnTo>
                  <a:pt x="72" y="47"/>
                </a:lnTo>
                <a:lnTo>
                  <a:pt x="77" y="47"/>
                </a:lnTo>
                <a:lnTo>
                  <a:pt x="77" y="52"/>
                </a:lnTo>
                <a:lnTo>
                  <a:pt x="82" y="52"/>
                </a:lnTo>
                <a:lnTo>
                  <a:pt x="77" y="52"/>
                </a:lnTo>
                <a:lnTo>
                  <a:pt x="77" y="47"/>
                </a:lnTo>
                <a:lnTo>
                  <a:pt x="82" y="47"/>
                </a:lnTo>
                <a:lnTo>
                  <a:pt x="82" y="52"/>
                </a:lnTo>
                <a:lnTo>
                  <a:pt x="86" y="52"/>
                </a:lnTo>
                <a:lnTo>
                  <a:pt x="86" y="62"/>
                </a:lnTo>
                <a:lnTo>
                  <a:pt x="86" y="67"/>
                </a:lnTo>
                <a:lnTo>
                  <a:pt x="91" y="67"/>
                </a:lnTo>
                <a:lnTo>
                  <a:pt x="91" y="71"/>
                </a:lnTo>
                <a:lnTo>
                  <a:pt x="91" y="76"/>
                </a:lnTo>
                <a:lnTo>
                  <a:pt x="86" y="76"/>
                </a:lnTo>
                <a:lnTo>
                  <a:pt x="91" y="76"/>
                </a:lnTo>
                <a:lnTo>
                  <a:pt x="86" y="76"/>
                </a:lnTo>
                <a:lnTo>
                  <a:pt x="91" y="76"/>
                </a:lnTo>
                <a:lnTo>
                  <a:pt x="91" y="81"/>
                </a:lnTo>
                <a:lnTo>
                  <a:pt x="86" y="81"/>
                </a:lnTo>
                <a:lnTo>
                  <a:pt x="86" y="86"/>
                </a:lnTo>
                <a:lnTo>
                  <a:pt x="86" y="81"/>
                </a:lnTo>
                <a:lnTo>
                  <a:pt x="86" y="86"/>
                </a:lnTo>
                <a:lnTo>
                  <a:pt x="86" y="91"/>
                </a:lnTo>
                <a:lnTo>
                  <a:pt x="86" y="86"/>
                </a:lnTo>
                <a:lnTo>
                  <a:pt x="91" y="91"/>
                </a:lnTo>
                <a:lnTo>
                  <a:pt x="91" y="95"/>
                </a:lnTo>
                <a:close/>
                <a:moveTo>
                  <a:pt x="240" y="254"/>
                </a:moveTo>
                <a:lnTo>
                  <a:pt x="235" y="254"/>
                </a:lnTo>
                <a:lnTo>
                  <a:pt x="235" y="249"/>
                </a:lnTo>
                <a:lnTo>
                  <a:pt x="230" y="244"/>
                </a:lnTo>
                <a:lnTo>
                  <a:pt x="230" y="239"/>
                </a:lnTo>
                <a:lnTo>
                  <a:pt x="226" y="239"/>
                </a:lnTo>
                <a:lnTo>
                  <a:pt x="226" y="235"/>
                </a:lnTo>
                <a:lnTo>
                  <a:pt x="230" y="239"/>
                </a:lnTo>
                <a:lnTo>
                  <a:pt x="235" y="244"/>
                </a:lnTo>
                <a:lnTo>
                  <a:pt x="240" y="244"/>
                </a:lnTo>
                <a:lnTo>
                  <a:pt x="240" y="239"/>
                </a:lnTo>
                <a:lnTo>
                  <a:pt x="240" y="235"/>
                </a:lnTo>
                <a:lnTo>
                  <a:pt x="240" y="230"/>
                </a:lnTo>
                <a:lnTo>
                  <a:pt x="240" y="225"/>
                </a:lnTo>
                <a:lnTo>
                  <a:pt x="235" y="220"/>
                </a:lnTo>
                <a:lnTo>
                  <a:pt x="240" y="215"/>
                </a:lnTo>
                <a:lnTo>
                  <a:pt x="235" y="211"/>
                </a:lnTo>
                <a:lnTo>
                  <a:pt x="235" y="206"/>
                </a:lnTo>
                <a:lnTo>
                  <a:pt x="235" y="201"/>
                </a:lnTo>
                <a:lnTo>
                  <a:pt x="230" y="201"/>
                </a:lnTo>
                <a:lnTo>
                  <a:pt x="230" y="196"/>
                </a:lnTo>
                <a:lnTo>
                  <a:pt x="226" y="196"/>
                </a:lnTo>
                <a:lnTo>
                  <a:pt x="230" y="196"/>
                </a:lnTo>
                <a:lnTo>
                  <a:pt x="230" y="191"/>
                </a:lnTo>
                <a:lnTo>
                  <a:pt x="230" y="187"/>
                </a:lnTo>
                <a:lnTo>
                  <a:pt x="226" y="187"/>
                </a:lnTo>
                <a:lnTo>
                  <a:pt x="226" y="182"/>
                </a:lnTo>
                <a:lnTo>
                  <a:pt x="216" y="167"/>
                </a:lnTo>
                <a:lnTo>
                  <a:pt x="216" y="177"/>
                </a:lnTo>
                <a:lnTo>
                  <a:pt x="221" y="182"/>
                </a:lnTo>
                <a:lnTo>
                  <a:pt x="221" y="187"/>
                </a:lnTo>
                <a:lnTo>
                  <a:pt x="216" y="187"/>
                </a:lnTo>
                <a:lnTo>
                  <a:pt x="216" y="191"/>
                </a:lnTo>
                <a:lnTo>
                  <a:pt x="211" y="191"/>
                </a:lnTo>
                <a:lnTo>
                  <a:pt x="206" y="191"/>
                </a:lnTo>
                <a:lnTo>
                  <a:pt x="202" y="191"/>
                </a:lnTo>
                <a:lnTo>
                  <a:pt x="202" y="187"/>
                </a:lnTo>
                <a:lnTo>
                  <a:pt x="202" y="182"/>
                </a:lnTo>
                <a:lnTo>
                  <a:pt x="202" y="177"/>
                </a:lnTo>
                <a:lnTo>
                  <a:pt x="197" y="182"/>
                </a:lnTo>
                <a:lnTo>
                  <a:pt x="197" y="177"/>
                </a:lnTo>
                <a:lnTo>
                  <a:pt x="197" y="182"/>
                </a:lnTo>
                <a:lnTo>
                  <a:pt x="192" y="182"/>
                </a:lnTo>
                <a:lnTo>
                  <a:pt x="197" y="187"/>
                </a:lnTo>
                <a:lnTo>
                  <a:pt x="197" y="191"/>
                </a:lnTo>
                <a:lnTo>
                  <a:pt x="192" y="187"/>
                </a:lnTo>
                <a:lnTo>
                  <a:pt x="187" y="182"/>
                </a:lnTo>
                <a:lnTo>
                  <a:pt x="192" y="182"/>
                </a:lnTo>
                <a:lnTo>
                  <a:pt x="187" y="177"/>
                </a:lnTo>
                <a:lnTo>
                  <a:pt x="182" y="177"/>
                </a:lnTo>
                <a:lnTo>
                  <a:pt x="178" y="172"/>
                </a:lnTo>
                <a:lnTo>
                  <a:pt x="178" y="177"/>
                </a:lnTo>
                <a:lnTo>
                  <a:pt x="182" y="182"/>
                </a:lnTo>
                <a:lnTo>
                  <a:pt x="187" y="182"/>
                </a:lnTo>
                <a:lnTo>
                  <a:pt x="182" y="182"/>
                </a:lnTo>
                <a:lnTo>
                  <a:pt x="178" y="182"/>
                </a:lnTo>
                <a:lnTo>
                  <a:pt x="173" y="177"/>
                </a:lnTo>
                <a:lnTo>
                  <a:pt x="178" y="177"/>
                </a:lnTo>
                <a:lnTo>
                  <a:pt x="168" y="172"/>
                </a:lnTo>
                <a:lnTo>
                  <a:pt x="154" y="167"/>
                </a:lnTo>
                <a:lnTo>
                  <a:pt x="144" y="167"/>
                </a:lnTo>
                <a:lnTo>
                  <a:pt x="149" y="167"/>
                </a:lnTo>
                <a:lnTo>
                  <a:pt x="154" y="167"/>
                </a:lnTo>
                <a:lnTo>
                  <a:pt x="158" y="167"/>
                </a:lnTo>
                <a:lnTo>
                  <a:pt x="154" y="163"/>
                </a:lnTo>
                <a:lnTo>
                  <a:pt x="158" y="163"/>
                </a:lnTo>
                <a:lnTo>
                  <a:pt x="154" y="158"/>
                </a:lnTo>
                <a:lnTo>
                  <a:pt x="154" y="163"/>
                </a:lnTo>
                <a:lnTo>
                  <a:pt x="154" y="158"/>
                </a:lnTo>
                <a:lnTo>
                  <a:pt x="149" y="158"/>
                </a:lnTo>
                <a:lnTo>
                  <a:pt x="154" y="158"/>
                </a:lnTo>
                <a:lnTo>
                  <a:pt x="149" y="153"/>
                </a:lnTo>
                <a:lnTo>
                  <a:pt x="149" y="158"/>
                </a:lnTo>
                <a:lnTo>
                  <a:pt x="144" y="158"/>
                </a:lnTo>
                <a:lnTo>
                  <a:pt x="139" y="153"/>
                </a:lnTo>
                <a:lnTo>
                  <a:pt x="139" y="148"/>
                </a:lnTo>
                <a:lnTo>
                  <a:pt x="144" y="143"/>
                </a:lnTo>
                <a:lnTo>
                  <a:pt x="134" y="148"/>
                </a:lnTo>
                <a:lnTo>
                  <a:pt x="134" y="143"/>
                </a:lnTo>
                <a:lnTo>
                  <a:pt x="130" y="143"/>
                </a:lnTo>
                <a:lnTo>
                  <a:pt x="134" y="143"/>
                </a:lnTo>
                <a:lnTo>
                  <a:pt x="130" y="139"/>
                </a:lnTo>
                <a:lnTo>
                  <a:pt x="125" y="139"/>
                </a:lnTo>
                <a:lnTo>
                  <a:pt x="130" y="139"/>
                </a:lnTo>
                <a:lnTo>
                  <a:pt x="125" y="134"/>
                </a:lnTo>
                <a:lnTo>
                  <a:pt x="120" y="134"/>
                </a:lnTo>
                <a:lnTo>
                  <a:pt x="120" y="129"/>
                </a:lnTo>
                <a:lnTo>
                  <a:pt x="115" y="124"/>
                </a:lnTo>
                <a:lnTo>
                  <a:pt x="115" y="119"/>
                </a:lnTo>
                <a:lnTo>
                  <a:pt x="120" y="119"/>
                </a:lnTo>
                <a:lnTo>
                  <a:pt x="115" y="119"/>
                </a:lnTo>
                <a:lnTo>
                  <a:pt x="120" y="119"/>
                </a:lnTo>
                <a:lnTo>
                  <a:pt x="120" y="124"/>
                </a:lnTo>
                <a:lnTo>
                  <a:pt x="120" y="119"/>
                </a:lnTo>
                <a:lnTo>
                  <a:pt x="125" y="119"/>
                </a:lnTo>
                <a:lnTo>
                  <a:pt x="120" y="119"/>
                </a:lnTo>
                <a:lnTo>
                  <a:pt x="125" y="119"/>
                </a:lnTo>
                <a:lnTo>
                  <a:pt x="120" y="119"/>
                </a:lnTo>
                <a:lnTo>
                  <a:pt x="120" y="115"/>
                </a:lnTo>
                <a:lnTo>
                  <a:pt x="125" y="115"/>
                </a:lnTo>
                <a:lnTo>
                  <a:pt x="125" y="119"/>
                </a:lnTo>
                <a:lnTo>
                  <a:pt x="125" y="115"/>
                </a:lnTo>
                <a:lnTo>
                  <a:pt x="125" y="110"/>
                </a:lnTo>
                <a:lnTo>
                  <a:pt x="125" y="105"/>
                </a:lnTo>
                <a:lnTo>
                  <a:pt x="125" y="110"/>
                </a:lnTo>
                <a:lnTo>
                  <a:pt x="125" y="105"/>
                </a:lnTo>
                <a:lnTo>
                  <a:pt x="125" y="100"/>
                </a:lnTo>
                <a:lnTo>
                  <a:pt x="120" y="95"/>
                </a:lnTo>
                <a:lnTo>
                  <a:pt x="120" y="91"/>
                </a:lnTo>
                <a:lnTo>
                  <a:pt x="115" y="86"/>
                </a:lnTo>
                <a:lnTo>
                  <a:pt x="115" y="81"/>
                </a:lnTo>
                <a:lnTo>
                  <a:pt x="115" y="86"/>
                </a:lnTo>
                <a:lnTo>
                  <a:pt x="110" y="86"/>
                </a:lnTo>
                <a:lnTo>
                  <a:pt x="115" y="81"/>
                </a:lnTo>
                <a:lnTo>
                  <a:pt x="115" y="76"/>
                </a:lnTo>
                <a:lnTo>
                  <a:pt x="115" y="81"/>
                </a:lnTo>
                <a:lnTo>
                  <a:pt x="115" y="76"/>
                </a:lnTo>
                <a:lnTo>
                  <a:pt x="110" y="76"/>
                </a:lnTo>
                <a:lnTo>
                  <a:pt x="110" y="71"/>
                </a:lnTo>
                <a:lnTo>
                  <a:pt x="110" y="67"/>
                </a:lnTo>
                <a:lnTo>
                  <a:pt x="106" y="67"/>
                </a:lnTo>
                <a:lnTo>
                  <a:pt x="110" y="67"/>
                </a:lnTo>
                <a:lnTo>
                  <a:pt x="106" y="62"/>
                </a:lnTo>
                <a:lnTo>
                  <a:pt x="110" y="62"/>
                </a:lnTo>
                <a:lnTo>
                  <a:pt x="110" y="57"/>
                </a:lnTo>
                <a:lnTo>
                  <a:pt x="110" y="62"/>
                </a:lnTo>
                <a:lnTo>
                  <a:pt x="110" y="57"/>
                </a:lnTo>
                <a:lnTo>
                  <a:pt x="106" y="57"/>
                </a:lnTo>
                <a:lnTo>
                  <a:pt x="110" y="57"/>
                </a:lnTo>
                <a:lnTo>
                  <a:pt x="106" y="57"/>
                </a:lnTo>
                <a:lnTo>
                  <a:pt x="106" y="52"/>
                </a:lnTo>
                <a:lnTo>
                  <a:pt x="106" y="57"/>
                </a:lnTo>
                <a:lnTo>
                  <a:pt x="106" y="52"/>
                </a:lnTo>
                <a:lnTo>
                  <a:pt x="110" y="47"/>
                </a:lnTo>
                <a:lnTo>
                  <a:pt x="106" y="47"/>
                </a:lnTo>
                <a:lnTo>
                  <a:pt x="110" y="47"/>
                </a:lnTo>
                <a:lnTo>
                  <a:pt x="110" y="43"/>
                </a:lnTo>
                <a:lnTo>
                  <a:pt x="106" y="38"/>
                </a:lnTo>
                <a:lnTo>
                  <a:pt x="106" y="43"/>
                </a:lnTo>
                <a:lnTo>
                  <a:pt x="106" y="38"/>
                </a:lnTo>
                <a:lnTo>
                  <a:pt x="110" y="33"/>
                </a:lnTo>
                <a:lnTo>
                  <a:pt x="115" y="24"/>
                </a:lnTo>
                <a:lnTo>
                  <a:pt x="115" y="9"/>
                </a:lnTo>
                <a:lnTo>
                  <a:pt x="125" y="9"/>
                </a:lnTo>
                <a:lnTo>
                  <a:pt x="130" y="9"/>
                </a:lnTo>
                <a:lnTo>
                  <a:pt x="134" y="9"/>
                </a:lnTo>
                <a:lnTo>
                  <a:pt x="187" y="9"/>
                </a:lnTo>
                <a:lnTo>
                  <a:pt x="211" y="9"/>
                </a:lnTo>
                <a:lnTo>
                  <a:pt x="216" y="9"/>
                </a:lnTo>
                <a:lnTo>
                  <a:pt x="259" y="9"/>
                </a:lnTo>
                <a:lnTo>
                  <a:pt x="264" y="9"/>
                </a:lnTo>
                <a:lnTo>
                  <a:pt x="269" y="9"/>
                </a:lnTo>
                <a:lnTo>
                  <a:pt x="278" y="9"/>
                </a:lnTo>
                <a:lnTo>
                  <a:pt x="283" y="9"/>
                </a:lnTo>
                <a:lnTo>
                  <a:pt x="298" y="9"/>
                </a:lnTo>
                <a:lnTo>
                  <a:pt x="302" y="9"/>
                </a:lnTo>
                <a:lnTo>
                  <a:pt x="317" y="9"/>
                </a:lnTo>
                <a:lnTo>
                  <a:pt x="326" y="9"/>
                </a:lnTo>
                <a:lnTo>
                  <a:pt x="336" y="9"/>
                </a:lnTo>
                <a:lnTo>
                  <a:pt x="379" y="9"/>
                </a:lnTo>
                <a:lnTo>
                  <a:pt x="389" y="9"/>
                </a:lnTo>
                <a:lnTo>
                  <a:pt x="389" y="14"/>
                </a:lnTo>
                <a:lnTo>
                  <a:pt x="389" y="19"/>
                </a:lnTo>
                <a:lnTo>
                  <a:pt x="389" y="28"/>
                </a:lnTo>
                <a:lnTo>
                  <a:pt x="389" y="38"/>
                </a:lnTo>
                <a:lnTo>
                  <a:pt x="389" y="43"/>
                </a:lnTo>
                <a:lnTo>
                  <a:pt x="389" y="52"/>
                </a:lnTo>
                <a:lnTo>
                  <a:pt x="389" y="57"/>
                </a:lnTo>
                <a:lnTo>
                  <a:pt x="389" y="62"/>
                </a:lnTo>
                <a:lnTo>
                  <a:pt x="389" y="76"/>
                </a:lnTo>
                <a:lnTo>
                  <a:pt x="389" y="81"/>
                </a:lnTo>
                <a:lnTo>
                  <a:pt x="389" y="86"/>
                </a:lnTo>
                <a:lnTo>
                  <a:pt x="389" y="91"/>
                </a:lnTo>
                <a:lnTo>
                  <a:pt x="389" y="105"/>
                </a:lnTo>
                <a:lnTo>
                  <a:pt x="389" y="124"/>
                </a:lnTo>
                <a:lnTo>
                  <a:pt x="393" y="134"/>
                </a:lnTo>
                <a:lnTo>
                  <a:pt x="393" y="139"/>
                </a:lnTo>
                <a:lnTo>
                  <a:pt x="393" y="143"/>
                </a:lnTo>
                <a:lnTo>
                  <a:pt x="393" y="148"/>
                </a:lnTo>
                <a:lnTo>
                  <a:pt x="393" y="153"/>
                </a:lnTo>
                <a:lnTo>
                  <a:pt x="393" y="158"/>
                </a:lnTo>
                <a:lnTo>
                  <a:pt x="393" y="172"/>
                </a:lnTo>
                <a:lnTo>
                  <a:pt x="393" y="177"/>
                </a:lnTo>
                <a:lnTo>
                  <a:pt x="393" y="182"/>
                </a:lnTo>
                <a:lnTo>
                  <a:pt x="393" y="187"/>
                </a:lnTo>
                <a:lnTo>
                  <a:pt x="393" y="201"/>
                </a:lnTo>
                <a:lnTo>
                  <a:pt x="389" y="201"/>
                </a:lnTo>
                <a:lnTo>
                  <a:pt x="355" y="201"/>
                </a:lnTo>
                <a:lnTo>
                  <a:pt x="350" y="201"/>
                </a:lnTo>
                <a:lnTo>
                  <a:pt x="341" y="201"/>
                </a:lnTo>
                <a:lnTo>
                  <a:pt x="341" y="230"/>
                </a:lnTo>
                <a:lnTo>
                  <a:pt x="341" y="235"/>
                </a:lnTo>
                <a:lnTo>
                  <a:pt x="341" y="259"/>
                </a:lnTo>
                <a:lnTo>
                  <a:pt x="331" y="259"/>
                </a:lnTo>
                <a:lnTo>
                  <a:pt x="321" y="259"/>
                </a:lnTo>
                <a:lnTo>
                  <a:pt x="302" y="259"/>
                </a:lnTo>
                <a:lnTo>
                  <a:pt x="293" y="259"/>
                </a:lnTo>
                <a:lnTo>
                  <a:pt x="288" y="259"/>
                </a:lnTo>
                <a:lnTo>
                  <a:pt x="269" y="259"/>
                </a:lnTo>
                <a:lnTo>
                  <a:pt x="259" y="259"/>
                </a:lnTo>
                <a:lnTo>
                  <a:pt x="250" y="259"/>
                </a:lnTo>
                <a:lnTo>
                  <a:pt x="250" y="254"/>
                </a:lnTo>
                <a:lnTo>
                  <a:pt x="240" y="254"/>
                </a:lnTo>
                <a:close/>
              </a:path>
            </a:pathLst>
          </a:custGeom>
          <a:solidFill>
            <a:srgbClr val="CCCC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26" name="Freeform 383"/>
          <p:cNvSpPr>
            <a:spLocks/>
          </p:cNvSpPr>
          <p:nvPr/>
        </p:nvSpPr>
        <p:spPr bwMode="auto">
          <a:xfrm>
            <a:off x="2655509" y="769309"/>
            <a:ext cx="647700" cy="366712"/>
          </a:xfrm>
          <a:custGeom>
            <a:avLst/>
            <a:gdLst>
              <a:gd name="T0" fmla="*/ 533400 w 408"/>
              <a:gd name="T1" fmla="*/ 7937 h 231"/>
              <a:gd name="T2" fmla="*/ 579438 w 408"/>
              <a:gd name="T3" fmla="*/ 7937 h 231"/>
              <a:gd name="T4" fmla="*/ 617538 w 408"/>
              <a:gd name="T5" fmla="*/ 23812 h 231"/>
              <a:gd name="T6" fmla="*/ 623888 w 408"/>
              <a:gd name="T7" fmla="*/ 69850 h 231"/>
              <a:gd name="T8" fmla="*/ 623888 w 408"/>
              <a:gd name="T9" fmla="*/ 76200 h 231"/>
              <a:gd name="T10" fmla="*/ 623888 w 408"/>
              <a:gd name="T11" fmla="*/ 107950 h 231"/>
              <a:gd name="T12" fmla="*/ 639763 w 408"/>
              <a:gd name="T13" fmla="*/ 122237 h 231"/>
              <a:gd name="T14" fmla="*/ 639763 w 408"/>
              <a:gd name="T15" fmla="*/ 122237 h 231"/>
              <a:gd name="T16" fmla="*/ 647700 w 408"/>
              <a:gd name="T17" fmla="*/ 146050 h 231"/>
              <a:gd name="T18" fmla="*/ 593725 w 408"/>
              <a:gd name="T19" fmla="*/ 146050 h 231"/>
              <a:gd name="T20" fmla="*/ 585788 w 408"/>
              <a:gd name="T21" fmla="*/ 168275 h 231"/>
              <a:gd name="T22" fmla="*/ 571500 w 408"/>
              <a:gd name="T23" fmla="*/ 214312 h 231"/>
              <a:gd name="T24" fmla="*/ 555625 w 408"/>
              <a:gd name="T25" fmla="*/ 236537 h 231"/>
              <a:gd name="T26" fmla="*/ 555625 w 408"/>
              <a:gd name="T27" fmla="*/ 298450 h 231"/>
              <a:gd name="T28" fmla="*/ 555625 w 408"/>
              <a:gd name="T29" fmla="*/ 336550 h 231"/>
              <a:gd name="T30" fmla="*/ 525463 w 408"/>
              <a:gd name="T31" fmla="*/ 366712 h 231"/>
              <a:gd name="T32" fmla="*/ 495300 w 408"/>
              <a:gd name="T33" fmla="*/ 358775 h 231"/>
              <a:gd name="T34" fmla="*/ 449263 w 408"/>
              <a:gd name="T35" fmla="*/ 358775 h 231"/>
              <a:gd name="T36" fmla="*/ 403225 w 408"/>
              <a:gd name="T37" fmla="*/ 336550 h 231"/>
              <a:gd name="T38" fmla="*/ 342900 w 408"/>
              <a:gd name="T39" fmla="*/ 336550 h 231"/>
              <a:gd name="T40" fmla="*/ 312738 w 408"/>
              <a:gd name="T41" fmla="*/ 336550 h 231"/>
              <a:gd name="T42" fmla="*/ 190500 w 408"/>
              <a:gd name="T43" fmla="*/ 336550 h 231"/>
              <a:gd name="T44" fmla="*/ 76200 w 408"/>
              <a:gd name="T45" fmla="*/ 336550 h 231"/>
              <a:gd name="T46" fmla="*/ 0 w 408"/>
              <a:gd name="T47" fmla="*/ 328612 h 231"/>
              <a:gd name="T48" fmla="*/ 0 w 408"/>
              <a:gd name="T49" fmla="*/ 312737 h 231"/>
              <a:gd name="T50" fmla="*/ 15875 w 408"/>
              <a:gd name="T51" fmla="*/ 298450 h 231"/>
              <a:gd name="T52" fmla="*/ 22225 w 408"/>
              <a:gd name="T53" fmla="*/ 290512 h 231"/>
              <a:gd name="T54" fmla="*/ 38100 w 408"/>
              <a:gd name="T55" fmla="*/ 274637 h 231"/>
              <a:gd name="T56" fmla="*/ 53975 w 408"/>
              <a:gd name="T57" fmla="*/ 266700 h 231"/>
              <a:gd name="T58" fmla="*/ 53975 w 408"/>
              <a:gd name="T59" fmla="*/ 252412 h 231"/>
              <a:gd name="T60" fmla="*/ 76200 w 408"/>
              <a:gd name="T61" fmla="*/ 244475 h 231"/>
              <a:gd name="T62" fmla="*/ 98425 w 408"/>
              <a:gd name="T63" fmla="*/ 236537 h 231"/>
              <a:gd name="T64" fmla="*/ 106363 w 408"/>
              <a:gd name="T65" fmla="*/ 244475 h 231"/>
              <a:gd name="T66" fmla="*/ 122238 w 408"/>
              <a:gd name="T67" fmla="*/ 228600 h 231"/>
              <a:gd name="T68" fmla="*/ 144463 w 408"/>
              <a:gd name="T69" fmla="*/ 222250 h 231"/>
              <a:gd name="T70" fmla="*/ 160338 w 408"/>
              <a:gd name="T71" fmla="*/ 206375 h 231"/>
              <a:gd name="T72" fmla="*/ 190500 w 408"/>
              <a:gd name="T73" fmla="*/ 206375 h 231"/>
              <a:gd name="T74" fmla="*/ 212725 w 408"/>
              <a:gd name="T75" fmla="*/ 198437 h 231"/>
              <a:gd name="T76" fmla="*/ 228600 w 408"/>
              <a:gd name="T77" fmla="*/ 198437 h 231"/>
              <a:gd name="T78" fmla="*/ 244475 w 408"/>
              <a:gd name="T79" fmla="*/ 198437 h 231"/>
              <a:gd name="T80" fmla="*/ 250825 w 408"/>
              <a:gd name="T81" fmla="*/ 190500 h 231"/>
              <a:gd name="T82" fmla="*/ 266700 w 408"/>
              <a:gd name="T83" fmla="*/ 190500 h 231"/>
              <a:gd name="T84" fmla="*/ 274638 w 408"/>
              <a:gd name="T85" fmla="*/ 184150 h 231"/>
              <a:gd name="T86" fmla="*/ 266700 w 408"/>
              <a:gd name="T87" fmla="*/ 160337 h 231"/>
              <a:gd name="T88" fmla="*/ 266700 w 408"/>
              <a:gd name="T89" fmla="*/ 160337 h 231"/>
              <a:gd name="T90" fmla="*/ 274638 w 408"/>
              <a:gd name="T91" fmla="*/ 152400 h 231"/>
              <a:gd name="T92" fmla="*/ 282575 w 408"/>
              <a:gd name="T93" fmla="*/ 138112 h 231"/>
              <a:gd name="T94" fmla="*/ 282575 w 408"/>
              <a:gd name="T95" fmla="*/ 122237 h 231"/>
              <a:gd name="T96" fmla="*/ 288925 w 408"/>
              <a:gd name="T97" fmla="*/ 114300 h 231"/>
              <a:gd name="T98" fmla="*/ 296863 w 408"/>
              <a:gd name="T99" fmla="*/ 92075 h 231"/>
              <a:gd name="T100" fmla="*/ 312738 w 408"/>
              <a:gd name="T101" fmla="*/ 92075 h 231"/>
              <a:gd name="T102" fmla="*/ 320675 w 408"/>
              <a:gd name="T103" fmla="*/ 84137 h 231"/>
              <a:gd name="T104" fmla="*/ 334962 w 408"/>
              <a:gd name="T105" fmla="*/ 69850 h 231"/>
              <a:gd name="T106" fmla="*/ 342900 w 408"/>
              <a:gd name="T107" fmla="*/ 61912 h 231"/>
              <a:gd name="T108" fmla="*/ 358775 w 408"/>
              <a:gd name="T109" fmla="*/ 46037 h 231"/>
              <a:gd name="T110" fmla="*/ 358775 w 408"/>
              <a:gd name="T111" fmla="*/ 15875 h 231"/>
              <a:gd name="T112" fmla="*/ 365125 w 408"/>
              <a:gd name="T113" fmla="*/ 7937 h 231"/>
              <a:gd name="T114" fmla="*/ 373062 w 408"/>
              <a:gd name="T115" fmla="*/ 0 h 231"/>
              <a:gd name="T116" fmla="*/ 388937 w 408"/>
              <a:gd name="T117" fmla="*/ 0 h 231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408"/>
              <a:gd name="T178" fmla="*/ 0 h 231"/>
              <a:gd name="T179" fmla="*/ 408 w 408"/>
              <a:gd name="T180" fmla="*/ 231 h 231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408" h="231">
                <a:moveTo>
                  <a:pt x="288" y="5"/>
                </a:moveTo>
                <a:lnTo>
                  <a:pt x="307" y="5"/>
                </a:lnTo>
                <a:lnTo>
                  <a:pt x="326" y="5"/>
                </a:lnTo>
                <a:lnTo>
                  <a:pt x="336" y="5"/>
                </a:lnTo>
                <a:lnTo>
                  <a:pt x="345" y="5"/>
                </a:lnTo>
                <a:lnTo>
                  <a:pt x="355" y="5"/>
                </a:lnTo>
                <a:lnTo>
                  <a:pt x="360" y="5"/>
                </a:lnTo>
                <a:lnTo>
                  <a:pt x="365" y="5"/>
                </a:lnTo>
                <a:lnTo>
                  <a:pt x="369" y="5"/>
                </a:lnTo>
                <a:lnTo>
                  <a:pt x="384" y="10"/>
                </a:lnTo>
                <a:lnTo>
                  <a:pt x="389" y="10"/>
                </a:lnTo>
                <a:lnTo>
                  <a:pt x="389" y="15"/>
                </a:lnTo>
                <a:lnTo>
                  <a:pt x="389" y="34"/>
                </a:lnTo>
                <a:lnTo>
                  <a:pt x="389" y="39"/>
                </a:lnTo>
                <a:lnTo>
                  <a:pt x="389" y="44"/>
                </a:lnTo>
                <a:lnTo>
                  <a:pt x="393" y="44"/>
                </a:lnTo>
                <a:lnTo>
                  <a:pt x="389" y="44"/>
                </a:lnTo>
                <a:lnTo>
                  <a:pt x="393" y="48"/>
                </a:lnTo>
                <a:lnTo>
                  <a:pt x="389" y="48"/>
                </a:lnTo>
                <a:lnTo>
                  <a:pt x="393" y="48"/>
                </a:lnTo>
                <a:lnTo>
                  <a:pt x="393" y="53"/>
                </a:lnTo>
                <a:lnTo>
                  <a:pt x="393" y="58"/>
                </a:lnTo>
                <a:lnTo>
                  <a:pt x="393" y="63"/>
                </a:lnTo>
                <a:lnTo>
                  <a:pt x="393" y="68"/>
                </a:lnTo>
                <a:lnTo>
                  <a:pt x="398" y="68"/>
                </a:lnTo>
                <a:lnTo>
                  <a:pt x="398" y="72"/>
                </a:lnTo>
                <a:lnTo>
                  <a:pt x="403" y="72"/>
                </a:lnTo>
                <a:lnTo>
                  <a:pt x="403" y="77"/>
                </a:lnTo>
                <a:lnTo>
                  <a:pt x="403" y="72"/>
                </a:lnTo>
                <a:lnTo>
                  <a:pt x="403" y="77"/>
                </a:lnTo>
                <a:lnTo>
                  <a:pt x="398" y="77"/>
                </a:lnTo>
                <a:lnTo>
                  <a:pt x="403" y="77"/>
                </a:lnTo>
                <a:lnTo>
                  <a:pt x="403" y="82"/>
                </a:lnTo>
                <a:lnTo>
                  <a:pt x="403" y="87"/>
                </a:lnTo>
                <a:lnTo>
                  <a:pt x="403" y="92"/>
                </a:lnTo>
                <a:lnTo>
                  <a:pt x="408" y="92"/>
                </a:lnTo>
                <a:lnTo>
                  <a:pt x="393" y="92"/>
                </a:lnTo>
                <a:lnTo>
                  <a:pt x="389" y="92"/>
                </a:lnTo>
                <a:lnTo>
                  <a:pt x="379" y="92"/>
                </a:lnTo>
                <a:lnTo>
                  <a:pt x="374" y="92"/>
                </a:lnTo>
                <a:lnTo>
                  <a:pt x="369" y="92"/>
                </a:lnTo>
                <a:lnTo>
                  <a:pt x="369" y="96"/>
                </a:lnTo>
                <a:lnTo>
                  <a:pt x="369" y="101"/>
                </a:lnTo>
                <a:lnTo>
                  <a:pt x="369" y="106"/>
                </a:lnTo>
                <a:lnTo>
                  <a:pt x="369" y="111"/>
                </a:lnTo>
                <a:lnTo>
                  <a:pt x="369" y="120"/>
                </a:lnTo>
                <a:lnTo>
                  <a:pt x="369" y="125"/>
                </a:lnTo>
                <a:lnTo>
                  <a:pt x="360" y="135"/>
                </a:lnTo>
                <a:lnTo>
                  <a:pt x="355" y="140"/>
                </a:lnTo>
                <a:lnTo>
                  <a:pt x="350" y="140"/>
                </a:lnTo>
                <a:lnTo>
                  <a:pt x="350" y="144"/>
                </a:lnTo>
                <a:lnTo>
                  <a:pt x="350" y="149"/>
                </a:lnTo>
                <a:lnTo>
                  <a:pt x="350" y="164"/>
                </a:lnTo>
                <a:lnTo>
                  <a:pt x="350" y="173"/>
                </a:lnTo>
                <a:lnTo>
                  <a:pt x="350" y="178"/>
                </a:lnTo>
                <a:lnTo>
                  <a:pt x="350" y="188"/>
                </a:lnTo>
                <a:lnTo>
                  <a:pt x="350" y="197"/>
                </a:lnTo>
                <a:lnTo>
                  <a:pt x="350" y="202"/>
                </a:lnTo>
                <a:lnTo>
                  <a:pt x="350" y="207"/>
                </a:lnTo>
                <a:lnTo>
                  <a:pt x="350" y="212"/>
                </a:lnTo>
                <a:lnTo>
                  <a:pt x="350" y="221"/>
                </a:lnTo>
                <a:lnTo>
                  <a:pt x="350" y="231"/>
                </a:lnTo>
                <a:lnTo>
                  <a:pt x="336" y="231"/>
                </a:lnTo>
                <a:lnTo>
                  <a:pt x="331" y="231"/>
                </a:lnTo>
                <a:lnTo>
                  <a:pt x="326" y="231"/>
                </a:lnTo>
                <a:lnTo>
                  <a:pt x="321" y="231"/>
                </a:lnTo>
                <a:lnTo>
                  <a:pt x="312" y="231"/>
                </a:lnTo>
                <a:lnTo>
                  <a:pt x="312" y="226"/>
                </a:lnTo>
                <a:lnTo>
                  <a:pt x="307" y="226"/>
                </a:lnTo>
                <a:lnTo>
                  <a:pt x="302" y="226"/>
                </a:lnTo>
                <a:lnTo>
                  <a:pt x="288" y="226"/>
                </a:lnTo>
                <a:lnTo>
                  <a:pt x="283" y="226"/>
                </a:lnTo>
                <a:lnTo>
                  <a:pt x="278" y="226"/>
                </a:lnTo>
                <a:lnTo>
                  <a:pt x="264" y="226"/>
                </a:lnTo>
                <a:lnTo>
                  <a:pt x="259" y="226"/>
                </a:lnTo>
                <a:lnTo>
                  <a:pt x="254" y="212"/>
                </a:lnTo>
                <a:lnTo>
                  <a:pt x="230" y="212"/>
                </a:lnTo>
                <a:lnTo>
                  <a:pt x="226" y="212"/>
                </a:lnTo>
                <a:lnTo>
                  <a:pt x="221" y="212"/>
                </a:lnTo>
                <a:lnTo>
                  <a:pt x="216" y="212"/>
                </a:lnTo>
                <a:lnTo>
                  <a:pt x="211" y="212"/>
                </a:lnTo>
                <a:lnTo>
                  <a:pt x="206" y="212"/>
                </a:lnTo>
                <a:lnTo>
                  <a:pt x="202" y="212"/>
                </a:lnTo>
                <a:lnTo>
                  <a:pt x="197" y="212"/>
                </a:lnTo>
                <a:lnTo>
                  <a:pt x="187" y="212"/>
                </a:lnTo>
                <a:lnTo>
                  <a:pt x="182" y="212"/>
                </a:lnTo>
                <a:lnTo>
                  <a:pt x="158" y="212"/>
                </a:lnTo>
                <a:lnTo>
                  <a:pt x="120" y="212"/>
                </a:lnTo>
                <a:lnTo>
                  <a:pt x="115" y="212"/>
                </a:lnTo>
                <a:lnTo>
                  <a:pt x="110" y="212"/>
                </a:lnTo>
                <a:lnTo>
                  <a:pt x="53" y="212"/>
                </a:lnTo>
                <a:lnTo>
                  <a:pt x="48" y="212"/>
                </a:lnTo>
                <a:lnTo>
                  <a:pt x="43" y="212"/>
                </a:lnTo>
                <a:lnTo>
                  <a:pt x="5" y="212"/>
                </a:lnTo>
                <a:lnTo>
                  <a:pt x="0" y="212"/>
                </a:lnTo>
                <a:lnTo>
                  <a:pt x="0" y="207"/>
                </a:lnTo>
                <a:lnTo>
                  <a:pt x="5" y="207"/>
                </a:lnTo>
                <a:lnTo>
                  <a:pt x="5" y="202"/>
                </a:lnTo>
                <a:lnTo>
                  <a:pt x="0" y="202"/>
                </a:lnTo>
                <a:lnTo>
                  <a:pt x="0" y="197"/>
                </a:lnTo>
                <a:lnTo>
                  <a:pt x="0" y="192"/>
                </a:lnTo>
                <a:lnTo>
                  <a:pt x="5" y="192"/>
                </a:lnTo>
                <a:lnTo>
                  <a:pt x="5" y="188"/>
                </a:lnTo>
                <a:lnTo>
                  <a:pt x="10" y="188"/>
                </a:lnTo>
                <a:lnTo>
                  <a:pt x="14" y="188"/>
                </a:lnTo>
                <a:lnTo>
                  <a:pt x="14" y="183"/>
                </a:lnTo>
                <a:lnTo>
                  <a:pt x="14" y="178"/>
                </a:lnTo>
                <a:lnTo>
                  <a:pt x="14" y="183"/>
                </a:lnTo>
                <a:lnTo>
                  <a:pt x="14" y="178"/>
                </a:lnTo>
                <a:lnTo>
                  <a:pt x="19" y="178"/>
                </a:lnTo>
                <a:lnTo>
                  <a:pt x="24" y="178"/>
                </a:lnTo>
                <a:lnTo>
                  <a:pt x="24" y="173"/>
                </a:lnTo>
                <a:lnTo>
                  <a:pt x="29" y="173"/>
                </a:lnTo>
                <a:lnTo>
                  <a:pt x="24" y="173"/>
                </a:lnTo>
                <a:lnTo>
                  <a:pt x="29" y="168"/>
                </a:lnTo>
                <a:lnTo>
                  <a:pt x="34" y="168"/>
                </a:lnTo>
                <a:lnTo>
                  <a:pt x="34" y="164"/>
                </a:lnTo>
                <a:lnTo>
                  <a:pt x="38" y="164"/>
                </a:lnTo>
                <a:lnTo>
                  <a:pt x="34" y="164"/>
                </a:lnTo>
                <a:lnTo>
                  <a:pt x="34" y="159"/>
                </a:lnTo>
                <a:lnTo>
                  <a:pt x="38" y="159"/>
                </a:lnTo>
                <a:lnTo>
                  <a:pt x="43" y="159"/>
                </a:lnTo>
                <a:lnTo>
                  <a:pt x="43" y="154"/>
                </a:lnTo>
                <a:lnTo>
                  <a:pt x="48" y="154"/>
                </a:lnTo>
                <a:lnTo>
                  <a:pt x="53" y="154"/>
                </a:lnTo>
                <a:lnTo>
                  <a:pt x="58" y="154"/>
                </a:lnTo>
                <a:lnTo>
                  <a:pt x="58" y="149"/>
                </a:lnTo>
                <a:lnTo>
                  <a:pt x="62" y="149"/>
                </a:lnTo>
                <a:lnTo>
                  <a:pt x="62" y="154"/>
                </a:lnTo>
                <a:lnTo>
                  <a:pt x="62" y="149"/>
                </a:lnTo>
                <a:lnTo>
                  <a:pt x="67" y="149"/>
                </a:lnTo>
                <a:lnTo>
                  <a:pt x="67" y="154"/>
                </a:lnTo>
                <a:lnTo>
                  <a:pt x="67" y="149"/>
                </a:lnTo>
                <a:lnTo>
                  <a:pt x="72" y="149"/>
                </a:lnTo>
                <a:lnTo>
                  <a:pt x="77" y="149"/>
                </a:lnTo>
                <a:lnTo>
                  <a:pt x="77" y="144"/>
                </a:lnTo>
                <a:lnTo>
                  <a:pt x="82" y="144"/>
                </a:lnTo>
                <a:lnTo>
                  <a:pt x="82" y="140"/>
                </a:lnTo>
                <a:lnTo>
                  <a:pt x="86" y="140"/>
                </a:lnTo>
                <a:lnTo>
                  <a:pt x="91" y="140"/>
                </a:lnTo>
                <a:lnTo>
                  <a:pt x="91" y="135"/>
                </a:lnTo>
                <a:lnTo>
                  <a:pt x="96" y="135"/>
                </a:lnTo>
                <a:lnTo>
                  <a:pt x="101" y="135"/>
                </a:lnTo>
                <a:lnTo>
                  <a:pt x="101" y="130"/>
                </a:lnTo>
                <a:lnTo>
                  <a:pt x="106" y="130"/>
                </a:lnTo>
                <a:lnTo>
                  <a:pt x="110" y="130"/>
                </a:lnTo>
                <a:lnTo>
                  <a:pt x="115" y="130"/>
                </a:lnTo>
                <a:lnTo>
                  <a:pt x="120" y="130"/>
                </a:lnTo>
                <a:lnTo>
                  <a:pt x="120" y="125"/>
                </a:lnTo>
                <a:lnTo>
                  <a:pt x="125" y="125"/>
                </a:lnTo>
                <a:lnTo>
                  <a:pt x="130" y="125"/>
                </a:lnTo>
                <a:lnTo>
                  <a:pt x="134" y="125"/>
                </a:lnTo>
                <a:lnTo>
                  <a:pt x="139" y="125"/>
                </a:lnTo>
                <a:lnTo>
                  <a:pt x="139" y="130"/>
                </a:lnTo>
                <a:lnTo>
                  <a:pt x="139" y="125"/>
                </a:lnTo>
                <a:lnTo>
                  <a:pt x="144" y="125"/>
                </a:lnTo>
                <a:lnTo>
                  <a:pt x="149" y="125"/>
                </a:lnTo>
                <a:lnTo>
                  <a:pt x="154" y="125"/>
                </a:lnTo>
                <a:lnTo>
                  <a:pt x="149" y="125"/>
                </a:lnTo>
                <a:lnTo>
                  <a:pt x="154" y="125"/>
                </a:lnTo>
                <a:lnTo>
                  <a:pt x="154" y="120"/>
                </a:lnTo>
                <a:lnTo>
                  <a:pt x="154" y="125"/>
                </a:lnTo>
                <a:lnTo>
                  <a:pt x="154" y="120"/>
                </a:lnTo>
                <a:lnTo>
                  <a:pt x="158" y="120"/>
                </a:lnTo>
                <a:lnTo>
                  <a:pt x="158" y="125"/>
                </a:lnTo>
                <a:lnTo>
                  <a:pt x="163" y="125"/>
                </a:lnTo>
                <a:lnTo>
                  <a:pt x="163" y="120"/>
                </a:lnTo>
                <a:lnTo>
                  <a:pt x="168" y="120"/>
                </a:lnTo>
                <a:lnTo>
                  <a:pt x="168" y="116"/>
                </a:lnTo>
                <a:lnTo>
                  <a:pt x="173" y="116"/>
                </a:lnTo>
                <a:lnTo>
                  <a:pt x="173" y="111"/>
                </a:lnTo>
                <a:lnTo>
                  <a:pt x="173" y="116"/>
                </a:lnTo>
                <a:lnTo>
                  <a:pt x="173" y="111"/>
                </a:lnTo>
                <a:lnTo>
                  <a:pt x="173" y="106"/>
                </a:lnTo>
                <a:lnTo>
                  <a:pt x="173" y="101"/>
                </a:lnTo>
                <a:lnTo>
                  <a:pt x="168" y="101"/>
                </a:lnTo>
                <a:lnTo>
                  <a:pt x="168" y="106"/>
                </a:lnTo>
                <a:lnTo>
                  <a:pt x="168" y="101"/>
                </a:lnTo>
                <a:lnTo>
                  <a:pt x="173" y="101"/>
                </a:lnTo>
                <a:lnTo>
                  <a:pt x="168" y="101"/>
                </a:lnTo>
                <a:lnTo>
                  <a:pt x="168" y="96"/>
                </a:lnTo>
                <a:lnTo>
                  <a:pt x="173" y="96"/>
                </a:lnTo>
                <a:lnTo>
                  <a:pt x="178" y="96"/>
                </a:lnTo>
                <a:lnTo>
                  <a:pt x="173" y="96"/>
                </a:lnTo>
                <a:lnTo>
                  <a:pt x="173" y="92"/>
                </a:lnTo>
                <a:lnTo>
                  <a:pt x="178" y="96"/>
                </a:lnTo>
                <a:lnTo>
                  <a:pt x="178" y="92"/>
                </a:lnTo>
                <a:lnTo>
                  <a:pt x="178" y="87"/>
                </a:lnTo>
                <a:lnTo>
                  <a:pt x="178" y="92"/>
                </a:lnTo>
                <a:lnTo>
                  <a:pt x="178" y="87"/>
                </a:lnTo>
                <a:lnTo>
                  <a:pt x="178" y="82"/>
                </a:lnTo>
                <a:lnTo>
                  <a:pt x="178" y="77"/>
                </a:lnTo>
                <a:lnTo>
                  <a:pt x="178" y="72"/>
                </a:lnTo>
                <a:lnTo>
                  <a:pt x="182" y="72"/>
                </a:lnTo>
                <a:lnTo>
                  <a:pt x="182" y="68"/>
                </a:lnTo>
                <a:lnTo>
                  <a:pt x="182" y="72"/>
                </a:lnTo>
                <a:lnTo>
                  <a:pt x="182" y="68"/>
                </a:lnTo>
                <a:lnTo>
                  <a:pt x="182" y="63"/>
                </a:lnTo>
                <a:lnTo>
                  <a:pt x="187" y="63"/>
                </a:lnTo>
                <a:lnTo>
                  <a:pt x="187" y="58"/>
                </a:lnTo>
                <a:lnTo>
                  <a:pt x="187" y="63"/>
                </a:lnTo>
                <a:lnTo>
                  <a:pt x="187" y="58"/>
                </a:lnTo>
                <a:lnTo>
                  <a:pt x="192" y="58"/>
                </a:lnTo>
                <a:lnTo>
                  <a:pt x="197" y="58"/>
                </a:lnTo>
                <a:lnTo>
                  <a:pt x="197" y="53"/>
                </a:lnTo>
                <a:lnTo>
                  <a:pt x="202" y="53"/>
                </a:lnTo>
                <a:lnTo>
                  <a:pt x="202" y="48"/>
                </a:lnTo>
                <a:lnTo>
                  <a:pt x="202" y="53"/>
                </a:lnTo>
                <a:lnTo>
                  <a:pt x="202" y="48"/>
                </a:lnTo>
                <a:lnTo>
                  <a:pt x="206" y="48"/>
                </a:lnTo>
                <a:lnTo>
                  <a:pt x="211" y="48"/>
                </a:lnTo>
                <a:lnTo>
                  <a:pt x="211" y="44"/>
                </a:lnTo>
                <a:lnTo>
                  <a:pt x="211" y="39"/>
                </a:lnTo>
                <a:lnTo>
                  <a:pt x="216" y="39"/>
                </a:lnTo>
                <a:lnTo>
                  <a:pt x="211" y="39"/>
                </a:lnTo>
                <a:lnTo>
                  <a:pt x="216" y="39"/>
                </a:lnTo>
                <a:lnTo>
                  <a:pt x="216" y="34"/>
                </a:lnTo>
                <a:lnTo>
                  <a:pt x="221" y="34"/>
                </a:lnTo>
                <a:lnTo>
                  <a:pt x="221" y="29"/>
                </a:lnTo>
                <a:lnTo>
                  <a:pt x="226" y="29"/>
                </a:lnTo>
                <a:lnTo>
                  <a:pt x="226" y="24"/>
                </a:lnTo>
                <a:lnTo>
                  <a:pt x="226" y="20"/>
                </a:lnTo>
                <a:lnTo>
                  <a:pt x="226" y="15"/>
                </a:lnTo>
                <a:lnTo>
                  <a:pt x="226" y="10"/>
                </a:lnTo>
                <a:lnTo>
                  <a:pt x="226" y="5"/>
                </a:lnTo>
                <a:lnTo>
                  <a:pt x="230" y="5"/>
                </a:lnTo>
                <a:lnTo>
                  <a:pt x="226" y="5"/>
                </a:lnTo>
                <a:lnTo>
                  <a:pt x="230" y="5"/>
                </a:lnTo>
                <a:lnTo>
                  <a:pt x="230" y="0"/>
                </a:lnTo>
                <a:lnTo>
                  <a:pt x="230" y="5"/>
                </a:lnTo>
                <a:lnTo>
                  <a:pt x="230" y="0"/>
                </a:lnTo>
                <a:lnTo>
                  <a:pt x="235" y="0"/>
                </a:lnTo>
                <a:lnTo>
                  <a:pt x="235" y="5"/>
                </a:lnTo>
                <a:lnTo>
                  <a:pt x="235" y="0"/>
                </a:lnTo>
                <a:lnTo>
                  <a:pt x="240" y="0"/>
                </a:lnTo>
                <a:lnTo>
                  <a:pt x="245" y="0"/>
                </a:lnTo>
                <a:lnTo>
                  <a:pt x="254" y="0"/>
                </a:lnTo>
                <a:lnTo>
                  <a:pt x="288" y="5"/>
                </a:lnTo>
                <a:close/>
              </a:path>
            </a:pathLst>
          </a:custGeom>
          <a:solidFill>
            <a:srgbClr val="66CC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27" name="Freeform 384"/>
          <p:cNvSpPr>
            <a:spLocks noEditPoints="1"/>
          </p:cNvSpPr>
          <p:nvPr/>
        </p:nvSpPr>
        <p:spPr bwMode="auto">
          <a:xfrm>
            <a:off x="4212846" y="1708046"/>
            <a:ext cx="661988" cy="525463"/>
          </a:xfrm>
          <a:custGeom>
            <a:avLst/>
            <a:gdLst>
              <a:gd name="T0" fmla="*/ 68263 w 417"/>
              <a:gd name="T1" fmla="*/ 327025 h 331"/>
              <a:gd name="T2" fmla="*/ 68263 w 417"/>
              <a:gd name="T3" fmla="*/ 334963 h 331"/>
              <a:gd name="T4" fmla="*/ 90488 w 417"/>
              <a:gd name="T5" fmla="*/ 365125 h 331"/>
              <a:gd name="T6" fmla="*/ 160338 w 417"/>
              <a:gd name="T7" fmla="*/ 365125 h 331"/>
              <a:gd name="T8" fmla="*/ 90488 w 417"/>
              <a:gd name="T9" fmla="*/ 365125 h 331"/>
              <a:gd name="T10" fmla="*/ 114300 w 417"/>
              <a:gd name="T11" fmla="*/ 381000 h 331"/>
              <a:gd name="T12" fmla="*/ 90488 w 417"/>
              <a:gd name="T13" fmla="*/ 403225 h 331"/>
              <a:gd name="T14" fmla="*/ 106363 w 417"/>
              <a:gd name="T15" fmla="*/ 388938 h 331"/>
              <a:gd name="T16" fmla="*/ 98425 w 417"/>
              <a:gd name="T17" fmla="*/ 403225 h 331"/>
              <a:gd name="T18" fmla="*/ 114300 w 417"/>
              <a:gd name="T19" fmla="*/ 395288 h 331"/>
              <a:gd name="T20" fmla="*/ 357188 w 417"/>
              <a:gd name="T21" fmla="*/ 495300 h 331"/>
              <a:gd name="T22" fmla="*/ 327025 w 417"/>
              <a:gd name="T23" fmla="*/ 465138 h 331"/>
              <a:gd name="T24" fmla="*/ 334963 w 417"/>
              <a:gd name="T25" fmla="*/ 441325 h 331"/>
              <a:gd name="T26" fmla="*/ 304800 w 417"/>
              <a:gd name="T27" fmla="*/ 449263 h 331"/>
              <a:gd name="T28" fmla="*/ 311150 w 417"/>
              <a:gd name="T29" fmla="*/ 427038 h 331"/>
              <a:gd name="T30" fmla="*/ 319088 w 417"/>
              <a:gd name="T31" fmla="*/ 427038 h 331"/>
              <a:gd name="T32" fmla="*/ 311150 w 417"/>
              <a:gd name="T33" fmla="*/ 411163 h 331"/>
              <a:gd name="T34" fmla="*/ 319088 w 417"/>
              <a:gd name="T35" fmla="*/ 388938 h 331"/>
              <a:gd name="T36" fmla="*/ 280988 w 417"/>
              <a:gd name="T37" fmla="*/ 373063 h 331"/>
              <a:gd name="T38" fmla="*/ 258763 w 417"/>
              <a:gd name="T39" fmla="*/ 373063 h 331"/>
              <a:gd name="T40" fmla="*/ 242888 w 417"/>
              <a:gd name="T41" fmla="*/ 373063 h 331"/>
              <a:gd name="T42" fmla="*/ 212725 w 417"/>
              <a:gd name="T43" fmla="*/ 373063 h 331"/>
              <a:gd name="T44" fmla="*/ 198438 w 417"/>
              <a:gd name="T45" fmla="*/ 365125 h 331"/>
              <a:gd name="T46" fmla="*/ 174625 w 417"/>
              <a:gd name="T47" fmla="*/ 357188 h 331"/>
              <a:gd name="T48" fmla="*/ 144463 w 417"/>
              <a:gd name="T49" fmla="*/ 365125 h 331"/>
              <a:gd name="T50" fmla="*/ 114300 w 417"/>
              <a:gd name="T51" fmla="*/ 373063 h 331"/>
              <a:gd name="T52" fmla="*/ 90488 w 417"/>
              <a:gd name="T53" fmla="*/ 365125 h 331"/>
              <a:gd name="T54" fmla="*/ 84138 w 417"/>
              <a:gd name="T55" fmla="*/ 342900 h 331"/>
              <a:gd name="T56" fmla="*/ 90488 w 417"/>
              <a:gd name="T57" fmla="*/ 342900 h 331"/>
              <a:gd name="T58" fmla="*/ 68263 w 417"/>
              <a:gd name="T59" fmla="*/ 327025 h 331"/>
              <a:gd name="T60" fmla="*/ 98425 w 417"/>
              <a:gd name="T61" fmla="*/ 319088 h 331"/>
              <a:gd name="T62" fmla="*/ 76200 w 417"/>
              <a:gd name="T63" fmla="*/ 312738 h 331"/>
              <a:gd name="T64" fmla="*/ 76200 w 417"/>
              <a:gd name="T65" fmla="*/ 304800 h 331"/>
              <a:gd name="T66" fmla="*/ 76200 w 417"/>
              <a:gd name="T67" fmla="*/ 288925 h 331"/>
              <a:gd name="T68" fmla="*/ 60325 w 417"/>
              <a:gd name="T69" fmla="*/ 280988 h 331"/>
              <a:gd name="T70" fmla="*/ 46038 w 417"/>
              <a:gd name="T71" fmla="*/ 274638 h 331"/>
              <a:gd name="T72" fmla="*/ 14288 w 417"/>
              <a:gd name="T73" fmla="*/ 274638 h 331"/>
              <a:gd name="T74" fmla="*/ 22225 w 417"/>
              <a:gd name="T75" fmla="*/ 236538 h 331"/>
              <a:gd name="T76" fmla="*/ 76200 w 417"/>
              <a:gd name="T77" fmla="*/ 220663 h 331"/>
              <a:gd name="T78" fmla="*/ 106363 w 417"/>
              <a:gd name="T79" fmla="*/ 182563 h 331"/>
              <a:gd name="T80" fmla="*/ 122238 w 417"/>
              <a:gd name="T81" fmla="*/ 144463 h 331"/>
              <a:gd name="T82" fmla="*/ 152400 w 417"/>
              <a:gd name="T83" fmla="*/ 90488 h 331"/>
              <a:gd name="T84" fmla="*/ 174625 w 417"/>
              <a:gd name="T85" fmla="*/ 38100 h 331"/>
              <a:gd name="T86" fmla="*/ 266700 w 417"/>
              <a:gd name="T87" fmla="*/ 0 h 331"/>
              <a:gd name="T88" fmla="*/ 349250 w 417"/>
              <a:gd name="T89" fmla="*/ 22225 h 331"/>
              <a:gd name="T90" fmla="*/ 479425 w 417"/>
              <a:gd name="T91" fmla="*/ 46038 h 331"/>
              <a:gd name="T92" fmla="*/ 577850 w 417"/>
              <a:gd name="T93" fmla="*/ 98425 h 331"/>
              <a:gd name="T94" fmla="*/ 661988 w 417"/>
              <a:gd name="T95" fmla="*/ 174625 h 331"/>
              <a:gd name="T96" fmla="*/ 661988 w 417"/>
              <a:gd name="T97" fmla="*/ 319088 h 331"/>
              <a:gd name="T98" fmla="*/ 547688 w 417"/>
              <a:gd name="T99" fmla="*/ 381000 h 331"/>
              <a:gd name="T100" fmla="*/ 547688 w 417"/>
              <a:gd name="T101" fmla="*/ 479425 h 331"/>
              <a:gd name="T102" fmla="*/ 487363 w 417"/>
              <a:gd name="T103" fmla="*/ 503238 h 331"/>
              <a:gd name="T104" fmla="*/ 433388 w 417"/>
              <a:gd name="T105" fmla="*/ 503238 h 331"/>
              <a:gd name="T106" fmla="*/ 387350 w 417"/>
              <a:gd name="T107" fmla="*/ 495300 h 331"/>
              <a:gd name="T108" fmla="*/ 357188 w 417"/>
              <a:gd name="T109" fmla="*/ 503238 h 331"/>
              <a:gd name="T110" fmla="*/ 349250 w 417"/>
              <a:gd name="T111" fmla="*/ 487363 h 331"/>
              <a:gd name="T112" fmla="*/ 349250 w 417"/>
              <a:gd name="T113" fmla="*/ 471488 h 331"/>
              <a:gd name="T114" fmla="*/ 342900 w 417"/>
              <a:gd name="T115" fmla="*/ 465138 h 331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17"/>
              <a:gd name="T175" fmla="*/ 0 h 331"/>
              <a:gd name="T176" fmla="*/ 417 w 417"/>
              <a:gd name="T177" fmla="*/ 331 h 331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17" h="331">
                <a:moveTo>
                  <a:pt x="43" y="201"/>
                </a:moveTo>
                <a:lnTo>
                  <a:pt x="43" y="197"/>
                </a:lnTo>
                <a:lnTo>
                  <a:pt x="43" y="192"/>
                </a:lnTo>
                <a:lnTo>
                  <a:pt x="43" y="197"/>
                </a:lnTo>
                <a:lnTo>
                  <a:pt x="43" y="201"/>
                </a:lnTo>
                <a:close/>
                <a:moveTo>
                  <a:pt x="48" y="197"/>
                </a:moveTo>
                <a:lnTo>
                  <a:pt x="43" y="197"/>
                </a:lnTo>
                <a:lnTo>
                  <a:pt x="48" y="192"/>
                </a:lnTo>
                <a:lnTo>
                  <a:pt x="48" y="197"/>
                </a:lnTo>
                <a:close/>
                <a:moveTo>
                  <a:pt x="38" y="206"/>
                </a:moveTo>
                <a:lnTo>
                  <a:pt x="43" y="206"/>
                </a:lnTo>
                <a:lnTo>
                  <a:pt x="38" y="201"/>
                </a:lnTo>
                <a:lnTo>
                  <a:pt x="38" y="206"/>
                </a:lnTo>
                <a:lnTo>
                  <a:pt x="38" y="201"/>
                </a:lnTo>
                <a:lnTo>
                  <a:pt x="43" y="201"/>
                </a:lnTo>
                <a:lnTo>
                  <a:pt x="43" y="206"/>
                </a:lnTo>
                <a:lnTo>
                  <a:pt x="38" y="206"/>
                </a:lnTo>
                <a:close/>
                <a:moveTo>
                  <a:pt x="43" y="211"/>
                </a:moveTo>
                <a:lnTo>
                  <a:pt x="38" y="211"/>
                </a:lnTo>
                <a:lnTo>
                  <a:pt x="38" y="206"/>
                </a:lnTo>
                <a:lnTo>
                  <a:pt x="43" y="206"/>
                </a:lnTo>
                <a:lnTo>
                  <a:pt x="43" y="211"/>
                </a:lnTo>
                <a:close/>
                <a:moveTo>
                  <a:pt x="43" y="221"/>
                </a:moveTo>
                <a:lnTo>
                  <a:pt x="43" y="216"/>
                </a:lnTo>
                <a:lnTo>
                  <a:pt x="48" y="211"/>
                </a:lnTo>
                <a:lnTo>
                  <a:pt x="48" y="216"/>
                </a:lnTo>
                <a:lnTo>
                  <a:pt x="43" y="216"/>
                </a:lnTo>
                <a:lnTo>
                  <a:pt x="43" y="221"/>
                </a:lnTo>
                <a:close/>
                <a:moveTo>
                  <a:pt x="105" y="230"/>
                </a:moveTo>
                <a:lnTo>
                  <a:pt x="105" y="225"/>
                </a:lnTo>
                <a:lnTo>
                  <a:pt x="110" y="230"/>
                </a:lnTo>
                <a:lnTo>
                  <a:pt x="105" y="230"/>
                </a:lnTo>
                <a:close/>
                <a:moveTo>
                  <a:pt x="57" y="230"/>
                </a:moveTo>
                <a:lnTo>
                  <a:pt x="53" y="230"/>
                </a:lnTo>
                <a:lnTo>
                  <a:pt x="53" y="225"/>
                </a:lnTo>
                <a:lnTo>
                  <a:pt x="53" y="230"/>
                </a:lnTo>
                <a:lnTo>
                  <a:pt x="57" y="230"/>
                </a:lnTo>
                <a:close/>
                <a:moveTo>
                  <a:pt x="105" y="230"/>
                </a:moveTo>
                <a:lnTo>
                  <a:pt x="101" y="230"/>
                </a:lnTo>
                <a:lnTo>
                  <a:pt x="105" y="230"/>
                </a:lnTo>
                <a:lnTo>
                  <a:pt x="101" y="230"/>
                </a:lnTo>
                <a:lnTo>
                  <a:pt x="105" y="230"/>
                </a:lnTo>
                <a:lnTo>
                  <a:pt x="101" y="235"/>
                </a:lnTo>
                <a:lnTo>
                  <a:pt x="101" y="230"/>
                </a:lnTo>
                <a:lnTo>
                  <a:pt x="105" y="230"/>
                </a:lnTo>
                <a:close/>
                <a:moveTo>
                  <a:pt x="62" y="235"/>
                </a:moveTo>
                <a:lnTo>
                  <a:pt x="57" y="235"/>
                </a:lnTo>
                <a:lnTo>
                  <a:pt x="62" y="230"/>
                </a:lnTo>
                <a:lnTo>
                  <a:pt x="62" y="235"/>
                </a:lnTo>
                <a:close/>
                <a:moveTo>
                  <a:pt x="57" y="240"/>
                </a:moveTo>
                <a:lnTo>
                  <a:pt x="53" y="240"/>
                </a:lnTo>
                <a:lnTo>
                  <a:pt x="57" y="235"/>
                </a:lnTo>
                <a:lnTo>
                  <a:pt x="53" y="235"/>
                </a:lnTo>
                <a:lnTo>
                  <a:pt x="53" y="230"/>
                </a:lnTo>
                <a:lnTo>
                  <a:pt x="57" y="230"/>
                </a:lnTo>
                <a:lnTo>
                  <a:pt x="57" y="235"/>
                </a:lnTo>
                <a:lnTo>
                  <a:pt x="57" y="230"/>
                </a:lnTo>
                <a:lnTo>
                  <a:pt x="57" y="235"/>
                </a:lnTo>
                <a:lnTo>
                  <a:pt x="57" y="240"/>
                </a:lnTo>
                <a:close/>
                <a:moveTo>
                  <a:pt x="81" y="240"/>
                </a:moveTo>
                <a:lnTo>
                  <a:pt x="81" y="235"/>
                </a:lnTo>
                <a:lnTo>
                  <a:pt x="77" y="235"/>
                </a:lnTo>
                <a:lnTo>
                  <a:pt x="81" y="235"/>
                </a:lnTo>
                <a:lnTo>
                  <a:pt x="81" y="240"/>
                </a:lnTo>
                <a:close/>
                <a:moveTo>
                  <a:pt x="77" y="240"/>
                </a:moveTo>
                <a:lnTo>
                  <a:pt x="72" y="240"/>
                </a:lnTo>
                <a:lnTo>
                  <a:pt x="77" y="240"/>
                </a:lnTo>
                <a:lnTo>
                  <a:pt x="72" y="240"/>
                </a:lnTo>
                <a:lnTo>
                  <a:pt x="77" y="240"/>
                </a:lnTo>
                <a:close/>
                <a:moveTo>
                  <a:pt x="72" y="245"/>
                </a:moveTo>
                <a:lnTo>
                  <a:pt x="67" y="245"/>
                </a:lnTo>
                <a:lnTo>
                  <a:pt x="72" y="240"/>
                </a:lnTo>
                <a:lnTo>
                  <a:pt x="67" y="240"/>
                </a:lnTo>
                <a:lnTo>
                  <a:pt x="72" y="240"/>
                </a:lnTo>
                <a:lnTo>
                  <a:pt x="72" y="245"/>
                </a:lnTo>
                <a:close/>
                <a:moveTo>
                  <a:pt x="57" y="259"/>
                </a:moveTo>
                <a:lnTo>
                  <a:pt x="57" y="254"/>
                </a:lnTo>
                <a:lnTo>
                  <a:pt x="57" y="249"/>
                </a:lnTo>
                <a:lnTo>
                  <a:pt x="62" y="254"/>
                </a:lnTo>
                <a:lnTo>
                  <a:pt x="62" y="249"/>
                </a:lnTo>
                <a:lnTo>
                  <a:pt x="62" y="245"/>
                </a:lnTo>
                <a:lnTo>
                  <a:pt x="62" y="249"/>
                </a:lnTo>
                <a:lnTo>
                  <a:pt x="57" y="249"/>
                </a:lnTo>
                <a:lnTo>
                  <a:pt x="57" y="245"/>
                </a:lnTo>
                <a:lnTo>
                  <a:pt x="62" y="245"/>
                </a:lnTo>
                <a:lnTo>
                  <a:pt x="62" y="240"/>
                </a:lnTo>
                <a:lnTo>
                  <a:pt x="62" y="245"/>
                </a:lnTo>
                <a:lnTo>
                  <a:pt x="67" y="245"/>
                </a:lnTo>
                <a:lnTo>
                  <a:pt x="62" y="245"/>
                </a:lnTo>
                <a:lnTo>
                  <a:pt x="67" y="245"/>
                </a:lnTo>
                <a:lnTo>
                  <a:pt x="62" y="249"/>
                </a:lnTo>
                <a:lnTo>
                  <a:pt x="67" y="249"/>
                </a:lnTo>
                <a:lnTo>
                  <a:pt x="72" y="249"/>
                </a:lnTo>
                <a:lnTo>
                  <a:pt x="72" y="254"/>
                </a:lnTo>
                <a:lnTo>
                  <a:pt x="67" y="254"/>
                </a:lnTo>
                <a:lnTo>
                  <a:pt x="72" y="254"/>
                </a:lnTo>
                <a:lnTo>
                  <a:pt x="67" y="254"/>
                </a:lnTo>
                <a:lnTo>
                  <a:pt x="62" y="249"/>
                </a:lnTo>
                <a:lnTo>
                  <a:pt x="62" y="254"/>
                </a:lnTo>
                <a:lnTo>
                  <a:pt x="57" y="254"/>
                </a:lnTo>
                <a:lnTo>
                  <a:pt x="57" y="259"/>
                </a:lnTo>
                <a:lnTo>
                  <a:pt x="57" y="254"/>
                </a:lnTo>
                <a:lnTo>
                  <a:pt x="57" y="259"/>
                </a:lnTo>
                <a:close/>
                <a:moveTo>
                  <a:pt x="77" y="249"/>
                </a:moveTo>
                <a:lnTo>
                  <a:pt x="77" y="245"/>
                </a:lnTo>
                <a:lnTo>
                  <a:pt x="77" y="249"/>
                </a:lnTo>
                <a:lnTo>
                  <a:pt x="77" y="245"/>
                </a:lnTo>
                <a:lnTo>
                  <a:pt x="77" y="249"/>
                </a:lnTo>
                <a:close/>
                <a:moveTo>
                  <a:pt x="67" y="249"/>
                </a:moveTo>
                <a:lnTo>
                  <a:pt x="72" y="249"/>
                </a:lnTo>
                <a:lnTo>
                  <a:pt x="67" y="249"/>
                </a:lnTo>
                <a:lnTo>
                  <a:pt x="67" y="245"/>
                </a:lnTo>
                <a:lnTo>
                  <a:pt x="72" y="245"/>
                </a:lnTo>
                <a:lnTo>
                  <a:pt x="72" y="249"/>
                </a:lnTo>
                <a:lnTo>
                  <a:pt x="67" y="249"/>
                </a:lnTo>
                <a:close/>
                <a:moveTo>
                  <a:pt x="225" y="317"/>
                </a:moveTo>
                <a:lnTo>
                  <a:pt x="225" y="312"/>
                </a:lnTo>
                <a:lnTo>
                  <a:pt x="225" y="317"/>
                </a:lnTo>
                <a:lnTo>
                  <a:pt x="225" y="312"/>
                </a:lnTo>
                <a:lnTo>
                  <a:pt x="220" y="312"/>
                </a:lnTo>
                <a:lnTo>
                  <a:pt x="225" y="312"/>
                </a:lnTo>
                <a:lnTo>
                  <a:pt x="225" y="317"/>
                </a:lnTo>
                <a:lnTo>
                  <a:pt x="230" y="317"/>
                </a:lnTo>
                <a:lnTo>
                  <a:pt x="225" y="317"/>
                </a:lnTo>
                <a:close/>
                <a:moveTo>
                  <a:pt x="220" y="331"/>
                </a:moveTo>
                <a:lnTo>
                  <a:pt x="220" y="326"/>
                </a:lnTo>
                <a:lnTo>
                  <a:pt x="216" y="326"/>
                </a:lnTo>
                <a:lnTo>
                  <a:pt x="220" y="326"/>
                </a:lnTo>
                <a:lnTo>
                  <a:pt x="220" y="331"/>
                </a:lnTo>
                <a:close/>
                <a:moveTo>
                  <a:pt x="216" y="288"/>
                </a:moveTo>
                <a:lnTo>
                  <a:pt x="211" y="293"/>
                </a:lnTo>
                <a:lnTo>
                  <a:pt x="206" y="293"/>
                </a:lnTo>
                <a:lnTo>
                  <a:pt x="206" y="288"/>
                </a:lnTo>
                <a:lnTo>
                  <a:pt x="211" y="288"/>
                </a:lnTo>
                <a:lnTo>
                  <a:pt x="216" y="288"/>
                </a:lnTo>
                <a:lnTo>
                  <a:pt x="211" y="288"/>
                </a:lnTo>
                <a:lnTo>
                  <a:pt x="211" y="283"/>
                </a:lnTo>
                <a:lnTo>
                  <a:pt x="211" y="288"/>
                </a:lnTo>
                <a:lnTo>
                  <a:pt x="216" y="283"/>
                </a:lnTo>
                <a:lnTo>
                  <a:pt x="211" y="283"/>
                </a:lnTo>
                <a:lnTo>
                  <a:pt x="211" y="278"/>
                </a:lnTo>
                <a:lnTo>
                  <a:pt x="216" y="278"/>
                </a:lnTo>
                <a:lnTo>
                  <a:pt x="211" y="278"/>
                </a:lnTo>
                <a:lnTo>
                  <a:pt x="211" y="283"/>
                </a:lnTo>
                <a:lnTo>
                  <a:pt x="206" y="283"/>
                </a:lnTo>
                <a:lnTo>
                  <a:pt x="206" y="288"/>
                </a:lnTo>
                <a:lnTo>
                  <a:pt x="206" y="283"/>
                </a:lnTo>
                <a:lnTo>
                  <a:pt x="201" y="283"/>
                </a:lnTo>
                <a:lnTo>
                  <a:pt x="201" y="278"/>
                </a:lnTo>
                <a:lnTo>
                  <a:pt x="201" y="283"/>
                </a:lnTo>
                <a:lnTo>
                  <a:pt x="196" y="283"/>
                </a:lnTo>
                <a:lnTo>
                  <a:pt x="196" y="288"/>
                </a:lnTo>
                <a:lnTo>
                  <a:pt x="196" y="283"/>
                </a:lnTo>
                <a:lnTo>
                  <a:pt x="192" y="283"/>
                </a:lnTo>
                <a:lnTo>
                  <a:pt x="187" y="283"/>
                </a:lnTo>
                <a:lnTo>
                  <a:pt x="192" y="283"/>
                </a:lnTo>
                <a:lnTo>
                  <a:pt x="187" y="278"/>
                </a:lnTo>
                <a:lnTo>
                  <a:pt x="192" y="278"/>
                </a:lnTo>
                <a:lnTo>
                  <a:pt x="187" y="278"/>
                </a:lnTo>
                <a:lnTo>
                  <a:pt x="187" y="273"/>
                </a:lnTo>
                <a:lnTo>
                  <a:pt x="182" y="273"/>
                </a:lnTo>
                <a:lnTo>
                  <a:pt x="192" y="269"/>
                </a:lnTo>
                <a:lnTo>
                  <a:pt x="196" y="269"/>
                </a:lnTo>
                <a:lnTo>
                  <a:pt x="196" y="273"/>
                </a:lnTo>
                <a:lnTo>
                  <a:pt x="196" y="269"/>
                </a:lnTo>
                <a:lnTo>
                  <a:pt x="201" y="273"/>
                </a:lnTo>
                <a:lnTo>
                  <a:pt x="206" y="273"/>
                </a:lnTo>
                <a:lnTo>
                  <a:pt x="201" y="273"/>
                </a:lnTo>
                <a:lnTo>
                  <a:pt x="206" y="273"/>
                </a:lnTo>
                <a:lnTo>
                  <a:pt x="206" y="269"/>
                </a:lnTo>
                <a:lnTo>
                  <a:pt x="201" y="273"/>
                </a:lnTo>
                <a:lnTo>
                  <a:pt x="201" y="269"/>
                </a:lnTo>
                <a:lnTo>
                  <a:pt x="196" y="269"/>
                </a:lnTo>
                <a:lnTo>
                  <a:pt x="201" y="269"/>
                </a:lnTo>
                <a:lnTo>
                  <a:pt x="201" y="264"/>
                </a:lnTo>
                <a:lnTo>
                  <a:pt x="201" y="269"/>
                </a:lnTo>
                <a:lnTo>
                  <a:pt x="206" y="264"/>
                </a:lnTo>
                <a:lnTo>
                  <a:pt x="206" y="269"/>
                </a:lnTo>
                <a:lnTo>
                  <a:pt x="211" y="269"/>
                </a:lnTo>
                <a:lnTo>
                  <a:pt x="206" y="269"/>
                </a:lnTo>
                <a:lnTo>
                  <a:pt x="206" y="264"/>
                </a:lnTo>
                <a:lnTo>
                  <a:pt x="211" y="264"/>
                </a:lnTo>
                <a:lnTo>
                  <a:pt x="201" y="264"/>
                </a:lnTo>
                <a:lnTo>
                  <a:pt x="206" y="264"/>
                </a:lnTo>
                <a:lnTo>
                  <a:pt x="201" y="264"/>
                </a:lnTo>
                <a:lnTo>
                  <a:pt x="196" y="264"/>
                </a:lnTo>
                <a:lnTo>
                  <a:pt x="196" y="259"/>
                </a:lnTo>
                <a:lnTo>
                  <a:pt x="192" y="259"/>
                </a:lnTo>
                <a:lnTo>
                  <a:pt x="192" y="254"/>
                </a:lnTo>
                <a:lnTo>
                  <a:pt x="196" y="254"/>
                </a:lnTo>
                <a:lnTo>
                  <a:pt x="192" y="254"/>
                </a:lnTo>
                <a:lnTo>
                  <a:pt x="192" y="249"/>
                </a:lnTo>
                <a:lnTo>
                  <a:pt x="196" y="249"/>
                </a:lnTo>
                <a:lnTo>
                  <a:pt x="196" y="254"/>
                </a:lnTo>
                <a:lnTo>
                  <a:pt x="201" y="249"/>
                </a:lnTo>
                <a:lnTo>
                  <a:pt x="196" y="249"/>
                </a:lnTo>
                <a:lnTo>
                  <a:pt x="196" y="245"/>
                </a:lnTo>
                <a:lnTo>
                  <a:pt x="201" y="245"/>
                </a:lnTo>
                <a:lnTo>
                  <a:pt x="196" y="245"/>
                </a:lnTo>
                <a:lnTo>
                  <a:pt x="192" y="245"/>
                </a:lnTo>
                <a:lnTo>
                  <a:pt x="196" y="245"/>
                </a:lnTo>
                <a:lnTo>
                  <a:pt x="192" y="245"/>
                </a:lnTo>
                <a:lnTo>
                  <a:pt x="192" y="240"/>
                </a:lnTo>
                <a:lnTo>
                  <a:pt x="196" y="235"/>
                </a:lnTo>
                <a:lnTo>
                  <a:pt x="192" y="235"/>
                </a:lnTo>
                <a:lnTo>
                  <a:pt x="187" y="235"/>
                </a:lnTo>
                <a:lnTo>
                  <a:pt x="182" y="240"/>
                </a:lnTo>
                <a:lnTo>
                  <a:pt x="177" y="240"/>
                </a:lnTo>
                <a:lnTo>
                  <a:pt x="177" y="235"/>
                </a:lnTo>
                <a:lnTo>
                  <a:pt x="177" y="240"/>
                </a:lnTo>
                <a:lnTo>
                  <a:pt x="172" y="240"/>
                </a:lnTo>
                <a:lnTo>
                  <a:pt x="172" y="235"/>
                </a:lnTo>
                <a:lnTo>
                  <a:pt x="168" y="235"/>
                </a:lnTo>
                <a:lnTo>
                  <a:pt x="168" y="230"/>
                </a:lnTo>
                <a:lnTo>
                  <a:pt x="168" y="235"/>
                </a:lnTo>
                <a:lnTo>
                  <a:pt x="163" y="240"/>
                </a:lnTo>
                <a:lnTo>
                  <a:pt x="168" y="235"/>
                </a:lnTo>
                <a:lnTo>
                  <a:pt x="168" y="230"/>
                </a:lnTo>
                <a:lnTo>
                  <a:pt x="168" y="235"/>
                </a:lnTo>
                <a:lnTo>
                  <a:pt x="163" y="235"/>
                </a:lnTo>
                <a:lnTo>
                  <a:pt x="163" y="230"/>
                </a:lnTo>
                <a:lnTo>
                  <a:pt x="163" y="235"/>
                </a:lnTo>
                <a:lnTo>
                  <a:pt x="163" y="240"/>
                </a:lnTo>
                <a:lnTo>
                  <a:pt x="163" y="235"/>
                </a:lnTo>
                <a:lnTo>
                  <a:pt x="158" y="240"/>
                </a:lnTo>
                <a:lnTo>
                  <a:pt x="158" y="235"/>
                </a:lnTo>
                <a:lnTo>
                  <a:pt x="158" y="240"/>
                </a:lnTo>
                <a:lnTo>
                  <a:pt x="158" y="235"/>
                </a:lnTo>
                <a:lnTo>
                  <a:pt x="158" y="240"/>
                </a:lnTo>
                <a:lnTo>
                  <a:pt x="153" y="240"/>
                </a:lnTo>
                <a:lnTo>
                  <a:pt x="153" y="235"/>
                </a:lnTo>
                <a:lnTo>
                  <a:pt x="153" y="240"/>
                </a:lnTo>
                <a:lnTo>
                  <a:pt x="148" y="235"/>
                </a:lnTo>
                <a:lnTo>
                  <a:pt x="153" y="235"/>
                </a:lnTo>
                <a:lnTo>
                  <a:pt x="148" y="235"/>
                </a:lnTo>
                <a:lnTo>
                  <a:pt x="148" y="240"/>
                </a:lnTo>
                <a:lnTo>
                  <a:pt x="148" y="235"/>
                </a:lnTo>
                <a:lnTo>
                  <a:pt x="144" y="235"/>
                </a:lnTo>
                <a:lnTo>
                  <a:pt x="144" y="230"/>
                </a:lnTo>
                <a:lnTo>
                  <a:pt x="144" y="235"/>
                </a:lnTo>
                <a:lnTo>
                  <a:pt x="139" y="235"/>
                </a:lnTo>
                <a:lnTo>
                  <a:pt x="134" y="235"/>
                </a:lnTo>
                <a:lnTo>
                  <a:pt x="139" y="230"/>
                </a:lnTo>
                <a:lnTo>
                  <a:pt x="134" y="235"/>
                </a:lnTo>
                <a:lnTo>
                  <a:pt x="134" y="230"/>
                </a:lnTo>
                <a:lnTo>
                  <a:pt x="134" y="235"/>
                </a:lnTo>
                <a:lnTo>
                  <a:pt x="134" y="230"/>
                </a:lnTo>
                <a:lnTo>
                  <a:pt x="134" y="235"/>
                </a:lnTo>
                <a:lnTo>
                  <a:pt x="129" y="235"/>
                </a:lnTo>
                <a:lnTo>
                  <a:pt x="129" y="230"/>
                </a:lnTo>
                <a:lnTo>
                  <a:pt x="129" y="235"/>
                </a:lnTo>
                <a:lnTo>
                  <a:pt x="129" y="230"/>
                </a:lnTo>
                <a:lnTo>
                  <a:pt x="125" y="230"/>
                </a:lnTo>
                <a:lnTo>
                  <a:pt x="129" y="235"/>
                </a:lnTo>
                <a:lnTo>
                  <a:pt x="125" y="235"/>
                </a:lnTo>
                <a:lnTo>
                  <a:pt x="129" y="235"/>
                </a:lnTo>
                <a:lnTo>
                  <a:pt x="125" y="235"/>
                </a:lnTo>
                <a:lnTo>
                  <a:pt x="125" y="230"/>
                </a:lnTo>
                <a:lnTo>
                  <a:pt x="125" y="235"/>
                </a:lnTo>
                <a:lnTo>
                  <a:pt x="120" y="235"/>
                </a:lnTo>
                <a:lnTo>
                  <a:pt x="115" y="235"/>
                </a:lnTo>
                <a:lnTo>
                  <a:pt x="110" y="235"/>
                </a:lnTo>
                <a:lnTo>
                  <a:pt x="110" y="230"/>
                </a:lnTo>
                <a:lnTo>
                  <a:pt x="110" y="225"/>
                </a:lnTo>
                <a:lnTo>
                  <a:pt x="105" y="225"/>
                </a:lnTo>
                <a:lnTo>
                  <a:pt x="110" y="225"/>
                </a:lnTo>
                <a:lnTo>
                  <a:pt x="105" y="225"/>
                </a:lnTo>
                <a:lnTo>
                  <a:pt x="110" y="225"/>
                </a:lnTo>
                <a:lnTo>
                  <a:pt x="105" y="225"/>
                </a:lnTo>
                <a:lnTo>
                  <a:pt x="105" y="230"/>
                </a:lnTo>
                <a:lnTo>
                  <a:pt x="101" y="230"/>
                </a:lnTo>
                <a:lnTo>
                  <a:pt x="105" y="230"/>
                </a:lnTo>
                <a:lnTo>
                  <a:pt x="101" y="230"/>
                </a:lnTo>
                <a:lnTo>
                  <a:pt x="96" y="230"/>
                </a:lnTo>
                <a:lnTo>
                  <a:pt x="91" y="230"/>
                </a:lnTo>
                <a:lnTo>
                  <a:pt x="91" y="225"/>
                </a:lnTo>
                <a:lnTo>
                  <a:pt x="91" y="230"/>
                </a:lnTo>
                <a:lnTo>
                  <a:pt x="91" y="225"/>
                </a:lnTo>
                <a:lnTo>
                  <a:pt x="91" y="230"/>
                </a:lnTo>
                <a:lnTo>
                  <a:pt x="86" y="230"/>
                </a:lnTo>
                <a:lnTo>
                  <a:pt x="86" y="235"/>
                </a:lnTo>
                <a:lnTo>
                  <a:pt x="81" y="230"/>
                </a:lnTo>
                <a:lnTo>
                  <a:pt x="77" y="235"/>
                </a:lnTo>
                <a:lnTo>
                  <a:pt x="77" y="230"/>
                </a:lnTo>
                <a:lnTo>
                  <a:pt x="77" y="235"/>
                </a:lnTo>
                <a:lnTo>
                  <a:pt x="72" y="235"/>
                </a:lnTo>
                <a:lnTo>
                  <a:pt x="67" y="235"/>
                </a:lnTo>
                <a:lnTo>
                  <a:pt x="72" y="235"/>
                </a:lnTo>
                <a:lnTo>
                  <a:pt x="67" y="235"/>
                </a:lnTo>
                <a:lnTo>
                  <a:pt x="67" y="230"/>
                </a:lnTo>
                <a:lnTo>
                  <a:pt x="67" y="235"/>
                </a:lnTo>
                <a:lnTo>
                  <a:pt x="62" y="230"/>
                </a:lnTo>
                <a:lnTo>
                  <a:pt x="62" y="225"/>
                </a:lnTo>
                <a:lnTo>
                  <a:pt x="67" y="225"/>
                </a:lnTo>
                <a:lnTo>
                  <a:pt x="62" y="225"/>
                </a:lnTo>
                <a:lnTo>
                  <a:pt x="62" y="230"/>
                </a:lnTo>
                <a:lnTo>
                  <a:pt x="57" y="230"/>
                </a:lnTo>
                <a:lnTo>
                  <a:pt x="62" y="225"/>
                </a:lnTo>
                <a:lnTo>
                  <a:pt x="57" y="225"/>
                </a:lnTo>
                <a:lnTo>
                  <a:pt x="62" y="225"/>
                </a:lnTo>
                <a:lnTo>
                  <a:pt x="57" y="225"/>
                </a:lnTo>
                <a:lnTo>
                  <a:pt x="62" y="221"/>
                </a:lnTo>
                <a:lnTo>
                  <a:pt x="57" y="225"/>
                </a:lnTo>
                <a:lnTo>
                  <a:pt x="53" y="225"/>
                </a:lnTo>
                <a:lnTo>
                  <a:pt x="57" y="225"/>
                </a:lnTo>
                <a:lnTo>
                  <a:pt x="57" y="221"/>
                </a:lnTo>
                <a:lnTo>
                  <a:pt x="53" y="221"/>
                </a:lnTo>
                <a:lnTo>
                  <a:pt x="53" y="216"/>
                </a:lnTo>
                <a:lnTo>
                  <a:pt x="57" y="221"/>
                </a:lnTo>
                <a:lnTo>
                  <a:pt x="57" y="216"/>
                </a:lnTo>
                <a:lnTo>
                  <a:pt x="53" y="216"/>
                </a:lnTo>
                <a:lnTo>
                  <a:pt x="53" y="221"/>
                </a:lnTo>
                <a:lnTo>
                  <a:pt x="53" y="225"/>
                </a:lnTo>
                <a:lnTo>
                  <a:pt x="48" y="225"/>
                </a:lnTo>
                <a:lnTo>
                  <a:pt x="48" y="221"/>
                </a:lnTo>
                <a:lnTo>
                  <a:pt x="53" y="221"/>
                </a:lnTo>
                <a:lnTo>
                  <a:pt x="53" y="216"/>
                </a:lnTo>
                <a:lnTo>
                  <a:pt x="53" y="211"/>
                </a:lnTo>
                <a:lnTo>
                  <a:pt x="57" y="216"/>
                </a:lnTo>
                <a:lnTo>
                  <a:pt x="57" y="211"/>
                </a:lnTo>
                <a:lnTo>
                  <a:pt x="53" y="211"/>
                </a:lnTo>
                <a:lnTo>
                  <a:pt x="53" y="216"/>
                </a:lnTo>
                <a:lnTo>
                  <a:pt x="48" y="216"/>
                </a:lnTo>
                <a:lnTo>
                  <a:pt x="48" y="221"/>
                </a:lnTo>
                <a:lnTo>
                  <a:pt x="48" y="216"/>
                </a:lnTo>
                <a:lnTo>
                  <a:pt x="48" y="211"/>
                </a:lnTo>
                <a:lnTo>
                  <a:pt x="53" y="211"/>
                </a:lnTo>
                <a:lnTo>
                  <a:pt x="53" y="206"/>
                </a:lnTo>
                <a:lnTo>
                  <a:pt x="48" y="206"/>
                </a:lnTo>
                <a:lnTo>
                  <a:pt x="43" y="206"/>
                </a:lnTo>
                <a:lnTo>
                  <a:pt x="48" y="206"/>
                </a:lnTo>
                <a:lnTo>
                  <a:pt x="43" y="206"/>
                </a:lnTo>
                <a:lnTo>
                  <a:pt x="48" y="206"/>
                </a:lnTo>
                <a:lnTo>
                  <a:pt x="43" y="206"/>
                </a:lnTo>
                <a:lnTo>
                  <a:pt x="43" y="201"/>
                </a:lnTo>
                <a:lnTo>
                  <a:pt x="48" y="206"/>
                </a:lnTo>
                <a:lnTo>
                  <a:pt x="48" y="201"/>
                </a:lnTo>
                <a:lnTo>
                  <a:pt x="53" y="197"/>
                </a:lnTo>
                <a:lnTo>
                  <a:pt x="53" y="201"/>
                </a:lnTo>
                <a:lnTo>
                  <a:pt x="57" y="201"/>
                </a:lnTo>
                <a:lnTo>
                  <a:pt x="62" y="201"/>
                </a:lnTo>
                <a:lnTo>
                  <a:pt x="57" y="197"/>
                </a:lnTo>
                <a:lnTo>
                  <a:pt x="62" y="197"/>
                </a:lnTo>
                <a:lnTo>
                  <a:pt x="57" y="197"/>
                </a:lnTo>
                <a:lnTo>
                  <a:pt x="57" y="192"/>
                </a:lnTo>
                <a:lnTo>
                  <a:pt x="62" y="192"/>
                </a:lnTo>
                <a:lnTo>
                  <a:pt x="57" y="192"/>
                </a:lnTo>
                <a:lnTo>
                  <a:pt x="57" y="197"/>
                </a:lnTo>
                <a:lnTo>
                  <a:pt x="53" y="197"/>
                </a:lnTo>
                <a:lnTo>
                  <a:pt x="48" y="197"/>
                </a:lnTo>
                <a:lnTo>
                  <a:pt x="53" y="192"/>
                </a:lnTo>
                <a:lnTo>
                  <a:pt x="48" y="197"/>
                </a:lnTo>
                <a:lnTo>
                  <a:pt x="48" y="192"/>
                </a:lnTo>
                <a:lnTo>
                  <a:pt x="53" y="192"/>
                </a:lnTo>
                <a:lnTo>
                  <a:pt x="57" y="192"/>
                </a:lnTo>
                <a:lnTo>
                  <a:pt x="53" y="192"/>
                </a:lnTo>
                <a:lnTo>
                  <a:pt x="53" y="187"/>
                </a:lnTo>
                <a:lnTo>
                  <a:pt x="57" y="187"/>
                </a:lnTo>
                <a:lnTo>
                  <a:pt x="53" y="187"/>
                </a:lnTo>
                <a:lnTo>
                  <a:pt x="57" y="187"/>
                </a:lnTo>
                <a:lnTo>
                  <a:pt x="53" y="187"/>
                </a:lnTo>
                <a:lnTo>
                  <a:pt x="53" y="192"/>
                </a:lnTo>
                <a:lnTo>
                  <a:pt x="48" y="192"/>
                </a:lnTo>
                <a:lnTo>
                  <a:pt x="48" y="187"/>
                </a:lnTo>
                <a:lnTo>
                  <a:pt x="43" y="187"/>
                </a:lnTo>
                <a:lnTo>
                  <a:pt x="48" y="187"/>
                </a:lnTo>
                <a:lnTo>
                  <a:pt x="48" y="182"/>
                </a:lnTo>
                <a:lnTo>
                  <a:pt x="48" y="187"/>
                </a:lnTo>
                <a:lnTo>
                  <a:pt x="48" y="182"/>
                </a:lnTo>
                <a:lnTo>
                  <a:pt x="53" y="187"/>
                </a:lnTo>
                <a:lnTo>
                  <a:pt x="53" y="182"/>
                </a:lnTo>
                <a:lnTo>
                  <a:pt x="53" y="187"/>
                </a:lnTo>
                <a:lnTo>
                  <a:pt x="53" y="182"/>
                </a:lnTo>
                <a:lnTo>
                  <a:pt x="48" y="182"/>
                </a:lnTo>
                <a:lnTo>
                  <a:pt x="43" y="182"/>
                </a:lnTo>
                <a:lnTo>
                  <a:pt x="48" y="182"/>
                </a:lnTo>
                <a:lnTo>
                  <a:pt x="43" y="182"/>
                </a:lnTo>
                <a:lnTo>
                  <a:pt x="43" y="177"/>
                </a:lnTo>
                <a:lnTo>
                  <a:pt x="48" y="177"/>
                </a:lnTo>
                <a:lnTo>
                  <a:pt x="43" y="177"/>
                </a:lnTo>
                <a:lnTo>
                  <a:pt x="43" y="173"/>
                </a:lnTo>
                <a:lnTo>
                  <a:pt x="48" y="173"/>
                </a:lnTo>
                <a:lnTo>
                  <a:pt x="43" y="173"/>
                </a:lnTo>
                <a:lnTo>
                  <a:pt x="43" y="177"/>
                </a:lnTo>
                <a:lnTo>
                  <a:pt x="38" y="177"/>
                </a:lnTo>
                <a:lnTo>
                  <a:pt x="38" y="182"/>
                </a:lnTo>
                <a:lnTo>
                  <a:pt x="38" y="177"/>
                </a:lnTo>
                <a:lnTo>
                  <a:pt x="33" y="182"/>
                </a:lnTo>
                <a:lnTo>
                  <a:pt x="33" y="177"/>
                </a:lnTo>
                <a:lnTo>
                  <a:pt x="29" y="177"/>
                </a:lnTo>
                <a:lnTo>
                  <a:pt x="24" y="173"/>
                </a:lnTo>
                <a:lnTo>
                  <a:pt x="29" y="173"/>
                </a:lnTo>
                <a:lnTo>
                  <a:pt x="29" y="168"/>
                </a:lnTo>
                <a:lnTo>
                  <a:pt x="33" y="168"/>
                </a:lnTo>
                <a:lnTo>
                  <a:pt x="29" y="168"/>
                </a:lnTo>
                <a:lnTo>
                  <a:pt x="29" y="173"/>
                </a:lnTo>
                <a:lnTo>
                  <a:pt x="24" y="173"/>
                </a:lnTo>
                <a:lnTo>
                  <a:pt x="19" y="173"/>
                </a:lnTo>
                <a:lnTo>
                  <a:pt x="19" y="168"/>
                </a:lnTo>
                <a:lnTo>
                  <a:pt x="24" y="168"/>
                </a:lnTo>
                <a:lnTo>
                  <a:pt x="19" y="168"/>
                </a:lnTo>
                <a:lnTo>
                  <a:pt x="24" y="163"/>
                </a:lnTo>
                <a:lnTo>
                  <a:pt x="19" y="163"/>
                </a:lnTo>
                <a:lnTo>
                  <a:pt x="19" y="168"/>
                </a:lnTo>
                <a:lnTo>
                  <a:pt x="14" y="173"/>
                </a:lnTo>
                <a:lnTo>
                  <a:pt x="14" y="168"/>
                </a:lnTo>
                <a:lnTo>
                  <a:pt x="9" y="173"/>
                </a:lnTo>
                <a:lnTo>
                  <a:pt x="9" y="168"/>
                </a:lnTo>
                <a:lnTo>
                  <a:pt x="5" y="168"/>
                </a:lnTo>
                <a:lnTo>
                  <a:pt x="5" y="163"/>
                </a:lnTo>
                <a:lnTo>
                  <a:pt x="0" y="168"/>
                </a:lnTo>
                <a:lnTo>
                  <a:pt x="0" y="163"/>
                </a:lnTo>
                <a:lnTo>
                  <a:pt x="0" y="158"/>
                </a:lnTo>
                <a:lnTo>
                  <a:pt x="5" y="158"/>
                </a:lnTo>
                <a:lnTo>
                  <a:pt x="5" y="153"/>
                </a:lnTo>
                <a:lnTo>
                  <a:pt x="9" y="153"/>
                </a:lnTo>
                <a:lnTo>
                  <a:pt x="9" y="149"/>
                </a:lnTo>
                <a:lnTo>
                  <a:pt x="14" y="149"/>
                </a:lnTo>
                <a:lnTo>
                  <a:pt x="19" y="153"/>
                </a:lnTo>
                <a:lnTo>
                  <a:pt x="24" y="153"/>
                </a:lnTo>
                <a:lnTo>
                  <a:pt x="24" y="149"/>
                </a:lnTo>
                <a:lnTo>
                  <a:pt x="29" y="149"/>
                </a:lnTo>
                <a:lnTo>
                  <a:pt x="29" y="144"/>
                </a:lnTo>
                <a:lnTo>
                  <a:pt x="33" y="144"/>
                </a:lnTo>
                <a:lnTo>
                  <a:pt x="33" y="139"/>
                </a:lnTo>
                <a:lnTo>
                  <a:pt x="33" y="144"/>
                </a:lnTo>
                <a:lnTo>
                  <a:pt x="38" y="144"/>
                </a:lnTo>
                <a:lnTo>
                  <a:pt x="43" y="139"/>
                </a:lnTo>
                <a:lnTo>
                  <a:pt x="48" y="139"/>
                </a:lnTo>
                <a:lnTo>
                  <a:pt x="53" y="134"/>
                </a:lnTo>
                <a:lnTo>
                  <a:pt x="48" y="134"/>
                </a:lnTo>
                <a:lnTo>
                  <a:pt x="48" y="129"/>
                </a:lnTo>
                <a:lnTo>
                  <a:pt x="53" y="129"/>
                </a:lnTo>
                <a:lnTo>
                  <a:pt x="53" y="125"/>
                </a:lnTo>
                <a:lnTo>
                  <a:pt x="48" y="125"/>
                </a:lnTo>
                <a:lnTo>
                  <a:pt x="53" y="120"/>
                </a:lnTo>
                <a:lnTo>
                  <a:pt x="57" y="120"/>
                </a:lnTo>
                <a:lnTo>
                  <a:pt x="62" y="120"/>
                </a:lnTo>
                <a:lnTo>
                  <a:pt x="62" y="115"/>
                </a:lnTo>
                <a:lnTo>
                  <a:pt x="67" y="115"/>
                </a:lnTo>
                <a:lnTo>
                  <a:pt x="67" y="110"/>
                </a:lnTo>
                <a:lnTo>
                  <a:pt x="67" y="105"/>
                </a:lnTo>
                <a:lnTo>
                  <a:pt x="72" y="105"/>
                </a:lnTo>
                <a:lnTo>
                  <a:pt x="72" y="110"/>
                </a:lnTo>
                <a:lnTo>
                  <a:pt x="72" y="105"/>
                </a:lnTo>
                <a:lnTo>
                  <a:pt x="72" y="101"/>
                </a:lnTo>
                <a:lnTo>
                  <a:pt x="77" y="101"/>
                </a:lnTo>
                <a:lnTo>
                  <a:pt x="77" y="96"/>
                </a:lnTo>
                <a:lnTo>
                  <a:pt x="72" y="96"/>
                </a:lnTo>
                <a:lnTo>
                  <a:pt x="77" y="96"/>
                </a:lnTo>
                <a:lnTo>
                  <a:pt x="77" y="91"/>
                </a:lnTo>
                <a:lnTo>
                  <a:pt x="77" y="86"/>
                </a:lnTo>
                <a:lnTo>
                  <a:pt x="81" y="86"/>
                </a:lnTo>
                <a:lnTo>
                  <a:pt x="81" y="81"/>
                </a:lnTo>
                <a:lnTo>
                  <a:pt x="81" y="77"/>
                </a:lnTo>
                <a:lnTo>
                  <a:pt x="86" y="77"/>
                </a:lnTo>
                <a:lnTo>
                  <a:pt x="86" y="72"/>
                </a:lnTo>
                <a:lnTo>
                  <a:pt x="91" y="72"/>
                </a:lnTo>
                <a:lnTo>
                  <a:pt x="96" y="72"/>
                </a:lnTo>
                <a:lnTo>
                  <a:pt x="96" y="67"/>
                </a:lnTo>
                <a:lnTo>
                  <a:pt x="96" y="62"/>
                </a:lnTo>
                <a:lnTo>
                  <a:pt x="96" y="57"/>
                </a:lnTo>
                <a:lnTo>
                  <a:pt x="96" y="53"/>
                </a:lnTo>
                <a:lnTo>
                  <a:pt x="96" y="48"/>
                </a:lnTo>
                <a:lnTo>
                  <a:pt x="96" y="43"/>
                </a:lnTo>
                <a:lnTo>
                  <a:pt x="101" y="43"/>
                </a:lnTo>
                <a:lnTo>
                  <a:pt x="105" y="38"/>
                </a:lnTo>
                <a:lnTo>
                  <a:pt x="101" y="38"/>
                </a:lnTo>
                <a:lnTo>
                  <a:pt x="101" y="33"/>
                </a:lnTo>
                <a:lnTo>
                  <a:pt x="101" y="29"/>
                </a:lnTo>
                <a:lnTo>
                  <a:pt x="105" y="29"/>
                </a:lnTo>
                <a:lnTo>
                  <a:pt x="105" y="24"/>
                </a:lnTo>
                <a:lnTo>
                  <a:pt x="110" y="24"/>
                </a:lnTo>
                <a:lnTo>
                  <a:pt x="110" y="19"/>
                </a:lnTo>
                <a:lnTo>
                  <a:pt x="115" y="19"/>
                </a:lnTo>
                <a:lnTo>
                  <a:pt x="115" y="14"/>
                </a:lnTo>
                <a:lnTo>
                  <a:pt x="115" y="10"/>
                </a:lnTo>
                <a:lnTo>
                  <a:pt x="120" y="5"/>
                </a:lnTo>
                <a:lnTo>
                  <a:pt x="120" y="0"/>
                </a:lnTo>
                <a:lnTo>
                  <a:pt x="125" y="0"/>
                </a:lnTo>
                <a:lnTo>
                  <a:pt x="129" y="0"/>
                </a:lnTo>
                <a:lnTo>
                  <a:pt x="153" y="0"/>
                </a:lnTo>
                <a:lnTo>
                  <a:pt x="158" y="0"/>
                </a:lnTo>
                <a:lnTo>
                  <a:pt x="168" y="0"/>
                </a:lnTo>
                <a:lnTo>
                  <a:pt x="168" y="5"/>
                </a:lnTo>
                <a:lnTo>
                  <a:pt x="172" y="5"/>
                </a:lnTo>
                <a:lnTo>
                  <a:pt x="177" y="5"/>
                </a:lnTo>
                <a:lnTo>
                  <a:pt x="182" y="5"/>
                </a:lnTo>
                <a:lnTo>
                  <a:pt x="192" y="5"/>
                </a:lnTo>
                <a:lnTo>
                  <a:pt x="201" y="5"/>
                </a:lnTo>
                <a:lnTo>
                  <a:pt x="206" y="5"/>
                </a:lnTo>
                <a:lnTo>
                  <a:pt x="211" y="5"/>
                </a:lnTo>
                <a:lnTo>
                  <a:pt x="211" y="10"/>
                </a:lnTo>
                <a:lnTo>
                  <a:pt x="220" y="10"/>
                </a:lnTo>
                <a:lnTo>
                  <a:pt x="220" y="14"/>
                </a:lnTo>
                <a:lnTo>
                  <a:pt x="225" y="14"/>
                </a:lnTo>
                <a:lnTo>
                  <a:pt x="240" y="14"/>
                </a:lnTo>
                <a:lnTo>
                  <a:pt x="244" y="14"/>
                </a:lnTo>
                <a:lnTo>
                  <a:pt x="254" y="14"/>
                </a:lnTo>
                <a:lnTo>
                  <a:pt x="259" y="14"/>
                </a:lnTo>
                <a:lnTo>
                  <a:pt x="268" y="14"/>
                </a:lnTo>
                <a:lnTo>
                  <a:pt x="278" y="14"/>
                </a:lnTo>
                <a:lnTo>
                  <a:pt x="278" y="33"/>
                </a:lnTo>
                <a:lnTo>
                  <a:pt x="288" y="29"/>
                </a:lnTo>
                <a:lnTo>
                  <a:pt x="292" y="29"/>
                </a:lnTo>
                <a:lnTo>
                  <a:pt x="302" y="29"/>
                </a:lnTo>
                <a:lnTo>
                  <a:pt x="307" y="29"/>
                </a:lnTo>
                <a:lnTo>
                  <a:pt x="312" y="29"/>
                </a:lnTo>
                <a:lnTo>
                  <a:pt x="321" y="29"/>
                </a:lnTo>
                <a:lnTo>
                  <a:pt x="326" y="29"/>
                </a:lnTo>
                <a:lnTo>
                  <a:pt x="331" y="29"/>
                </a:lnTo>
                <a:lnTo>
                  <a:pt x="331" y="43"/>
                </a:lnTo>
                <a:lnTo>
                  <a:pt x="331" y="53"/>
                </a:lnTo>
                <a:lnTo>
                  <a:pt x="331" y="62"/>
                </a:lnTo>
                <a:lnTo>
                  <a:pt x="355" y="62"/>
                </a:lnTo>
                <a:lnTo>
                  <a:pt x="360" y="62"/>
                </a:lnTo>
                <a:lnTo>
                  <a:pt x="364" y="62"/>
                </a:lnTo>
                <a:lnTo>
                  <a:pt x="364" y="57"/>
                </a:lnTo>
                <a:lnTo>
                  <a:pt x="384" y="57"/>
                </a:lnTo>
                <a:lnTo>
                  <a:pt x="388" y="57"/>
                </a:lnTo>
                <a:lnTo>
                  <a:pt x="393" y="57"/>
                </a:lnTo>
                <a:lnTo>
                  <a:pt x="398" y="57"/>
                </a:lnTo>
                <a:lnTo>
                  <a:pt x="412" y="57"/>
                </a:lnTo>
                <a:lnTo>
                  <a:pt x="412" y="86"/>
                </a:lnTo>
                <a:lnTo>
                  <a:pt x="412" y="91"/>
                </a:lnTo>
                <a:lnTo>
                  <a:pt x="417" y="91"/>
                </a:lnTo>
                <a:lnTo>
                  <a:pt x="417" y="105"/>
                </a:lnTo>
                <a:lnTo>
                  <a:pt x="417" y="110"/>
                </a:lnTo>
                <a:lnTo>
                  <a:pt x="417" y="120"/>
                </a:lnTo>
                <a:lnTo>
                  <a:pt x="417" y="129"/>
                </a:lnTo>
                <a:lnTo>
                  <a:pt x="417" y="144"/>
                </a:lnTo>
                <a:lnTo>
                  <a:pt x="417" y="153"/>
                </a:lnTo>
                <a:lnTo>
                  <a:pt x="417" y="163"/>
                </a:lnTo>
                <a:lnTo>
                  <a:pt x="417" y="173"/>
                </a:lnTo>
                <a:lnTo>
                  <a:pt x="417" y="177"/>
                </a:lnTo>
                <a:lnTo>
                  <a:pt x="417" y="187"/>
                </a:lnTo>
                <a:lnTo>
                  <a:pt x="417" y="192"/>
                </a:lnTo>
                <a:lnTo>
                  <a:pt x="417" y="197"/>
                </a:lnTo>
                <a:lnTo>
                  <a:pt x="417" y="201"/>
                </a:lnTo>
                <a:lnTo>
                  <a:pt x="417" y="206"/>
                </a:lnTo>
                <a:lnTo>
                  <a:pt x="398" y="206"/>
                </a:lnTo>
                <a:lnTo>
                  <a:pt x="393" y="206"/>
                </a:lnTo>
                <a:lnTo>
                  <a:pt x="374" y="206"/>
                </a:lnTo>
                <a:lnTo>
                  <a:pt x="369" y="206"/>
                </a:lnTo>
                <a:lnTo>
                  <a:pt x="360" y="206"/>
                </a:lnTo>
                <a:lnTo>
                  <a:pt x="350" y="211"/>
                </a:lnTo>
                <a:lnTo>
                  <a:pt x="345" y="211"/>
                </a:lnTo>
                <a:lnTo>
                  <a:pt x="345" y="221"/>
                </a:lnTo>
                <a:lnTo>
                  <a:pt x="345" y="235"/>
                </a:lnTo>
                <a:lnTo>
                  <a:pt x="345" y="240"/>
                </a:lnTo>
                <a:lnTo>
                  <a:pt x="345" y="249"/>
                </a:lnTo>
                <a:lnTo>
                  <a:pt x="345" y="259"/>
                </a:lnTo>
                <a:lnTo>
                  <a:pt x="345" y="264"/>
                </a:lnTo>
                <a:lnTo>
                  <a:pt x="345" y="278"/>
                </a:lnTo>
                <a:lnTo>
                  <a:pt x="345" y="283"/>
                </a:lnTo>
                <a:lnTo>
                  <a:pt x="345" y="288"/>
                </a:lnTo>
                <a:lnTo>
                  <a:pt x="345" y="293"/>
                </a:lnTo>
                <a:lnTo>
                  <a:pt x="345" y="297"/>
                </a:lnTo>
                <a:lnTo>
                  <a:pt x="345" y="302"/>
                </a:lnTo>
                <a:lnTo>
                  <a:pt x="340" y="302"/>
                </a:lnTo>
                <a:lnTo>
                  <a:pt x="345" y="302"/>
                </a:lnTo>
                <a:lnTo>
                  <a:pt x="340" y="302"/>
                </a:lnTo>
                <a:lnTo>
                  <a:pt x="336" y="302"/>
                </a:lnTo>
                <a:lnTo>
                  <a:pt x="336" y="307"/>
                </a:lnTo>
                <a:lnTo>
                  <a:pt x="331" y="307"/>
                </a:lnTo>
                <a:lnTo>
                  <a:pt x="326" y="307"/>
                </a:lnTo>
                <a:lnTo>
                  <a:pt x="321" y="307"/>
                </a:lnTo>
                <a:lnTo>
                  <a:pt x="321" y="312"/>
                </a:lnTo>
                <a:lnTo>
                  <a:pt x="316" y="312"/>
                </a:lnTo>
                <a:lnTo>
                  <a:pt x="312" y="312"/>
                </a:lnTo>
                <a:lnTo>
                  <a:pt x="307" y="312"/>
                </a:lnTo>
                <a:lnTo>
                  <a:pt x="307" y="317"/>
                </a:lnTo>
                <a:lnTo>
                  <a:pt x="307" y="321"/>
                </a:lnTo>
                <a:lnTo>
                  <a:pt x="302" y="321"/>
                </a:lnTo>
                <a:lnTo>
                  <a:pt x="297" y="321"/>
                </a:lnTo>
                <a:lnTo>
                  <a:pt x="292" y="321"/>
                </a:lnTo>
                <a:lnTo>
                  <a:pt x="292" y="317"/>
                </a:lnTo>
                <a:lnTo>
                  <a:pt x="288" y="317"/>
                </a:lnTo>
                <a:lnTo>
                  <a:pt x="283" y="317"/>
                </a:lnTo>
                <a:lnTo>
                  <a:pt x="278" y="317"/>
                </a:lnTo>
                <a:lnTo>
                  <a:pt x="273" y="317"/>
                </a:lnTo>
                <a:lnTo>
                  <a:pt x="273" y="312"/>
                </a:lnTo>
                <a:lnTo>
                  <a:pt x="273" y="317"/>
                </a:lnTo>
                <a:lnTo>
                  <a:pt x="273" y="312"/>
                </a:lnTo>
                <a:lnTo>
                  <a:pt x="268" y="312"/>
                </a:lnTo>
                <a:lnTo>
                  <a:pt x="264" y="312"/>
                </a:lnTo>
                <a:lnTo>
                  <a:pt x="259" y="312"/>
                </a:lnTo>
                <a:lnTo>
                  <a:pt x="259" y="307"/>
                </a:lnTo>
                <a:lnTo>
                  <a:pt x="254" y="307"/>
                </a:lnTo>
                <a:lnTo>
                  <a:pt x="254" y="312"/>
                </a:lnTo>
                <a:lnTo>
                  <a:pt x="249" y="312"/>
                </a:lnTo>
                <a:lnTo>
                  <a:pt x="249" y="307"/>
                </a:lnTo>
                <a:lnTo>
                  <a:pt x="249" y="312"/>
                </a:lnTo>
                <a:lnTo>
                  <a:pt x="244" y="312"/>
                </a:lnTo>
                <a:lnTo>
                  <a:pt x="240" y="312"/>
                </a:lnTo>
                <a:lnTo>
                  <a:pt x="240" y="317"/>
                </a:lnTo>
                <a:lnTo>
                  <a:pt x="235" y="317"/>
                </a:lnTo>
                <a:lnTo>
                  <a:pt x="235" y="321"/>
                </a:lnTo>
                <a:lnTo>
                  <a:pt x="235" y="317"/>
                </a:lnTo>
                <a:lnTo>
                  <a:pt x="230" y="321"/>
                </a:lnTo>
                <a:lnTo>
                  <a:pt x="225" y="321"/>
                </a:lnTo>
                <a:lnTo>
                  <a:pt x="220" y="326"/>
                </a:lnTo>
                <a:lnTo>
                  <a:pt x="225" y="321"/>
                </a:lnTo>
                <a:lnTo>
                  <a:pt x="220" y="321"/>
                </a:lnTo>
                <a:lnTo>
                  <a:pt x="225" y="317"/>
                </a:lnTo>
                <a:lnTo>
                  <a:pt x="230" y="317"/>
                </a:lnTo>
                <a:lnTo>
                  <a:pt x="230" y="312"/>
                </a:lnTo>
                <a:lnTo>
                  <a:pt x="230" y="317"/>
                </a:lnTo>
                <a:lnTo>
                  <a:pt x="230" y="312"/>
                </a:lnTo>
                <a:lnTo>
                  <a:pt x="225" y="312"/>
                </a:lnTo>
                <a:lnTo>
                  <a:pt x="225" y="307"/>
                </a:lnTo>
                <a:lnTo>
                  <a:pt x="230" y="307"/>
                </a:lnTo>
                <a:lnTo>
                  <a:pt x="225" y="307"/>
                </a:lnTo>
                <a:lnTo>
                  <a:pt x="220" y="307"/>
                </a:lnTo>
                <a:lnTo>
                  <a:pt x="225" y="307"/>
                </a:lnTo>
                <a:lnTo>
                  <a:pt x="220" y="307"/>
                </a:lnTo>
                <a:lnTo>
                  <a:pt x="225" y="307"/>
                </a:lnTo>
                <a:lnTo>
                  <a:pt x="220" y="307"/>
                </a:lnTo>
                <a:lnTo>
                  <a:pt x="225" y="302"/>
                </a:lnTo>
                <a:lnTo>
                  <a:pt x="225" y="307"/>
                </a:lnTo>
                <a:lnTo>
                  <a:pt x="230" y="302"/>
                </a:lnTo>
                <a:lnTo>
                  <a:pt x="225" y="307"/>
                </a:lnTo>
                <a:lnTo>
                  <a:pt x="225" y="302"/>
                </a:lnTo>
                <a:lnTo>
                  <a:pt x="220" y="302"/>
                </a:lnTo>
                <a:lnTo>
                  <a:pt x="225" y="302"/>
                </a:lnTo>
                <a:lnTo>
                  <a:pt x="230" y="302"/>
                </a:lnTo>
                <a:lnTo>
                  <a:pt x="220" y="297"/>
                </a:lnTo>
                <a:lnTo>
                  <a:pt x="225" y="297"/>
                </a:lnTo>
                <a:lnTo>
                  <a:pt x="230" y="297"/>
                </a:lnTo>
                <a:lnTo>
                  <a:pt x="225" y="297"/>
                </a:lnTo>
                <a:lnTo>
                  <a:pt x="220" y="297"/>
                </a:lnTo>
                <a:lnTo>
                  <a:pt x="225" y="297"/>
                </a:lnTo>
                <a:lnTo>
                  <a:pt x="230" y="297"/>
                </a:lnTo>
                <a:lnTo>
                  <a:pt x="225" y="293"/>
                </a:lnTo>
                <a:lnTo>
                  <a:pt x="230" y="293"/>
                </a:lnTo>
                <a:lnTo>
                  <a:pt x="225" y="293"/>
                </a:lnTo>
                <a:lnTo>
                  <a:pt x="220" y="293"/>
                </a:lnTo>
                <a:lnTo>
                  <a:pt x="216" y="293"/>
                </a:lnTo>
                <a:lnTo>
                  <a:pt x="220" y="293"/>
                </a:lnTo>
                <a:lnTo>
                  <a:pt x="216" y="293"/>
                </a:lnTo>
                <a:lnTo>
                  <a:pt x="211" y="293"/>
                </a:lnTo>
                <a:lnTo>
                  <a:pt x="216" y="293"/>
                </a:lnTo>
                <a:lnTo>
                  <a:pt x="211" y="293"/>
                </a:lnTo>
                <a:lnTo>
                  <a:pt x="216" y="293"/>
                </a:lnTo>
                <a:lnTo>
                  <a:pt x="216" y="288"/>
                </a:lnTo>
                <a:close/>
              </a:path>
            </a:pathLst>
          </a:custGeom>
          <a:solidFill>
            <a:srgbClr val="0033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28" name="Freeform 385"/>
          <p:cNvSpPr>
            <a:spLocks/>
          </p:cNvSpPr>
          <p:nvPr/>
        </p:nvSpPr>
        <p:spPr bwMode="auto">
          <a:xfrm>
            <a:off x="2266571" y="839159"/>
            <a:ext cx="533400" cy="555625"/>
          </a:xfrm>
          <a:custGeom>
            <a:avLst/>
            <a:gdLst>
              <a:gd name="T0" fmla="*/ 130175 w 336"/>
              <a:gd name="T1" fmla="*/ 531813 h 350"/>
              <a:gd name="T2" fmla="*/ 107950 w 336"/>
              <a:gd name="T3" fmla="*/ 547688 h 350"/>
              <a:gd name="T4" fmla="*/ 76200 w 336"/>
              <a:gd name="T5" fmla="*/ 531813 h 350"/>
              <a:gd name="T6" fmla="*/ 61913 w 336"/>
              <a:gd name="T7" fmla="*/ 525463 h 350"/>
              <a:gd name="T8" fmla="*/ 46037 w 336"/>
              <a:gd name="T9" fmla="*/ 509588 h 350"/>
              <a:gd name="T10" fmla="*/ 23812 w 336"/>
              <a:gd name="T11" fmla="*/ 493713 h 350"/>
              <a:gd name="T12" fmla="*/ 15875 w 336"/>
              <a:gd name="T13" fmla="*/ 471488 h 350"/>
              <a:gd name="T14" fmla="*/ 7938 w 336"/>
              <a:gd name="T15" fmla="*/ 449263 h 350"/>
              <a:gd name="T16" fmla="*/ 23812 w 336"/>
              <a:gd name="T17" fmla="*/ 433388 h 350"/>
              <a:gd name="T18" fmla="*/ 15875 w 336"/>
              <a:gd name="T19" fmla="*/ 411163 h 350"/>
              <a:gd name="T20" fmla="*/ 15875 w 336"/>
              <a:gd name="T21" fmla="*/ 373062 h 350"/>
              <a:gd name="T22" fmla="*/ 38100 w 336"/>
              <a:gd name="T23" fmla="*/ 349250 h 350"/>
              <a:gd name="T24" fmla="*/ 53975 w 336"/>
              <a:gd name="T25" fmla="*/ 334962 h 350"/>
              <a:gd name="T26" fmla="*/ 69850 w 336"/>
              <a:gd name="T27" fmla="*/ 319087 h 350"/>
              <a:gd name="T28" fmla="*/ 76200 w 336"/>
              <a:gd name="T29" fmla="*/ 296862 h 350"/>
              <a:gd name="T30" fmla="*/ 84137 w 336"/>
              <a:gd name="T31" fmla="*/ 266700 h 350"/>
              <a:gd name="T32" fmla="*/ 100012 w 336"/>
              <a:gd name="T33" fmla="*/ 250825 h 350"/>
              <a:gd name="T34" fmla="*/ 100012 w 336"/>
              <a:gd name="T35" fmla="*/ 228600 h 350"/>
              <a:gd name="T36" fmla="*/ 100012 w 336"/>
              <a:gd name="T37" fmla="*/ 204788 h 350"/>
              <a:gd name="T38" fmla="*/ 122238 w 336"/>
              <a:gd name="T39" fmla="*/ 196850 h 350"/>
              <a:gd name="T40" fmla="*/ 114300 w 336"/>
              <a:gd name="T41" fmla="*/ 174625 h 350"/>
              <a:gd name="T42" fmla="*/ 107950 w 336"/>
              <a:gd name="T43" fmla="*/ 158750 h 350"/>
              <a:gd name="T44" fmla="*/ 146050 w 336"/>
              <a:gd name="T45" fmla="*/ 144462 h 350"/>
              <a:gd name="T46" fmla="*/ 138112 w 336"/>
              <a:gd name="T47" fmla="*/ 128588 h 350"/>
              <a:gd name="T48" fmla="*/ 138112 w 336"/>
              <a:gd name="T49" fmla="*/ 106363 h 350"/>
              <a:gd name="T50" fmla="*/ 146050 w 336"/>
              <a:gd name="T51" fmla="*/ 68263 h 350"/>
              <a:gd name="T52" fmla="*/ 168275 w 336"/>
              <a:gd name="T53" fmla="*/ 44450 h 350"/>
              <a:gd name="T54" fmla="*/ 184150 w 336"/>
              <a:gd name="T55" fmla="*/ 14288 h 350"/>
              <a:gd name="T56" fmla="*/ 222250 w 336"/>
              <a:gd name="T57" fmla="*/ 0 h 350"/>
              <a:gd name="T58" fmla="*/ 244475 w 336"/>
              <a:gd name="T59" fmla="*/ 68263 h 350"/>
              <a:gd name="T60" fmla="*/ 328612 w 336"/>
              <a:gd name="T61" fmla="*/ 76200 h 350"/>
              <a:gd name="T62" fmla="*/ 358775 w 336"/>
              <a:gd name="T63" fmla="*/ 128588 h 350"/>
              <a:gd name="T64" fmla="*/ 419100 w 336"/>
              <a:gd name="T65" fmla="*/ 166687 h 350"/>
              <a:gd name="T66" fmla="*/ 427038 w 336"/>
              <a:gd name="T67" fmla="*/ 204788 h 350"/>
              <a:gd name="T68" fmla="*/ 411163 w 336"/>
              <a:gd name="T69" fmla="*/ 220663 h 350"/>
              <a:gd name="T70" fmla="*/ 396875 w 336"/>
              <a:gd name="T71" fmla="*/ 234950 h 350"/>
              <a:gd name="T72" fmla="*/ 388937 w 336"/>
              <a:gd name="T73" fmla="*/ 258763 h 350"/>
              <a:gd name="T74" fmla="*/ 366712 w 336"/>
              <a:gd name="T75" fmla="*/ 304800 h 350"/>
              <a:gd name="T76" fmla="*/ 404812 w 336"/>
              <a:gd name="T77" fmla="*/ 319087 h 350"/>
              <a:gd name="T78" fmla="*/ 396875 w 336"/>
              <a:gd name="T79" fmla="*/ 327025 h 350"/>
              <a:gd name="T80" fmla="*/ 411163 w 336"/>
              <a:gd name="T81" fmla="*/ 341312 h 350"/>
              <a:gd name="T82" fmla="*/ 419100 w 336"/>
              <a:gd name="T83" fmla="*/ 365125 h 350"/>
              <a:gd name="T84" fmla="*/ 427038 w 336"/>
              <a:gd name="T85" fmla="*/ 373062 h 350"/>
              <a:gd name="T86" fmla="*/ 427038 w 336"/>
              <a:gd name="T87" fmla="*/ 403225 h 350"/>
              <a:gd name="T88" fmla="*/ 427038 w 336"/>
              <a:gd name="T89" fmla="*/ 417513 h 350"/>
              <a:gd name="T90" fmla="*/ 442913 w 336"/>
              <a:gd name="T91" fmla="*/ 433388 h 350"/>
              <a:gd name="T92" fmla="*/ 449263 w 336"/>
              <a:gd name="T93" fmla="*/ 455613 h 350"/>
              <a:gd name="T94" fmla="*/ 457200 w 336"/>
              <a:gd name="T95" fmla="*/ 479425 h 350"/>
              <a:gd name="T96" fmla="*/ 473075 w 336"/>
              <a:gd name="T97" fmla="*/ 479425 h 350"/>
              <a:gd name="T98" fmla="*/ 487363 w 336"/>
              <a:gd name="T99" fmla="*/ 493713 h 350"/>
              <a:gd name="T100" fmla="*/ 511175 w 336"/>
              <a:gd name="T101" fmla="*/ 517525 h 350"/>
              <a:gd name="T102" fmla="*/ 533400 w 336"/>
              <a:gd name="T103" fmla="*/ 525463 h 350"/>
              <a:gd name="T104" fmla="*/ 481013 w 336"/>
              <a:gd name="T105" fmla="*/ 525463 h 350"/>
              <a:gd name="T106" fmla="*/ 404812 w 336"/>
              <a:gd name="T107" fmla="*/ 525463 h 350"/>
              <a:gd name="T108" fmla="*/ 298450 w 336"/>
              <a:gd name="T109" fmla="*/ 525463 h 350"/>
              <a:gd name="T110" fmla="*/ 236538 w 336"/>
              <a:gd name="T111" fmla="*/ 525463 h 350"/>
              <a:gd name="T112" fmla="*/ 152400 w 336"/>
              <a:gd name="T113" fmla="*/ 517525 h 35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336"/>
              <a:gd name="T172" fmla="*/ 0 h 350"/>
              <a:gd name="T173" fmla="*/ 336 w 336"/>
              <a:gd name="T174" fmla="*/ 350 h 35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336" h="350">
                <a:moveTo>
                  <a:pt x="96" y="326"/>
                </a:moveTo>
                <a:lnTo>
                  <a:pt x="87" y="326"/>
                </a:lnTo>
                <a:lnTo>
                  <a:pt x="82" y="326"/>
                </a:lnTo>
                <a:lnTo>
                  <a:pt x="82" y="331"/>
                </a:lnTo>
                <a:lnTo>
                  <a:pt x="77" y="335"/>
                </a:lnTo>
                <a:lnTo>
                  <a:pt x="82" y="335"/>
                </a:lnTo>
                <a:lnTo>
                  <a:pt x="77" y="335"/>
                </a:lnTo>
                <a:lnTo>
                  <a:pt x="77" y="340"/>
                </a:lnTo>
                <a:lnTo>
                  <a:pt x="77" y="345"/>
                </a:lnTo>
                <a:lnTo>
                  <a:pt x="72" y="350"/>
                </a:lnTo>
                <a:lnTo>
                  <a:pt x="72" y="345"/>
                </a:lnTo>
                <a:lnTo>
                  <a:pt x="68" y="345"/>
                </a:lnTo>
                <a:lnTo>
                  <a:pt x="68" y="340"/>
                </a:lnTo>
                <a:lnTo>
                  <a:pt x="63" y="340"/>
                </a:lnTo>
                <a:lnTo>
                  <a:pt x="58" y="340"/>
                </a:lnTo>
                <a:lnTo>
                  <a:pt x="58" y="335"/>
                </a:lnTo>
                <a:lnTo>
                  <a:pt x="53" y="335"/>
                </a:lnTo>
                <a:lnTo>
                  <a:pt x="48" y="335"/>
                </a:lnTo>
                <a:lnTo>
                  <a:pt x="48" y="331"/>
                </a:lnTo>
                <a:lnTo>
                  <a:pt x="48" y="335"/>
                </a:lnTo>
                <a:lnTo>
                  <a:pt x="44" y="331"/>
                </a:lnTo>
                <a:lnTo>
                  <a:pt x="39" y="331"/>
                </a:lnTo>
                <a:lnTo>
                  <a:pt x="39" y="326"/>
                </a:lnTo>
                <a:lnTo>
                  <a:pt x="39" y="331"/>
                </a:lnTo>
                <a:lnTo>
                  <a:pt x="34" y="331"/>
                </a:lnTo>
                <a:lnTo>
                  <a:pt x="34" y="326"/>
                </a:lnTo>
                <a:lnTo>
                  <a:pt x="29" y="326"/>
                </a:lnTo>
                <a:lnTo>
                  <a:pt x="34" y="326"/>
                </a:lnTo>
                <a:lnTo>
                  <a:pt x="34" y="321"/>
                </a:lnTo>
                <a:lnTo>
                  <a:pt x="29" y="321"/>
                </a:lnTo>
                <a:lnTo>
                  <a:pt x="29" y="326"/>
                </a:lnTo>
                <a:lnTo>
                  <a:pt x="24" y="326"/>
                </a:lnTo>
                <a:lnTo>
                  <a:pt x="24" y="321"/>
                </a:lnTo>
                <a:lnTo>
                  <a:pt x="20" y="321"/>
                </a:lnTo>
                <a:lnTo>
                  <a:pt x="15" y="316"/>
                </a:lnTo>
                <a:lnTo>
                  <a:pt x="15" y="311"/>
                </a:lnTo>
                <a:lnTo>
                  <a:pt x="10" y="311"/>
                </a:lnTo>
                <a:lnTo>
                  <a:pt x="10" y="307"/>
                </a:lnTo>
                <a:lnTo>
                  <a:pt x="10" y="302"/>
                </a:lnTo>
                <a:lnTo>
                  <a:pt x="10" y="297"/>
                </a:lnTo>
                <a:lnTo>
                  <a:pt x="15" y="297"/>
                </a:lnTo>
                <a:lnTo>
                  <a:pt x="10" y="297"/>
                </a:lnTo>
                <a:lnTo>
                  <a:pt x="10" y="292"/>
                </a:lnTo>
                <a:lnTo>
                  <a:pt x="10" y="287"/>
                </a:lnTo>
                <a:lnTo>
                  <a:pt x="5" y="287"/>
                </a:lnTo>
                <a:lnTo>
                  <a:pt x="0" y="287"/>
                </a:lnTo>
                <a:lnTo>
                  <a:pt x="0" y="283"/>
                </a:lnTo>
                <a:lnTo>
                  <a:pt x="5" y="283"/>
                </a:lnTo>
                <a:lnTo>
                  <a:pt x="5" y="278"/>
                </a:lnTo>
                <a:lnTo>
                  <a:pt x="5" y="273"/>
                </a:lnTo>
                <a:lnTo>
                  <a:pt x="10" y="273"/>
                </a:lnTo>
                <a:lnTo>
                  <a:pt x="5" y="273"/>
                </a:lnTo>
                <a:lnTo>
                  <a:pt x="10" y="273"/>
                </a:lnTo>
                <a:lnTo>
                  <a:pt x="15" y="273"/>
                </a:lnTo>
                <a:lnTo>
                  <a:pt x="15" y="268"/>
                </a:lnTo>
                <a:lnTo>
                  <a:pt x="10" y="268"/>
                </a:lnTo>
                <a:lnTo>
                  <a:pt x="5" y="268"/>
                </a:lnTo>
                <a:lnTo>
                  <a:pt x="5" y="263"/>
                </a:lnTo>
                <a:lnTo>
                  <a:pt x="10" y="263"/>
                </a:lnTo>
                <a:lnTo>
                  <a:pt x="10" y="259"/>
                </a:lnTo>
                <a:lnTo>
                  <a:pt x="15" y="254"/>
                </a:lnTo>
                <a:lnTo>
                  <a:pt x="10" y="254"/>
                </a:lnTo>
                <a:lnTo>
                  <a:pt x="10" y="249"/>
                </a:lnTo>
                <a:lnTo>
                  <a:pt x="10" y="244"/>
                </a:lnTo>
                <a:lnTo>
                  <a:pt x="10" y="239"/>
                </a:lnTo>
                <a:lnTo>
                  <a:pt x="10" y="235"/>
                </a:lnTo>
                <a:lnTo>
                  <a:pt x="15" y="235"/>
                </a:lnTo>
                <a:lnTo>
                  <a:pt x="15" y="230"/>
                </a:lnTo>
                <a:lnTo>
                  <a:pt x="20" y="230"/>
                </a:lnTo>
                <a:lnTo>
                  <a:pt x="20" y="225"/>
                </a:lnTo>
                <a:lnTo>
                  <a:pt x="20" y="220"/>
                </a:lnTo>
                <a:lnTo>
                  <a:pt x="24" y="220"/>
                </a:lnTo>
                <a:lnTo>
                  <a:pt x="24" y="215"/>
                </a:lnTo>
                <a:lnTo>
                  <a:pt x="29" y="215"/>
                </a:lnTo>
                <a:lnTo>
                  <a:pt x="29" y="220"/>
                </a:lnTo>
                <a:lnTo>
                  <a:pt x="29" y="215"/>
                </a:lnTo>
                <a:lnTo>
                  <a:pt x="34" y="215"/>
                </a:lnTo>
                <a:lnTo>
                  <a:pt x="34" y="211"/>
                </a:lnTo>
                <a:lnTo>
                  <a:pt x="39" y="211"/>
                </a:lnTo>
                <a:lnTo>
                  <a:pt x="44" y="211"/>
                </a:lnTo>
                <a:lnTo>
                  <a:pt x="44" y="206"/>
                </a:lnTo>
                <a:lnTo>
                  <a:pt x="39" y="206"/>
                </a:lnTo>
                <a:lnTo>
                  <a:pt x="39" y="201"/>
                </a:lnTo>
                <a:lnTo>
                  <a:pt x="44" y="201"/>
                </a:lnTo>
                <a:lnTo>
                  <a:pt x="44" y="196"/>
                </a:lnTo>
                <a:lnTo>
                  <a:pt x="48" y="196"/>
                </a:lnTo>
                <a:lnTo>
                  <a:pt x="48" y="192"/>
                </a:lnTo>
                <a:lnTo>
                  <a:pt x="53" y="192"/>
                </a:lnTo>
                <a:lnTo>
                  <a:pt x="53" y="187"/>
                </a:lnTo>
                <a:lnTo>
                  <a:pt x="48" y="187"/>
                </a:lnTo>
                <a:lnTo>
                  <a:pt x="53" y="187"/>
                </a:lnTo>
                <a:lnTo>
                  <a:pt x="53" y="182"/>
                </a:lnTo>
                <a:lnTo>
                  <a:pt x="53" y="177"/>
                </a:lnTo>
                <a:lnTo>
                  <a:pt x="58" y="177"/>
                </a:lnTo>
                <a:lnTo>
                  <a:pt x="53" y="172"/>
                </a:lnTo>
                <a:lnTo>
                  <a:pt x="53" y="168"/>
                </a:lnTo>
                <a:lnTo>
                  <a:pt x="58" y="168"/>
                </a:lnTo>
                <a:lnTo>
                  <a:pt x="58" y="163"/>
                </a:lnTo>
                <a:lnTo>
                  <a:pt x="63" y="163"/>
                </a:lnTo>
                <a:lnTo>
                  <a:pt x="68" y="163"/>
                </a:lnTo>
                <a:lnTo>
                  <a:pt x="63" y="163"/>
                </a:lnTo>
                <a:lnTo>
                  <a:pt x="63" y="158"/>
                </a:lnTo>
                <a:lnTo>
                  <a:pt x="58" y="158"/>
                </a:lnTo>
                <a:lnTo>
                  <a:pt x="63" y="158"/>
                </a:lnTo>
                <a:lnTo>
                  <a:pt x="63" y="153"/>
                </a:lnTo>
                <a:lnTo>
                  <a:pt x="58" y="153"/>
                </a:lnTo>
                <a:lnTo>
                  <a:pt x="58" y="148"/>
                </a:lnTo>
                <a:lnTo>
                  <a:pt x="63" y="144"/>
                </a:lnTo>
                <a:lnTo>
                  <a:pt x="63" y="139"/>
                </a:lnTo>
                <a:lnTo>
                  <a:pt x="68" y="139"/>
                </a:lnTo>
                <a:lnTo>
                  <a:pt x="72" y="134"/>
                </a:lnTo>
                <a:lnTo>
                  <a:pt x="68" y="134"/>
                </a:lnTo>
                <a:lnTo>
                  <a:pt x="63" y="134"/>
                </a:lnTo>
                <a:lnTo>
                  <a:pt x="63" y="129"/>
                </a:lnTo>
                <a:lnTo>
                  <a:pt x="68" y="129"/>
                </a:lnTo>
                <a:lnTo>
                  <a:pt x="68" y="124"/>
                </a:lnTo>
                <a:lnTo>
                  <a:pt x="68" y="129"/>
                </a:lnTo>
                <a:lnTo>
                  <a:pt x="72" y="129"/>
                </a:lnTo>
                <a:lnTo>
                  <a:pt x="72" y="124"/>
                </a:lnTo>
                <a:lnTo>
                  <a:pt x="77" y="124"/>
                </a:lnTo>
                <a:lnTo>
                  <a:pt x="77" y="120"/>
                </a:lnTo>
                <a:lnTo>
                  <a:pt x="77" y="115"/>
                </a:lnTo>
                <a:lnTo>
                  <a:pt x="72" y="115"/>
                </a:lnTo>
                <a:lnTo>
                  <a:pt x="68" y="115"/>
                </a:lnTo>
                <a:lnTo>
                  <a:pt x="68" y="110"/>
                </a:lnTo>
                <a:lnTo>
                  <a:pt x="72" y="110"/>
                </a:lnTo>
                <a:lnTo>
                  <a:pt x="77" y="110"/>
                </a:lnTo>
                <a:lnTo>
                  <a:pt x="77" y="105"/>
                </a:lnTo>
                <a:lnTo>
                  <a:pt x="72" y="105"/>
                </a:lnTo>
                <a:lnTo>
                  <a:pt x="72" y="110"/>
                </a:lnTo>
                <a:lnTo>
                  <a:pt x="68" y="105"/>
                </a:lnTo>
                <a:lnTo>
                  <a:pt x="68" y="100"/>
                </a:lnTo>
                <a:lnTo>
                  <a:pt x="72" y="100"/>
                </a:lnTo>
                <a:lnTo>
                  <a:pt x="72" y="96"/>
                </a:lnTo>
                <a:lnTo>
                  <a:pt x="77" y="96"/>
                </a:lnTo>
                <a:lnTo>
                  <a:pt x="82" y="96"/>
                </a:lnTo>
                <a:lnTo>
                  <a:pt x="87" y="96"/>
                </a:lnTo>
                <a:lnTo>
                  <a:pt x="92" y="91"/>
                </a:lnTo>
                <a:lnTo>
                  <a:pt x="96" y="91"/>
                </a:lnTo>
                <a:lnTo>
                  <a:pt x="96" y="86"/>
                </a:lnTo>
                <a:lnTo>
                  <a:pt x="92" y="91"/>
                </a:lnTo>
                <a:lnTo>
                  <a:pt x="87" y="91"/>
                </a:lnTo>
                <a:lnTo>
                  <a:pt x="87" y="86"/>
                </a:lnTo>
                <a:lnTo>
                  <a:pt x="87" y="81"/>
                </a:lnTo>
                <a:lnTo>
                  <a:pt x="92" y="81"/>
                </a:lnTo>
                <a:lnTo>
                  <a:pt x="92" y="76"/>
                </a:lnTo>
                <a:lnTo>
                  <a:pt x="87" y="76"/>
                </a:lnTo>
                <a:lnTo>
                  <a:pt x="82" y="72"/>
                </a:lnTo>
                <a:lnTo>
                  <a:pt x="87" y="72"/>
                </a:lnTo>
                <a:lnTo>
                  <a:pt x="87" y="67"/>
                </a:lnTo>
                <a:lnTo>
                  <a:pt x="87" y="62"/>
                </a:lnTo>
                <a:lnTo>
                  <a:pt x="92" y="62"/>
                </a:lnTo>
                <a:lnTo>
                  <a:pt x="92" y="57"/>
                </a:lnTo>
                <a:lnTo>
                  <a:pt x="92" y="52"/>
                </a:lnTo>
                <a:lnTo>
                  <a:pt x="92" y="48"/>
                </a:lnTo>
                <a:lnTo>
                  <a:pt x="92" y="43"/>
                </a:lnTo>
                <a:lnTo>
                  <a:pt x="96" y="43"/>
                </a:lnTo>
                <a:lnTo>
                  <a:pt x="96" y="38"/>
                </a:lnTo>
                <a:lnTo>
                  <a:pt x="96" y="33"/>
                </a:lnTo>
                <a:lnTo>
                  <a:pt x="101" y="33"/>
                </a:lnTo>
                <a:lnTo>
                  <a:pt x="101" y="28"/>
                </a:lnTo>
                <a:lnTo>
                  <a:pt x="106" y="28"/>
                </a:lnTo>
                <a:lnTo>
                  <a:pt x="106" y="24"/>
                </a:lnTo>
                <a:lnTo>
                  <a:pt x="106" y="19"/>
                </a:lnTo>
                <a:lnTo>
                  <a:pt x="106" y="14"/>
                </a:lnTo>
                <a:lnTo>
                  <a:pt x="111" y="14"/>
                </a:lnTo>
                <a:lnTo>
                  <a:pt x="116" y="14"/>
                </a:lnTo>
                <a:lnTo>
                  <a:pt x="116" y="9"/>
                </a:lnTo>
                <a:lnTo>
                  <a:pt x="116" y="4"/>
                </a:lnTo>
                <a:lnTo>
                  <a:pt x="120" y="4"/>
                </a:lnTo>
                <a:lnTo>
                  <a:pt x="120" y="0"/>
                </a:lnTo>
                <a:lnTo>
                  <a:pt x="125" y="0"/>
                </a:lnTo>
                <a:lnTo>
                  <a:pt x="135" y="0"/>
                </a:lnTo>
                <a:lnTo>
                  <a:pt x="140" y="0"/>
                </a:lnTo>
                <a:lnTo>
                  <a:pt x="149" y="0"/>
                </a:lnTo>
                <a:lnTo>
                  <a:pt x="149" y="14"/>
                </a:lnTo>
                <a:lnTo>
                  <a:pt x="149" y="24"/>
                </a:lnTo>
                <a:lnTo>
                  <a:pt x="149" y="28"/>
                </a:lnTo>
                <a:lnTo>
                  <a:pt x="149" y="43"/>
                </a:lnTo>
                <a:lnTo>
                  <a:pt x="154" y="43"/>
                </a:lnTo>
                <a:lnTo>
                  <a:pt x="168" y="43"/>
                </a:lnTo>
                <a:lnTo>
                  <a:pt x="173" y="43"/>
                </a:lnTo>
                <a:lnTo>
                  <a:pt x="188" y="43"/>
                </a:lnTo>
                <a:lnTo>
                  <a:pt x="188" y="48"/>
                </a:lnTo>
                <a:lnTo>
                  <a:pt x="197" y="48"/>
                </a:lnTo>
                <a:lnTo>
                  <a:pt x="207" y="48"/>
                </a:lnTo>
                <a:lnTo>
                  <a:pt x="207" y="52"/>
                </a:lnTo>
                <a:lnTo>
                  <a:pt x="207" y="57"/>
                </a:lnTo>
                <a:lnTo>
                  <a:pt x="207" y="67"/>
                </a:lnTo>
                <a:lnTo>
                  <a:pt x="207" y="72"/>
                </a:lnTo>
                <a:lnTo>
                  <a:pt x="207" y="81"/>
                </a:lnTo>
                <a:lnTo>
                  <a:pt x="226" y="81"/>
                </a:lnTo>
                <a:lnTo>
                  <a:pt x="231" y="81"/>
                </a:lnTo>
                <a:lnTo>
                  <a:pt x="235" y="81"/>
                </a:lnTo>
                <a:lnTo>
                  <a:pt x="240" y="81"/>
                </a:lnTo>
                <a:lnTo>
                  <a:pt x="245" y="81"/>
                </a:lnTo>
                <a:lnTo>
                  <a:pt x="245" y="105"/>
                </a:lnTo>
                <a:lnTo>
                  <a:pt x="264" y="105"/>
                </a:lnTo>
                <a:lnTo>
                  <a:pt x="264" y="120"/>
                </a:lnTo>
                <a:lnTo>
                  <a:pt x="269" y="120"/>
                </a:lnTo>
                <a:lnTo>
                  <a:pt x="279" y="120"/>
                </a:lnTo>
                <a:lnTo>
                  <a:pt x="279" y="124"/>
                </a:lnTo>
                <a:lnTo>
                  <a:pt x="274" y="124"/>
                </a:lnTo>
                <a:lnTo>
                  <a:pt x="269" y="129"/>
                </a:lnTo>
                <a:lnTo>
                  <a:pt x="274" y="129"/>
                </a:lnTo>
                <a:lnTo>
                  <a:pt x="269" y="129"/>
                </a:lnTo>
                <a:lnTo>
                  <a:pt x="269" y="134"/>
                </a:lnTo>
                <a:lnTo>
                  <a:pt x="264" y="134"/>
                </a:lnTo>
                <a:lnTo>
                  <a:pt x="259" y="134"/>
                </a:lnTo>
                <a:lnTo>
                  <a:pt x="259" y="139"/>
                </a:lnTo>
                <a:lnTo>
                  <a:pt x="259" y="134"/>
                </a:lnTo>
                <a:lnTo>
                  <a:pt x="259" y="139"/>
                </a:lnTo>
                <a:lnTo>
                  <a:pt x="259" y="144"/>
                </a:lnTo>
                <a:lnTo>
                  <a:pt x="255" y="144"/>
                </a:lnTo>
                <a:lnTo>
                  <a:pt x="250" y="144"/>
                </a:lnTo>
                <a:lnTo>
                  <a:pt x="250" y="148"/>
                </a:lnTo>
                <a:lnTo>
                  <a:pt x="245" y="148"/>
                </a:lnTo>
                <a:lnTo>
                  <a:pt x="245" y="153"/>
                </a:lnTo>
                <a:lnTo>
                  <a:pt x="245" y="158"/>
                </a:lnTo>
                <a:lnTo>
                  <a:pt x="250" y="158"/>
                </a:lnTo>
                <a:lnTo>
                  <a:pt x="250" y="163"/>
                </a:lnTo>
                <a:lnTo>
                  <a:pt x="245" y="163"/>
                </a:lnTo>
                <a:lnTo>
                  <a:pt x="245" y="168"/>
                </a:lnTo>
                <a:lnTo>
                  <a:pt x="235" y="177"/>
                </a:lnTo>
                <a:lnTo>
                  <a:pt x="235" y="182"/>
                </a:lnTo>
                <a:lnTo>
                  <a:pt x="235" y="187"/>
                </a:lnTo>
                <a:lnTo>
                  <a:pt x="231" y="187"/>
                </a:lnTo>
                <a:lnTo>
                  <a:pt x="231" y="192"/>
                </a:lnTo>
                <a:lnTo>
                  <a:pt x="235" y="192"/>
                </a:lnTo>
                <a:lnTo>
                  <a:pt x="240" y="196"/>
                </a:lnTo>
                <a:lnTo>
                  <a:pt x="245" y="196"/>
                </a:lnTo>
                <a:lnTo>
                  <a:pt x="250" y="196"/>
                </a:lnTo>
                <a:lnTo>
                  <a:pt x="250" y="201"/>
                </a:lnTo>
                <a:lnTo>
                  <a:pt x="255" y="201"/>
                </a:lnTo>
                <a:lnTo>
                  <a:pt x="250" y="201"/>
                </a:lnTo>
                <a:lnTo>
                  <a:pt x="255" y="201"/>
                </a:lnTo>
                <a:lnTo>
                  <a:pt x="255" y="206"/>
                </a:lnTo>
                <a:lnTo>
                  <a:pt x="250" y="206"/>
                </a:lnTo>
                <a:lnTo>
                  <a:pt x="255" y="206"/>
                </a:lnTo>
                <a:lnTo>
                  <a:pt x="250" y="206"/>
                </a:lnTo>
                <a:lnTo>
                  <a:pt x="250" y="211"/>
                </a:lnTo>
                <a:lnTo>
                  <a:pt x="255" y="211"/>
                </a:lnTo>
                <a:lnTo>
                  <a:pt x="250" y="211"/>
                </a:lnTo>
                <a:lnTo>
                  <a:pt x="255" y="211"/>
                </a:lnTo>
                <a:lnTo>
                  <a:pt x="259" y="211"/>
                </a:lnTo>
                <a:lnTo>
                  <a:pt x="259" y="215"/>
                </a:lnTo>
                <a:lnTo>
                  <a:pt x="259" y="220"/>
                </a:lnTo>
                <a:lnTo>
                  <a:pt x="264" y="220"/>
                </a:lnTo>
                <a:lnTo>
                  <a:pt x="259" y="220"/>
                </a:lnTo>
                <a:lnTo>
                  <a:pt x="259" y="225"/>
                </a:lnTo>
                <a:lnTo>
                  <a:pt x="264" y="225"/>
                </a:lnTo>
                <a:lnTo>
                  <a:pt x="264" y="230"/>
                </a:lnTo>
                <a:lnTo>
                  <a:pt x="264" y="235"/>
                </a:lnTo>
                <a:lnTo>
                  <a:pt x="264" y="230"/>
                </a:lnTo>
                <a:lnTo>
                  <a:pt x="264" y="235"/>
                </a:lnTo>
                <a:lnTo>
                  <a:pt x="269" y="235"/>
                </a:lnTo>
                <a:lnTo>
                  <a:pt x="264" y="235"/>
                </a:lnTo>
                <a:lnTo>
                  <a:pt x="269" y="235"/>
                </a:lnTo>
                <a:lnTo>
                  <a:pt x="269" y="239"/>
                </a:lnTo>
                <a:lnTo>
                  <a:pt x="269" y="244"/>
                </a:lnTo>
                <a:lnTo>
                  <a:pt x="269" y="249"/>
                </a:lnTo>
                <a:lnTo>
                  <a:pt x="269" y="254"/>
                </a:lnTo>
                <a:lnTo>
                  <a:pt x="269" y="249"/>
                </a:lnTo>
                <a:lnTo>
                  <a:pt x="269" y="254"/>
                </a:lnTo>
                <a:lnTo>
                  <a:pt x="264" y="254"/>
                </a:lnTo>
                <a:lnTo>
                  <a:pt x="269" y="254"/>
                </a:lnTo>
                <a:lnTo>
                  <a:pt x="269" y="259"/>
                </a:lnTo>
                <a:lnTo>
                  <a:pt x="269" y="263"/>
                </a:lnTo>
                <a:lnTo>
                  <a:pt x="269" y="259"/>
                </a:lnTo>
                <a:lnTo>
                  <a:pt x="269" y="263"/>
                </a:lnTo>
                <a:lnTo>
                  <a:pt x="269" y="268"/>
                </a:lnTo>
                <a:lnTo>
                  <a:pt x="274" y="268"/>
                </a:lnTo>
                <a:lnTo>
                  <a:pt x="274" y="273"/>
                </a:lnTo>
                <a:lnTo>
                  <a:pt x="274" y="268"/>
                </a:lnTo>
                <a:lnTo>
                  <a:pt x="279" y="268"/>
                </a:lnTo>
                <a:lnTo>
                  <a:pt x="279" y="273"/>
                </a:lnTo>
                <a:lnTo>
                  <a:pt x="279" y="278"/>
                </a:lnTo>
                <a:lnTo>
                  <a:pt x="279" y="283"/>
                </a:lnTo>
                <a:lnTo>
                  <a:pt x="283" y="283"/>
                </a:lnTo>
                <a:lnTo>
                  <a:pt x="283" y="287"/>
                </a:lnTo>
                <a:lnTo>
                  <a:pt x="283" y="292"/>
                </a:lnTo>
                <a:lnTo>
                  <a:pt x="283" y="287"/>
                </a:lnTo>
                <a:lnTo>
                  <a:pt x="283" y="292"/>
                </a:lnTo>
                <a:lnTo>
                  <a:pt x="288" y="292"/>
                </a:lnTo>
                <a:lnTo>
                  <a:pt x="288" y="297"/>
                </a:lnTo>
                <a:lnTo>
                  <a:pt x="293" y="297"/>
                </a:lnTo>
                <a:lnTo>
                  <a:pt x="288" y="297"/>
                </a:lnTo>
                <a:lnTo>
                  <a:pt x="288" y="302"/>
                </a:lnTo>
                <a:lnTo>
                  <a:pt x="293" y="302"/>
                </a:lnTo>
                <a:lnTo>
                  <a:pt x="293" y="297"/>
                </a:lnTo>
                <a:lnTo>
                  <a:pt x="293" y="302"/>
                </a:lnTo>
                <a:lnTo>
                  <a:pt x="293" y="297"/>
                </a:lnTo>
                <a:lnTo>
                  <a:pt x="298" y="297"/>
                </a:lnTo>
                <a:lnTo>
                  <a:pt x="298" y="302"/>
                </a:lnTo>
                <a:lnTo>
                  <a:pt x="303" y="302"/>
                </a:lnTo>
                <a:lnTo>
                  <a:pt x="303" y="307"/>
                </a:lnTo>
                <a:lnTo>
                  <a:pt x="303" y="311"/>
                </a:lnTo>
                <a:lnTo>
                  <a:pt x="307" y="311"/>
                </a:lnTo>
                <a:lnTo>
                  <a:pt x="312" y="311"/>
                </a:lnTo>
                <a:lnTo>
                  <a:pt x="307" y="311"/>
                </a:lnTo>
                <a:lnTo>
                  <a:pt x="307" y="316"/>
                </a:lnTo>
                <a:lnTo>
                  <a:pt x="312" y="316"/>
                </a:lnTo>
                <a:lnTo>
                  <a:pt x="312" y="321"/>
                </a:lnTo>
                <a:lnTo>
                  <a:pt x="317" y="321"/>
                </a:lnTo>
                <a:lnTo>
                  <a:pt x="322" y="321"/>
                </a:lnTo>
                <a:lnTo>
                  <a:pt x="322" y="326"/>
                </a:lnTo>
                <a:lnTo>
                  <a:pt x="327" y="326"/>
                </a:lnTo>
                <a:lnTo>
                  <a:pt x="327" y="321"/>
                </a:lnTo>
                <a:lnTo>
                  <a:pt x="331" y="321"/>
                </a:lnTo>
                <a:lnTo>
                  <a:pt x="331" y="326"/>
                </a:lnTo>
                <a:lnTo>
                  <a:pt x="336" y="326"/>
                </a:lnTo>
                <a:lnTo>
                  <a:pt x="336" y="331"/>
                </a:lnTo>
                <a:lnTo>
                  <a:pt x="336" y="326"/>
                </a:lnTo>
                <a:lnTo>
                  <a:pt x="336" y="331"/>
                </a:lnTo>
                <a:lnTo>
                  <a:pt x="331" y="331"/>
                </a:lnTo>
                <a:lnTo>
                  <a:pt x="322" y="331"/>
                </a:lnTo>
                <a:lnTo>
                  <a:pt x="307" y="331"/>
                </a:lnTo>
                <a:lnTo>
                  <a:pt x="303" y="331"/>
                </a:lnTo>
                <a:lnTo>
                  <a:pt x="298" y="331"/>
                </a:lnTo>
                <a:lnTo>
                  <a:pt x="293" y="331"/>
                </a:lnTo>
                <a:lnTo>
                  <a:pt x="279" y="331"/>
                </a:lnTo>
                <a:lnTo>
                  <a:pt x="264" y="331"/>
                </a:lnTo>
                <a:lnTo>
                  <a:pt x="259" y="331"/>
                </a:lnTo>
                <a:lnTo>
                  <a:pt x="255" y="331"/>
                </a:lnTo>
                <a:lnTo>
                  <a:pt x="250" y="331"/>
                </a:lnTo>
                <a:lnTo>
                  <a:pt x="240" y="331"/>
                </a:lnTo>
                <a:lnTo>
                  <a:pt x="221" y="331"/>
                </a:lnTo>
                <a:lnTo>
                  <a:pt x="216" y="331"/>
                </a:lnTo>
                <a:lnTo>
                  <a:pt x="192" y="331"/>
                </a:lnTo>
                <a:lnTo>
                  <a:pt x="188" y="331"/>
                </a:lnTo>
                <a:lnTo>
                  <a:pt x="183" y="331"/>
                </a:lnTo>
                <a:lnTo>
                  <a:pt x="173" y="331"/>
                </a:lnTo>
                <a:lnTo>
                  <a:pt x="168" y="331"/>
                </a:lnTo>
                <a:lnTo>
                  <a:pt x="159" y="331"/>
                </a:lnTo>
                <a:lnTo>
                  <a:pt x="154" y="331"/>
                </a:lnTo>
                <a:lnTo>
                  <a:pt x="149" y="331"/>
                </a:lnTo>
                <a:lnTo>
                  <a:pt x="144" y="331"/>
                </a:lnTo>
                <a:lnTo>
                  <a:pt x="135" y="331"/>
                </a:lnTo>
                <a:lnTo>
                  <a:pt x="125" y="331"/>
                </a:lnTo>
                <a:lnTo>
                  <a:pt x="116" y="326"/>
                </a:lnTo>
                <a:lnTo>
                  <a:pt x="101" y="326"/>
                </a:lnTo>
                <a:lnTo>
                  <a:pt x="96" y="326"/>
                </a:lnTo>
                <a:close/>
              </a:path>
            </a:pathLst>
          </a:custGeom>
          <a:solidFill>
            <a:srgbClr val="66CC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229" name="Freeform 386"/>
          <p:cNvSpPr>
            <a:spLocks/>
          </p:cNvSpPr>
          <p:nvPr/>
        </p:nvSpPr>
        <p:spPr bwMode="auto">
          <a:xfrm>
            <a:off x="3625471" y="779359"/>
            <a:ext cx="571500" cy="342900"/>
          </a:xfrm>
          <a:custGeom>
            <a:avLst/>
            <a:gdLst>
              <a:gd name="T0" fmla="*/ 557213 w 360"/>
              <a:gd name="T1" fmla="*/ 250825 h 216"/>
              <a:gd name="T2" fmla="*/ 541338 w 360"/>
              <a:gd name="T3" fmla="*/ 266700 h 216"/>
              <a:gd name="T4" fmla="*/ 533400 w 360"/>
              <a:gd name="T5" fmla="*/ 288925 h 216"/>
              <a:gd name="T6" fmla="*/ 525463 w 360"/>
              <a:gd name="T7" fmla="*/ 304800 h 216"/>
              <a:gd name="T8" fmla="*/ 519113 w 360"/>
              <a:gd name="T9" fmla="*/ 327025 h 216"/>
              <a:gd name="T10" fmla="*/ 519113 w 360"/>
              <a:gd name="T11" fmla="*/ 342900 h 216"/>
              <a:gd name="T12" fmla="*/ 473075 w 360"/>
              <a:gd name="T13" fmla="*/ 342900 h 216"/>
              <a:gd name="T14" fmla="*/ 404812 w 360"/>
              <a:gd name="T15" fmla="*/ 342900 h 216"/>
              <a:gd name="T16" fmla="*/ 342900 w 360"/>
              <a:gd name="T17" fmla="*/ 342900 h 216"/>
              <a:gd name="T18" fmla="*/ 312737 w 360"/>
              <a:gd name="T19" fmla="*/ 304800 h 216"/>
              <a:gd name="T20" fmla="*/ 190500 w 360"/>
              <a:gd name="T21" fmla="*/ 304800 h 216"/>
              <a:gd name="T22" fmla="*/ 107950 w 360"/>
              <a:gd name="T23" fmla="*/ 304800 h 216"/>
              <a:gd name="T24" fmla="*/ 69850 w 360"/>
              <a:gd name="T25" fmla="*/ 304800 h 216"/>
              <a:gd name="T26" fmla="*/ 31750 w 360"/>
              <a:gd name="T27" fmla="*/ 304800 h 216"/>
              <a:gd name="T28" fmla="*/ 7938 w 360"/>
              <a:gd name="T29" fmla="*/ 304800 h 216"/>
              <a:gd name="T30" fmla="*/ 15875 w 360"/>
              <a:gd name="T31" fmla="*/ 296863 h 216"/>
              <a:gd name="T32" fmla="*/ 23812 w 360"/>
              <a:gd name="T33" fmla="*/ 288925 h 216"/>
              <a:gd name="T34" fmla="*/ 23812 w 360"/>
              <a:gd name="T35" fmla="*/ 273050 h 216"/>
              <a:gd name="T36" fmla="*/ 23812 w 360"/>
              <a:gd name="T37" fmla="*/ 258763 h 216"/>
              <a:gd name="T38" fmla="*/ 23812 w 360"/>
              <a:gd name="T39" fmla="*/ 242888 h 216"/>
              <a:gd name="T40" fmla="*/ 31750 w 360"/>
              <a:gd name="T41" fmla="*/ 234950 h 216"/>
              <a:gd name="T42" fmla="*/ 46037 w 360"/>
              <a:gd name="T43" fmla="*/ 234950 h 216"/>
              <a:gd name="T44" fmla="*/ 61913 w 360"/>
              <a:gd name="T45" fmla="*/ 220663 h 216"/>
              <a:gd name="T46" fmla="*/ 69850 w 360"/>
              <a:gd name="T47" fmla="*/ 212725 h 216"/>
              <a:gd name="T48" fmla="*/ 84137 w 360"/>
              <a:gd name="T49" fmla="*/ 196850 h 216"/>
              <a:gd name="T50" fmla="*/ 84137 w 360"/>
              <a:gd name="T51" fmla="*/ 174625 h 216"/>
              <a:gd name="T52" fmla="*/ 84137 w 360"/>
              <a:gd name="T53" fmla="*/ 158750 h 216"/>
              <a:gd name="T54" fmla="*/ 76200 w 360"/>
              <a:gd name="T55" fmla="*/ 136525 h 216"/>
              <a:gd name="T56" fmla="*/ 84137 w 360"/>
              <a:gd name="T57" fmla="*/ 114300 h 216"/>
              <a:gd name="T58" fmla="*/ 138113 w 360"/>
              <a:gd name="T59" fmla="*/ 98425 h 216"/>
              <a:gd name="T60" fmla="*/ 168275 w 360"/>
              <a:gd name="T61" fmla="*/ 76200 h 216"/>
              <a:gd name="T62" fmla="*/ 190500 w 360"/>
              <a:gd name="T63" fmla="*/ 60325 h 216"/>
              <a:gd name="T64" fmla="*/ 190500 w 360"/>
              <a:gd name="T65" fmla="*/ 38100 h 216"/>
              <a:gd name="T66" fmla="*/ 190500 w 360"/>
              <a:gd name="T67" fmla="*/ 6350 h 216"/>
              <a:gd name="T68" fmla="*/ 304800 w 360"/>
              <a:gd name="T69" fmla="*/ 6350 h 216"/>
              <a:gd name="T70" fmla="*/ 381000 w 360"/>
              <a:gd name="T71" fmla="*/ 6350 h 216"/>
              <a:gd name="T72" fmla="*/ 411163 w 360"/>
              <a:gd name="T73" fmla="*/ 14288 h 216"/>
              <a:gd name="T74" fmla="*/ 465138 w 360"/>
              <a:gd name="T75" fmla="*/ 14288 h 216"/>
              <a:gd name="T76" fmla="*/ 473075 w 360"/>
              <a:gd name="T77" fmla="*/ 22225 h 216"/>
              <a:gd name="T78" fmla="*/ 487363 w 360"/>
              <a:gd name="T79" fmla="*/ 38100 h 216"/>
              <a:gd name="T80" fmla="*/ 503238 w 360"/>
              <a:gd name="T81" fmla="*/ 52388 h 216"/>
              <a:gd name="T82" fmla="*/ 495300 w 360"/>
              <a:gd name="T83" fmla="*/ 76200 h 216"/>
              <a:gd name="T84" fmla="*/ 503238 w 360"/>
              <a:gd name="T85" fmla="*/ 90487 h 216"/>
              <a:gd name="T86" fmla="*/ 511175 w 360"/>
              <a:gd name="T87" fmla="*/ 106363 h 216"/>
              <a:gd name="T88" fmla="*/ 519113 w 360"/>
              <a:gd name="T89" fmla="*/ 114300 h 216"/>
              <a:gd name="T90" fmla="*/ 511175 w 360"/>
              <a:gd name="T91" fmla="*/ 136525 h 216"/>
              <a:gd name="T92" fmla="*/ 519113 w 360"/>
              <a:gd name="T93" fmla="*/ 158750 h 216"/>
              <a:gd name="T94" fmla="*/ 525463 w 360"/>
              <a:gd name="T95" fmla="*/ 174625 h 216"/>
              <a:gd name="T96" fmla="*/ 533400 w 360"/>
              <a:gd name="T97" fmla="*/ 196850 h 216"/>
              <a:gd name="T98" fmla="*/ 541338 w 360"/>
              <a:gd name="T99" fmla="*/ 204788 h 216"/>
              <a:gd name="T100" fmla="*/ 557213 w 360"/>
              <a:gd name="T101" fmla="*/ 204788 h 216"/>
              <a:gd name="T102" fmla="*/ 571500 w 360"/>
              <a:gd name="T103" fmla="*/ 220663 h 21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360"/>
              <a:gd name="T157" fmla="*/ 0 h 216"/>
              <a:gd name="T158" fmla="*/ 360 w 360"/>
              <a:gd name="T159" fmla="*/ 216 h 216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360" h="216">
                <a:moveTo>
                  <a:pt x="360" y="148"/>
                </a:moveTo>
                <a:lnTo>
                  <a:pt x="355" y="148"/>
                </a:lnTo>
                <a:lnTo>
                  <a:pt x="351" y="153"/>
                </a:lnTo>
                <a:lnTo>
                  <a:pt x="351" y="158"/>
                </a:lnTo>
                <a:lnTo>
                  <a:pt x="351" y="163"/>
                </a:lnTo>
                <a:lnTo>
                  <a:pt x="351" y="168"/>
                </a:lnTo>
                <a:lnTo>
                  <a:pt x="346" y="168"/>
                </a:lnTo>
                <a:lnTo>
                  <a:pt x="341" y="168"/>
                </a:lnTo>
                <a:lnTo>
                  <a:pt x="341" y="172"/>
                </a:lnTo>
                <a:lnTo>
                  <a:pt x="341" y="177"/>
                </a:lnTo>
                <a:lnTo>
                  <a:pt x="341" y="182"/>
                </a:lnTo>
                <a:lnTo>
                  <a:pt x="336" y="182"/>
                </a:lnTo>
                <a:lnTo>
                  <a:pt x="341" y="187"/>
                </a:lnTo>
                <a:lnTo>
                  <a:pt x="341" y="192"/>
                </a:lnTo>
                <a:lnTo>
                  <a:pt x="336" y="192"/>
                </a:lnTo>
                <a:lnTo>
                  <a:pt x="331" y="192"/>
                </a:lnTo>
                <a:lnTo>
                  <a:pt x="331" y="196"/>
                </a:lnTo>
                <a:lnTo>
                  <a:pt x="327" y="196"/>
                </a:lnTo>
                <a:lnTo>
                  <a:pt x="327" y="201"/>
                </a:lnTo>
                <a:lnTo>
                  <a:pt x="327" y="206"/>
                </a:lnTo>
                <a:lnTo>
                  <a:pt x="327" y="211"/>
                </a:lnTo>
                <a:lnTo>
                  <a:pt x="322" y="211"/>
                </a:lnTo>
                <a:lnTo>
                  <a:pt x="327" y="211"/>
                </a:lnTo>
                <a:lnTo>
                  <a:pt x="327" y="216"/>
                </a:lnTo>
                <a:lnTo>
                  <a:pt x="322" y="216"/>
                </a:lnTo>
                <a:lnTo>
                  <a:pt x="317" y="216"/>
                </a:lnTo>
                <a:lnTo>
                  <a:pt x="303" y="216"/>
                </a:lnTo>
                <a:lnTo>
                  <a:pt x="298" y="216"/>
                </a:lnTo>
                <a:lnTo>
                  <a:pt x="293" y="216"/>
                </a:lnTo>
                <a:lnTo>
                  <a:pt x="288" y="216"/>
                </a:lnTo>
                <a:lnTo>
                  <a:pt x="274" y="216"/>
                </a:lnTo>
                <a:lnTo>
                  <a:pt x="255" y="216"/>
                </a:lnTo>
                <a:lnTo>
                  <a:pt x="250" y="216"/>
                </a:lnTo>
                <a:lnTo>
                  <a:pt x="231" y="216"/>
                </a:lnTo>
                <a:lnTo>
                  <a:pt x="221" y="216"/>
                </a:lnTo>
                <a:lnTo>
                  <a:pt x="216" y="216"/>
                </a:lnTo>
                <a:lnTo>
                  <a:pt x="211" y="216"/>
                </a:lnTo>
                <a:lnTo>
                  <a:pt x="197" y="216"/>
                </a:lnTo>
                <a:lnTo>
                  <a:pt x="197" y="201"/>
                </a:lnTo>
                <a:lnTo>
                  <a:pt x="197" y="192"/>
                </a:lnTo>
                <a:lnTo>
                  <a:pt x="183" y="192"/>
                </a:lnTo>
                <a:lnTo>
                  <a:pt x="163" y="192"/>
                </a:lnTo>
                <a:lnTo>
                  <a:pt x="135" y="192"/>
                </a:lnTo>
                <a:lnTo>
                  <a:pt x="120" y="192"/>
                </a:lnTo>
                <a:lnTo>
                  <a:pt x="106" y="192"/>
                </a:lnTo>
                <a:lnTo>
                  <a:pt x="101" y="192"/>
                </a:lnTo>
                <a:lnTo>
                  <a:pt x="92" y="192"/>
                </a:lnTo>
                <a:lnTo>
                  <a:pt x="68" y="192"/>
                </a:lnTo>
                <a:lnTo>
                  <a:pt x="63" y="192"/>
                </a:lnTo>
                <a:lnTo>
                  <a:pt x="58" y="192"/>
                </a:lnTo>
                <a:lnTo>
                  <a:pt x="48" y="192"/>
                </a:lnTo>
                <a:lnTo>
                  <a:pt x="44" y="192"/>
                </a:lnTo>
                <a:lnTo>
                  <a:pt x="34" y="192"/>
                </a:lnTo>
                <a:lnTo>
                  <a:pt x="29" y="192"/>
                </a:lnTo>
                <a:lnTo>
                  <a:pt x="24" y="192"/>
                </a:lnTo>
                <a:lnTo>
                  <a:pt x="20" y="192"/>
                </a:lnTo>
                <a:lnTo>
                  <a:pt x="15" y="192"/>
                </a:lnTo>
                <a:lnTo>
                  <a:pt x="5" y="192"/>
                </a:lnTo>
                <a:lnTo>
                  <a:pt x="0" y="192"/>
                </a:lnTo>
                <a:lnTo>
                  <a:pt x="5" y="192"/>
                </a:lnTo>
                <a:lnTo>
                  <a:pt x="5" y="187"/>
                </a:lnTo>
                <a:lnTo>
                  <a:pt x="5" y="182"/>
                </a:lnTo>
                <a:lnTo>
                  <a:pt x="10" y="182"/>
                </a:lnTo>
                <a:lnTo>
                  <a:pt x="10" y="187"/>
                </a:lnTo>
                <a:lnTo>
                  <a:pt x="15" y="187"/>
                </a:lnTo>
                <a:lnTo>
                  <a:pt x="15" y="182"/>
                </a:lnTo>
                <a:lnTo>
                  <a:pt x="15" y="187"/>
                </a:lnTo>
                <a:lnTo>
                  <a:pt x="15" y="182"/>
                </a:lnTo>
                <a:lnTo>
                  <a:pt x="20" y="182"/>
                </a:lnTo>
                <a:lnTo>
                  <a:pt x="20" y="177"/>
                </a:lnTo>
                <a:lnTo>
                  <a:pt x="20" y="172"/>
                </a:lnTo>
                <a:lnTo>
                  <a:pt x="15" y="172"/>
                </a:lnTo>
                <a:lnTo>
                  <a:pt x="15" y="168"/>
                </a:lnTo>
                <a:lnTo>
                  <a:pt x="10" y="168"/>
                </a:lnTo>
                <a:lnTo>
                  <a:pt x="10" y="163"/>
                </a:lnTo>
                <a:lnTo>
                  <a:pt x="15" y="163"/>
                </a:lnTo>
                <a:lnTo>
                  <a:pt x="10" y="163"/>
                </a:lnTo>
                <a:lnTo>
                  <a:pt x="10" y="158"/>
                </a:lnTo>
                <a:lnTo>
                  <a:pt x="10" y="153"/>
                </a:lnTo>
                <a:lnTo>
                  <a:pt x="15" y="153"/>
                </a:lnTo>
                <a:lnTo>
                  <a:pt x="10" y="153"/>
                </a:lnTo>
                <a:lnTo>
                  <a:pt x="15" y="153"/>
                </a:lnTo>
                <a:lnTo>
                  <a:pt x="15" y="148"/>
                </a:lnTo>
                <a:lnTo>
                  <a:pt x="20" y="148"/>
                </a:lnTo>
                <a:lnTo>
                  <a:pt x="20" y="144"/>
                </a:lnTo>
                <a:lnTo>
                  <a:pt x="20" y="148"/>
                </a:lnTo>
                <a:lnTo>
                  <a:pt x="24" y="148"/>
                </a:lnTo>
                <a:lnTo>
                  <a:pt x="29" y="148"/>
                </a:lnTo>
                <a:lnTo>
                  <a:pt x="34" y="148"/>
                </a:lnTo>
                <a:lnTo>
                  <a:pt x="39" y="148"/>
                </a:lnTo>
                <a:lnTo>
                  <a:pt x="39" y="144"/>
                </a:lnTo>
                <a:lnTo>
                  <a:pt x="39" y="139"/>
                </a:lnTo>
                <a:lnTo>
                  <a:pt x="44" y="139"/>
                </a:lnTo>
                <a:lnTo>
                  <a:pt x="39" y="139"/>
                </a:lnTo>
                <a:lnTo>
                  <a:pt x="44" y="139"/>
                </a:lnTo>
                <a:lnTo>
                  <a:pt x="44" y="134"/>
                </a:lnTo>
                <a:lnTo>
                  <a:pt x="44" y="129"/>
                </a:lnTo>
                <a:lnTo>
                  <a:pt x="48" y="129"/>
                </a:lnTo>
                <a:lnTo>
                  <a:pt x="48" y="124"/>
                </a:lnTo>
                <a:lnTo>
                  <a:pt x="53" y="124"/>
                </a:lnTo>
                <a:lnTo>
                  <a:pt x="53" y="120"/>
                </a:lnTo>
                <a:lnTo>
                  <a:pt x="58" y="120"/>
                </a:lnTo>
                <a:lnTo>
                  <a:pt x="58" y="115"/>
                </a:lnTo>
                <a:lnTo>
                  <a:pt x="53" y="110"/>
                </a:lnTo>
                <a:lnTo>
                  <a:pt x="53" y="105"/>
                </a:lnTo>
                <a:lnTo>
                  <a:pt x="58" y="105"/>
                </a:lnTo>
                <a:lnTo>
                  <a:pt x="58" y="100"/>
                </a:lnTo>
                <a:lnTo>
                  <a:pt x="53" y="100"/>
                </a:lnTo>
                <a:lnTo>
                  <a:pt x="53" y="96"/>
                </a:lnTo>
                <a:lnTo>
                  <a:pt x="53" y="91"/>
                </a:lnTo>
                <a:lnTo>
                  <a:pt x="53" y="86"/>
                </a:lnTo>
                <a:lnTo>
                  <a:pt x="48" y="86"/>
                </a:lnTo>
                <a:lnTo>
                  <a:pt x="48" y="81"/>
                </a:lnTo>
                <a:lnTo>
                  <a:pt x="48" y="76"/>
                </a:lnTo>
                <a:lnTo>
                  <a:pt x="53" y="76"/>
                </a:lnTo>
                <a:lnTo>
                  <a:pt x="53" y="72"/>
                </a:lnTo>
                <a:lnTo>
                  <a:pt x="58" y="72"/>
                </a:lnTo>
                <a:lnTo>
                  <a:pt x="68" y="72"/>
                </a:lnTo>
                <a:lnTo>
                  <a:pt x="68" y="62"/>
                </a:lnTo>
                <a:lnTo>
                  <a:pt x="87" y="62"/>
                </a:lnTo>
                <a:lnTo>
                  <a:pt x="87" y="52"/>
                </a:lnTo>
                <a:lnTo>
                  <a:pt x="101" y="52"/>
                </a:lnTo>
                <a:lnTo>
                  <a:pt x="106" y="52"/>
                </a:lnTo>
                <a:lnTo>
                  <a:pt x="106" y="48"/>
                </a:lnTo>
                <a:lnTo>
                  <a:pt x="111" y="48"/>
                </a:lnTo>
                <a:lnTo>
                  <a:pt x="116" y="48"/>
                </a:lnTo>
                <a:lnTo>
                  <a:pt x="116" y="38"/>
                </a:lnTo>
                <a:lnTo>
                  <a:pt x="120" y="38"/>
                </a:lnTo>
                <a:lnTo>
                  <a:pt x="125" y="38"/>
                </a:lnTo>
                <a:lnTo>
                  <a:pt x="125" y="33"/>
                </a:lnTo>
                <a:lnTo>
                  <a:pt x="125" y="28"/>
                </a:lnTo>
                <a:lnTo>
                  <a:pt x="120" y="24"/>
                </a:lnTo>
                <a:lnTo>
                  <a:pt x="120" y="19"/>
                </a:lnTo>
                <a:lnTo>
                  <a:pt x="125" y="14"/>
                </a:lnTo>
                <a:lnTo>
                  <a:pt x="125" y="9"/>
                </a:lnTo>
                <a:lnTo>
                  <a:pt x="120" y="4"/>
                </a:lnTo>
                <a:lnTo>
                  <a:pt x="120" y="0"/>
                </a:lnTo>
                <a:lnTo>
                  <a:pt x="159" y="0"/>
                </a:lnTo>
                <a:lnTo>
                  <a:pt x="183" y="4"/>
                </a:lnTo>
                <a:lnTo>
                  <a:pt x="192" y="4"/>
                </a:lnTo>
                <a:lnTo>
                  <a:pt x="207" y="4"/>
                </a:lnTo>
                <a:lnTo>
                  <a:pt x="211" y="4"/>
                </a:lnTo>
                <a:lnTo>
                  <a:pt x="221" y="4"/>
                </a:lnTo>
                <a:lnTo>
                  <a:pt x="240" y="4"/>
                </a:lnTo>
                <a:lnTo>
                  <a:pt x="245" y="4"/>
                </a:lnTo>
                <a:lnTo>
                  <a:pt x="250" y="9"/>
                </a:lnTo>
                <a:lnTo>
                  <a:pt x="255" y="9"/>
                </a:lnTo>
                <a:lnTo>
                  <a:pt x="259" y="9"/>
                </a:lnTo>
                <a:lnTo>
                  <a:pt x="269" y="9"/>
                </a:lnTo>
                <a:lnTo>
                  <a:pt x="283" y="9"/>
                </a:lnTo>
                <a:lnTo>
                  <a:pt x="288" y="9"/>
                </a:lnTo>
                <a:lnTo>
                  <a:pt x="293" y="9"/>
                </a:lnTo>
                <a:lnTo>
                  <a:pt x="293" y="14"/>
                </a:lnTo>
                <a:lnTo>
                  <a:pt x="298" y="14"/>
                </a:lnTo>
                <a:lnTo>
                  <a:pt x="298" y="9"/>
                </a:lnTo>
                <a:lnTo>
                  <a:pt x="298" y="14"/>
                </a:lnTo>
                <a:lnTo>
                  <a:pt x="303" y="14"/>
                </a:lnTo>
                <a:lnTo>
                  <a:pt x="307" y="14"/>
                </a:lnTo>
                <a:lnTo>
                  <a:pt x="307" y="19"/>
                </a:lnTo>
                <a:lnTo>
                  <a:pt x="307" y="24"/>
                </a:lnTo>
                <a:lnTo>
                  <a:pt x="312" y="24"/>
                </a:lnTo>
                <a:lnTo>
                  <a:pt x="312" y="28"/>
                </a:lnTo>
                <a:lnTo>
                  <a:pt x="312" y="33"/>
                </a:lnTo>
                <a:lnTo>
                  <a:pt x="317" y="33"/>
                </a:lnTo>
                <a:lnTo>
                  <a:pt x="317" y="38"/>
                </a:lnTo>
                <a:lnTo>
                  <a:pt x="312" y="38"/>
                </a:lnTo>
                <a:lnTo>
                  <a:pt x="312" y="43"/>
                </a:lnTo>
                <a:lnTo>
                  <a:pt x="312" y="48"/>
                </a:lnTo>
                <a:lnTo>
                  <a:pt x="317" y="48"/>
                </a:lnTo>
                <a:lnTo>
                  <a:pt x="317" y="52"/>
                </a:lnTo>
                <a:lnTo>
                  <a:pt x="312" y="52"/>
                </a:lnTo>
                <a:lnTo>
                  <a:pt x="317" y="57"/>
                </a:lnTo>
                <a:lnTo>
                  <a:pt x="317" y="62"/>
                </a:lnTo>
                <a:lnTo>
                  <a:pt x="322" y="62"/>
                </a:lnTo>
                <a:lnTo>
                  <a:pt x="317" y="67"/>
                </a:lnTo>
                <a:lnTo>
                  <a:pt x="322" y="67"/>
                </a:lnTo>
                <a:lnTo>
                  <a:pt x="322" y="72"/>
                </a:lnTo>
                <a:lnTo>
                  <a:pt x="322" y="67"/>
                </a:lnTo>
                <a:lnTo>
                  <a:pt x="322" y="72"/>
                </a:lnTo>
                <a:lnTo>
                  <a:pt x="327" y="72"/>
                </a:lnTo>
                <a:lnTo>
                  <a:pt x="327" y="76"/>
                </a:lnTo>
                <a:lnTo>
                  <a:pt x="322" y="76"/>
                </a:lnTo>
                <a:lnTo>
                  <a:pt x="322" y="81"/>
                </a:lnTo>
                <a:lnTo>
                  <a:pt x="322" y="86"/>
                </a:lnTo>
                <a:lnTo>
                  <a:pt x="322" y="91"/>
                </a:lnTo>
                <a:lnTo>
                  <a:pt x="322" y="96"/>
                </a:lnTo>
                <a:lnTo>
                  <a:pt x="322" y="100"/>
                </a:lnTo>
                <a:lnTo>
                  <a:pt x="327" y="100"/>
                </a:lnTo>
                <a:lnTo>
                  <a:pt x="331" y="100"/>
                </a:lnTo>
                <a:lnTo>
                  <a:pt x="336" y="105"/>
                </a:lnTo>
                <a:lnTo>
                  <a:pt x="336" y="110"/>
                </a:lnTo>
                <a:lnTo>
                  <a:pt x="331" y="110"/>
                </a:lnTo>
                <a:lnTo>
                  <a:pt x="336" y="110"/>
                </a:lnTo>
                <a:lnTo>
                  <a:pt x="336" y="115"/>
                </a:lnTo>
                <a:lnTo>
                  <a:pt x="336" y="120"/>
                </a:lnTo>
                <a:lnTo>
                  <a:pt x="336" y="124"/>
                </a:lnTo>
                <a:lnTo>
                  <a:pt x="336" y="129"/>
                </a:lnTo>
                <a:lnTo>
                  <a:pt x="341" y="129"/>
                </a:lnTo>
                <a:lnTo>
                  <a:pt x="341" y="124"/>
                </a:lnTo>
                <a:lnTo>
                  <a:pt x="341" y="129"/>
                </a:lnTo>
                <a:lnTo>
                  <a:pt x="341" y="134"/>
                </a:lnTo>
                <a:lnTo>
                  <a:pt x="346" y="134"/>
                </a:lnTo>
                <a:lnTo>
                  <a:pt x="346" y="129"/>
                </a:lnTo>
                <a:lnTo>
                  <a:pt x="351" y="129"/>
                </a:lnTo>
                <a:lnTo>
                  <a:pt x="355" y="129"/>
                </a:lnTo>
                <a:lnTo>
                  <a:pt x="355" y="134"/>
                </a:lnTo>
                <a:lnTo>
                  <a:pt x="360" y="134"/>
                </a:lnTo>
                <a:lnTo>
                  <a:pt x="360" y="139"/>
                </a:lnTo>
                <a:lnTo>
                  <a:pt x="360" y="144"/>
                </a:lnTo>
                <a:lnTo>
                  <a:pt x="360" y="148"/>
                </a:lnTo>
                <a:close/>
              </a:path>
            </a:pathLst>
          </a:custGeom>
          <a:solidFill>
            <a:srgbClr val="0080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30" name="Freeform 387"/>
          <p:cNvSpPr>
            <a:spLocks noEditPoints="1"/>
          </p:cNvSpPr>
          <p:nvPr/>
        </p:nvSpPr>
        <p:spPr bwMode="auto">
          <a:xfrm>
            <a:off x="4068082" y="3949793"/>
            <a:ext cx="609600" cy="387350"/>
          </a:xfrm>
          <a:custGeom>
            <a:avLst/>
            <a:gdLst>
              <a:gd name="T0" fmla="*/ 23812 w 384"/>
              <a:gd name="T1" fmla="*/ 106363 h 244"/>
              <a:gd name="T2" fmla="*/ 46037 w 384"/>
              <a:gd name="T3" fmla="*/ 128588 h 244"/>
              <a:gd name="T4" fmla="*/ 38100 w 384"/>
              <a:gd name="T5" fmla="*/ 144463 h 244"/>
              <a:gd name="T6" fmla="*/ 53975 w 384"/>
              <a:gd name="T7" fmla="*/ 174625 h 244"/>
              <a:gd name="T8" fmla="*/ 53975 w 384"/>
              <a:gd name="T9" fmla="*/ 182563 h 244"/>
              <a:gd name="T10" fmla="*/ 68263 w 384"/>
              <a:gd name="T11" fmla="*/ 196850 h 244"/>
              <a:gd name="T12" fmla="*/ 84137 w 384"/>
              <a:gd name="T13" fmla="*/ 196850 h 244"/>
              <a:gd name="T14" fmla="*/ 84137 w 384"/>
              <a:gd name="T15" fmla="*/ 196850 h 244"/>
              <a:gd name="T16" fmla="*/ 114300 w 384"/>
              <a:gd name="T17" fmla="*/ 106363 h 244"/>
              <a:gd name="T18" fmla="*/ 106363 w 384"/>
              <a:gd name="T19" fmla="*/ 98425 h 244"/>
              <a:gd name="T20" fmla="*/ 122238 w 384"/>
              <a:gd name="T21" fmla="*/ 90488 h 244"/>
              <a:gd name="T22" fmla="*/ 138113 w 384"/>
              <a:gd name="T23" fmla="*/ 106363 h 244"/>
              <a:gd name="T24" fmla="*/ 152400 w 384"/>
              <a:gd name="T25" fmla="*/ 76200 h 244"/>
              <a:gd name="T26" fmla="*/ 152400 w 384"/>
              <a:gd name="T27" fmla="*/ 68263 h 244"/>
              <a:gd name="T28" fmla="*/ 130175 w 384"/>
              <a:gd name="T29" fmla="*/ 82550 h 244"/>
              <a:gd name="T30" fmla="*/ 122238 w 384"/>
              <a:gd name="T31" fmla="*/ 76200 h 244"/>
              <a:gd name="T32" fmla="*/ 106363 w 384"/>
              <a:gd name="T33" fmla="*/ 82550 h 244"/>
              <a:gd name="T34" fmla="*/ 122238 w 384"/>
              <a:gd name="T35" fmla="*/ 52388 h 244"/>
              <a:gd name="T36" fmla="*/ 160337 w 384"/>
              <a:gd name="T37" fmla="*/ 30163 h 244"/>
              <a:gd name="T38" fmla="*/ 168275 w 384"/>
              <a:gd name="T39" fmla="*/ 6350 h 244"/>
              <a:gd name="T40" fmla="*/ 244475 w 384"/>
              <a:gd name="T41" fmla="*/ 0 h 244"/>
              <a:gd name="T42" fmla="*/ 334962 w 384"/>
              <a:gd name="T43" fmla="*/ 0 h 244"/>
              <a:gd name="T44" fmla="*/ 403225 w 384"/>
              <a:gd name="T45" fmla="*/ 0 h 244"/>
              <a:gd name="T46" fmla="*/ 465138 w 384"/>
              <a:gd name="T47" fmla="*/ 0 h 244"/>
              <a:gd name="T48" fmla="*/ 549275 w 384"/>
              <a:gd name="T49" fmla="*/ 0 h 244"/>
              <a:gd name="T50" fmla="*/ 609600 w 384"/>
              <a:gd name="T51" fmla="*/ 22225 h 244"/>
              <a:gd name="T52" fmla="*/ 609600 w 384"/>
              <a:gd name="T53" fmla="*/ 82550 h 244"/>
              <a:gd name="T54" fmla="*/ 609600 w 384"/>
              <a:gd name="T55" fmla="*/ 273050 h 244"/>
              <a:gd name="T56" fmla="*/ 593725 w 384"/>
              <a:gd name="T57" fmla="*/ 387350 h 244"/>
              <a:gd name="T58" fmla="*/ 434975 w 384"/>
              <a:gd name="T59" fmla="*/ 387350 h 244"/>
              <a:gd name="T60" fmla="*/ 434975 w 384"/>
              <a:gd name="T61" fmla="*/ 311150 h 244"/>
              <a:gd name="T62" fmla="*/ 419100 w 384"/>
              <a:gd name="T63" fmla="*/ 227013 h 244"/>
              <a:gd name="T64" fmla="*/ 266700 w 384"/>
              <a:gd name="T65" fmla="*/ 227013 h 244"/>
              <a:gd name="T66" fmla="*/ 214313 w 384"/>
              <a:gd name="T67" fmla="*/ 227013 h 244"/>
              <a:gd name="T68" fmla="*/ 152400 w 384"/>
              <a:gd name="T69" fmla="*/ 212725 h 244"/>
              <a:gd name="T70" fmla="*/ 144463 w 384"/>
              <a:gd name="T71" fmla="*/ 204788 h 244"/>
              <a:gd name="T72" fmla="*/ 92075 w 384"/>
              <a:gd name="T73" fmla="*/ 182563 h 244"/>
              <a:gd name="T74" fmla="*/ 84137 w 384"/>
              <a:gd name="T75" fmla="*/ 174625 h 244"/>
              <a:gd name="T76" fmla="*/ 84137 w 384"/>
              <a:gd name="T77" fmla="*/ 174625 h 244"/>
              <a:gd name="T78" fmla="*/ 53975 w 384"/>
              <a:gd name="T79" fmla="*/ 152400 h 244"/>
              <a:gd name="T80" fmla="*/ 100012 w 384"/>
              <a:gd name="T81" fmla="*/ 152400 h 244"/>
              <a:gd name="T82" fmla="*/ 68263 w 384"/>
              <a:gd name="T83" fmla="*/ 136525 h 244"/>
              <a:gd name="T84" fmla="*/ 53975 w 384"/>
              <a:gd name="T85" fmla="*/ 128588 h 244"/>
              <a:gd name="T86" fmla="*/ 84137 w 384"/>
              <a:gd name="T87" fmla="*/ 106363 h 244"/>
              <a:gd name="T88" fmla="*/ 114300 w 384"/>
              <a:gd name="T89" fmla="*/ 114300 h 244"/>
              <a:gd name="T90" fmla="*/ 152400 w 384"/>
              <a:gd name="T91" fmla="*/ 136525 h 244"/>
              <a:gd name="T92" fmla="*/ 182562 w 384"/>
              <a:gd name="T93" fmla="*/ 128588 h 244"/>
              <a:gd name="T94" fmla="*/ 214313 w 384"/>
              <a:gd name="T95" fmla="*/ 120650 h 244"/>
              <a:gd name="T96" fmla="*/ 206375 w 384"/>
              <a:gd name="T97" fmla="*/ 128588 h 244"/>
              <a:gd name="T98" fmla="*/ 214313 w 384"/>
              <a:gd name="T99" fmla="*/ 120650 h 244"/>
              <a:gd name="T100" fmla="*/ 220663 w 384"/>
              <a:gd name="T101" fmla="*/ 106363 h 244"/>
              <a:gd name="T102" fmla="*/ 258763 w 384"/>
              <a:gd name="T103" fmla="*/ 114300 h 244"/>
              <a:gd name="T104" fmla="*/ 282575 w 384"/>
              <a:gd name="T105" fmla="*/ 114300 h 244"/>
              <a:gd name="T106" fmla="*/ 290513 w 384"/>
              <a:gd name="T107" fmla="*/ 106363 h 244"/>
              <a:gd name="T108" fmla="*/ 290513 w 384"/>
              <a:gd name="T109" fmla="*/ 114300 h 244"/>
              <a:gd name="T110" fmla="*/ 258763 w 384"/>
              <a:gd name="T111" fmla="*/ 106363 h 244"/>
              <a:gd name="T112" fmla="*/ 244475 w 384"/>
              <a:gd name="T113" fmla="*/ 106363 h 244"/>
              <a:gd name="T114" fmla="*/ 220663 w 384"/>
              <a:gd name="T115" fmla="*/ 106363 h 244"/>
              <a:gd name="T116" fmla="*/ 182562 w 384"/>
              <a:gd name="T117" fmla="*/ 120650 h 244"/>
              <a:gd name="T118" fmla="*/ 160337 w 384"/>
              <a:gd name="T119" fmla="*/ 114300 h 244"/>
              <a:gd name="T120" fmla="*/ 122238 w 384"/>
              <a:gd name="T121" fmla="*/ 106363 h 244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384"/>
              <a:gd name="T184" fmla="*/ 0 h 244"/>
              <a:gd name="T185" fmla="*/ 384 w 384"/>
              <a:gd name="T186" fmla="*/ 244 h 244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384" h="244">
                <a:moveTo>
                  <a:pt x="19" y="81"/>
                </a:moveTo>
                <a:lnTo>
                  <a:pt x="15" y="72"/>
                </a:lnTo>
                <a:lnTo>
                  <a:pt x="5" y="62"/>
                </a:lnTo>
                <a:lnTo>
                  <a:pt x="0" y="62"/>
                </a:lnTo>
                <a:lnTo>
                  <a:pt x="5" y="62"/>
                </a:lnTo>
                <a:lnTo>
                  <a:pt x="15" y="67"/>
                </a:lnTo>
                <a:lnTo>
                  <a:pt x="24" y="67"/>
                </a:lnTo>
                <a:lnTo>
                  <a:pt x="24" y="76"/>
                </a:lnTo>
                <a:lnTo>
                  <a:pt x="19" y="76"/>
                </a:lnTo>
                <a:lnTo>
                  <a:pt x="19" y="81"/>
                </a:lnTo>
                <a:lnTo>
                  <a:pt x="24" y="81"/>
                </a:lnTo>
                <a:lnTo>
                  <a:pt x="29" y="81"/>
                </a:lnTo>
                <a:lnTo>
                  <a:pt x="24" y="81"/>
                </a:lnTo>
                <a:lnTo>
                  <a:pt x="24" y="91"/>
                </a:lnTo>
                <a:lnTo>
                  <a:pt x="29" y="91"/>
                </a:lnTo>
                <a:lnTo>
                  <a:pt x="24" y="91"/>
                </a:lnTo>
                <a:lnTo>
                  <a:pt x="29" y="91"/>
                </a:lnTo>
                <a:lnTo>
                  <a:pt x="24" y="91"/>
                </a:lnTo>
                <a:lnTo>
                  <a:pt x="29" y="96"/>
                </a:lnTo>
                <a:lnTo>
                  <a:pt x="29" y="100"/>
                </a:lnTo>
                <a:lnTo>
                  <a:pt x="29" y="105"/>
                </a:lnTo>
                <a:lnTo>
                  <a:pt x="34" y="110"/>
                </a:lnTo>
                <a:lnTo>
                  <a:pt x="34" y="105"/>
                </a:lnTo>
                <a:lnTo>
                  <a:pt x="34" y="110"/>
                </a:lnTo>
                <a:lnTo>
                  <a:pt x="24" y="91"/>
                </a:lnTo>
                <a:lnTo>
                  <a:pt x="19" y="81"/>
                </a:lnTo>
                <a:close/>
                <a:moveTo>
                  <a:pt x="63" y="143"/>
                </a:moveTo>
                <a:lnTo>
                  <a:pt x="58" y="143"/>
                </a:lnTo>
                <a:lnTo>
                  <a:pt x="43" y="124"/>
                </a:lnTo>
                <a:lnTo>
                  <a:pt x="34" y="115"/>
                </a:lnTo>
                <a:lnTo>
                  <a:pt x="39" y="115"/>
                </a:lnTo>
                <a:lnTo>
                  <a:pt x="39" y="120"/>
                </a:lnTo>
                <a:lnTo>
                  <a:pt x="43" y="120"/>
                </a:lnTo>
                <a:lnTo>
                  <a:pt x="39" y="120"/>
                </a:lnTo>
                <a:lnTo>
                  <a:pt x="43" y="120"/>
                </a:lnTo>
                <a:lnTo>
                  <a:pt x="43" y="124"/>
                </a:lnTo>
                <a:lnTo>
                  <a:pt x="43" y="120"/>
                </a:lnTo>
                <a:lnTo>
                  <a:pt x="43" y="124"/>
                </a:lnTo>
                <a:lnTo>
                  <a:pt x="48" y="124"/>
                </a:lnTo>
                <a:lnTo>
                  <a:pt x="53" y="124"/>
                </a:lnTo>
                <a:lnTo>
                  <a:pt x="48" y="124"/>
                </a:lnTo>
                <a:lnTo>
                  <a:pt x="53" y="124"/>
                </a:lnTo>
                <a:lnTo>
                  <a:pt x="48" y="129"/>
                </a:lnTo>
                <a:lnTo>
                  <a:pt x="53" y="124"/>
                </a:lnTo>
                <a:lnTo>
                  <a:pt x="48" y="129"/>
                </a:lnTo>
                <a:lnTo>
                  <a:pt x="53" y="124"/>
                </a:lnTo>
                <a:lnTo>
                  <a:pt x="48" y="129"/>
                </a:lnTo>
                <a:lnTo>
                  <a:pt x="53" y="124"/>
                </a:lnTo>
                <a:lnTo>
                  <a:pt x="53" y="129"/>
                </a:lnTo>
                <a:lnTo>
                  <a:pt x="58" y="139"/>
                </a:lnTo>
                <a:lnTo>
                  <a:pt x="63" y="139"/>
                </a:lnTo>
                <a:lnTo>
                  <a:pt x="63" y="143"/>
                </a:lnTo>
                <a:close/>
                <a:moveTo>
                  <a:pt x="77" y="67"/>
                </a:moveTo>
                <a:lnTo>
                  <a:pt x="72" y="67"/>
                </a:lnTo>
                <a:lnTo>
                  <a:pt x="67" y="67"/>
                </a:lnTo>
                <a:lnTo>
                  <a:pt x="67" y="62"/>
                </a:lnTo>
                <a:lnTo>
                  <a:pt x="63" y="62"/>
                </a:lnTo>
                <a:lnTo>
                  <a:pt x="58" y="62"/>
                </a:lnTo>
                <a:lnTo>
                  <a:pt x="63" y="62"/>
                </a:lnTo>
                <a:lnTo>
                  <a:pt x="67" y="62"/>
                </a:lnTo>
                <a:lnTo>
                  <a:pt x="63" y="62"/>
                </a:lnTo>
                <a:lnTo>
                  <a:pt x="67" y="62"/>
                </a:lnTo>
                <a:lnTo>
                  <a:pt x="72" y="62"/>
                </a:lnTo>
                <a:lnTo>
                  <a:pt x="77" y="67"/>
                </a:lnTo>
                <a:lnTo>
                  <a:pt x="77" y="62"/>
                </a:lnTo>
                <a:lnTo>
                  <a:pt x="77" y="57"/>
                </a:lnTo>
                <a:lnTo>
                  <a:pt x="77" y="62"/>
                </a:lnTo>
                <a:lnTo>
                  <a:pt x="77" y="67"/>
                </a:lnTo>
                <a:lnTo>
                  <a:pt x="82" y="67"/>
                </a:lnTo>
                <a:lnTo>
                  <a:pt x="77" y="67"/>
                </a:lnTo>
                <a:lnTo>
                  <a:pt x="82" y="67"/>
                </a:lnTo>
                <a:lnTo>
                  <a:pt x="87" y="67"/>
                </a:lnTo>
                <a:lnTo>
                  <a:pt x="87" y="62"/>
                </a:lnTo>
                <a:lnTo>
                  <a:pt x="91" y="57"/>
                </a:lnTo>
                <a:lnTo>
                  <a:pt x="96" y="52"/>
                </a:lnTo>
                <a:lnTo>
                  <a:pt x="96" y="48"/>
                </a:lnTo>
                <a:lnTo>
                  <a:pt x="96" y="52"/>
                </a:lnTo>
                <a:lnTo>
                  <a:pt x="96" y="48"/>
                </a:lnTo>
                <a:lnTo>
                  <a:pt x="101" y="48"/>
                </a:lnTo>
                <a:lnTo>
                  <a:pt x="101" y="43"/>
                </a:lnTo>
                <a:lnTo>
                  <a:pt x="106" y="43"/>
                </a:lnTo>
                <a:lnTo>
                  <a:pt x="106" y="38"/>
                </a:lnTo>
                <a:lnTo>
                  <a:pt x="101" y="38"/>
                </a:lnTo>
                <a:lnTo>
                  <a:pt x="96" y="43"/>
                </a:lnTo>
                <a:lnTo>
                  <a:pt x="101" y="43"/>
                </a:lnTo>
                <a:lnTo>
                  <a:pt x="96" y="43"/>
                </a:lnTo>
                <a:lnTo>
                  <a:pt x="91" y="43"/>
                </a:lnTo>
                <a:lnTo>
                  <a:pt x="87" y="48"/>
                </a:lnTo>
                <a:lnTo>
                  <a:pt x="82" y="48"/>
                </a:lnTo>
                <a:lnTo>
                  <a:pt x="82" y="52"/>
                </a:lnTo>
                <a:lnTo>
                  <a:pt x="82" y="48"/>
                </a:lnTo>
                <a:lnTo>
                  <a:pt x="87" y="43"/>
                </a:lnTo>
                <a:lnTo>
                  <a:pt x="82" y="43"/>
                </a:lnTo>
                <a:lnTo>
                  <a:pt x="77" y="43"/>
                </a:lnTo>
                <a:lnTo>
                  <a:pt x="72" y="48"/>
                </a:lnTo>
                <a:lnTo>
                  <a:pt x="77" y="48"/>
                </a:lnTo>
                <a:lnTo>
                  <a:pt x="82" y="52"/>
                </a:lnTo>
                <a:lnTo>
                  <a:pt x="77" y="52"/>
                </a:lnTo>
                <a:lnTo>
                  <a:pt x="72" y="52"/>
                </a:lnTo>
                <a:lnTo>
                  <a:pt x="67" y="52"/>
                </a:lnTo>
                <a:lnTo>
                  <a:pt x="63" y="52"/>
                </a:lnTo>
                <a:lnTo>
                  <a:pt x="67" y="52"/>
                </a:lnTo>
                <a:lnTo>
                  <a:pt x="63" y="52"/>
                </a:lnTo>
                <a:lnTo>
                  <a:pt x="67" y="48"/>
                </a:lnTo>
                <a:lnTo>
                  <a:pt x="77" y="43"/>
                </a:lnTo>
                <a:lnTo>
                  <a:pt x="77" y="33"/>
                </a:lnTo>
                <a:lnTo>
                  <a:pt x="72" y="33"/>
                </a:lnTo>
                <a:lnTo>
                  <a:pt x="77" y="33"/>
                </a:lnTo>
                <a:lnTo>
                  <a:pt x="82" y="33"/>
                </a:lnTo>
                <a:lnTo>
                  <a:pt x="87" y="28"/>
                </a:lnTo>
                <a:lnTo>
                  <a:pt x="91" y="28"/>
                </a:lnTo>
                <a:lnTo>
                  <a:pt x="96" y="28"/>
                </a:lnTo>
                <a:lnTo>
                  <a:pt x="96" y="24"/>
                </a:lnTo>
                <a:lnTo>
                  <a:pt x="101" y="19"/>
                </a:lnTo>
                <a:lnTo>
                  <a:pt x="101" y="14"/>
                </a:lnTo>
                <a:lnTo>
                  <a:pt x="101" y="9"/>
                </a:lnTo>
                <a:lnTo>
                  <a:pt x="106" y="9"/>
                </a:lnTo>
                <a:lnTo>
                  <a:pt x="106" y="4"/>
                </a:lnTo>
                <a:lnTo>
                  <a:pt x="101" y="4"/>
                </a:lnTo>
                <a:lnTo>
                  <a:pt x="106" y="4"/>
                </a:lnTo>
                <a:lnTo>
                  <a:pt x="111" y="0"/>
                </a:lnTo>
                <a:lnTo>
                  <a:pt x="120" y="0"/>
                </a:lnTo>
                <a:lnTo>
                  <a:pt x="125" y="0"/>
                </a:lnTo>
                <a:lnTo>
                  <a:pt x="130" y="0"/>
                </a:lnTo>
                <a:lnTo>
                  <a:pt x="139" y="0"/>
                </a:lnTo>
                <a:lnTo>
                  <a:pt x="154" y="0"/>
                </a:lnTo>
                <a:lnTo>
                  <a:pt x="159" y="0"/>
                </a:lnTo>
                <a:lnTo>
                  <a:pt x="163" y="0"/>
                </a:lnTo>
                <a:lnTo>
                  <a:pt x="192" y="0"/>
                </a:lnTo>
                <a:lnTo>
                  <a:pt x="202" y="0"/>
                </a:lnTo>
                <a:lnTo>
                  <a:pt x="207" y="0"/>
                </a:lnTo>
                <a:lnTo>
                  <a:pt x="211" y="0"/>
                </a:lnTo>
                <a:lnTo>
                  <a:pt x="216" y="0"/>
                </a:lnTo>
                <a:lnTo>
                  <a:pt x="231" y="0"/>
                </a:lnTo>
                <a:lnTo>
                  <a:pt x="235" y="0"/>
                </a:lnTo>
                <a:lnTo>
                  <a:pt x="245" y="0"/>
                </a:lnTo>
                <a:lnTo>
                  <a:pt x="250" y="0"/>
                </a:lnTo>
                <a:lnTo>
                  <a:pt x="254" y="0"/>
                </a:lnTo>
                <a:lnTo>
                  <a:pt x="259" y="0"/>
                </a:lnTo>
                <a:lnTo>
                  <a:pt x="264" y="0"/>
                </a:lnTo>
                <a:lnTo>
                  <a:pt x="269" y="0"/>
                </a:lnTo>
                <a:lnTo>
                  <a:pt x="274" y="0"/>
                </a:lnTo>
                <a:lnTo>
                  <a:pt x="288" y="0"/>
                </a:lnTo>
                <a:lnTo>
                  <a:pt x="293" y="0"/>
                </a:lnTo>
                <a:lnTo>
                  <a:pt x="298" y="0"/>
                </a:lnTo>
                <a:lnTo>
                  <a:pt x="302" y="0"/>
                </a:lnTo>
                <a:lnTo>
                  <a:pt x="307" y="0"/>
                </a:lnTo>
                <a:lnTo>
                  <a:pt x="336" y="0"/>
                </a:lnTo>
                <a:lnTo>
                  <a:pt x="341" y="0"/>
                </a:lnTo>
                <a:lnTo>
                  <a:pt x="346" y="0"/>
                </a:lnTo>
                <a:lnTo>
                  <a:pt x="350" y="0"/>
                </a:lnTo>
                <a:lnTo>
                  <a:pt x="370" y="0"/>
                </a:lnTo>
                <a:lnTo>
                  <a:pt x="379" y="0"/>
                </a:lnTo>
                <a:lnTo>
                  <a:pt x="384" y="0"/>
                </a:lnTo>
                <a:lnTo>
                  <a:pt x="384" y="4"/>
                </a:lnTo>
                <a:lnTo>
                  <a:pt x="384" y="14"/>
                </a:lnTo>
                <a:lnTo>
                  <a:pt x="384" y="19"/>
                </a:lnTo>
                <a:lnTo>
                  <a:pt x="384" y="28"/>
                </a:lnTo>
                <a:lnTo>
                  <a:pt x="384" y="33"/>
                </a:lnTo>
                <a:lnTo>
                  <a:pt x="384" y="43"/>
                </a:lnTo>
                <a:lnTo>
                  <a:pt x="384" y="48"/>
                </a:lnTo>
                <a:lnTo>
                  <a:pt x="384" y="52"/>
                </a:lnTo>
                <a:lnTo>
                  <a:pt x="384" y="57"/>
                </a:lnTo>
                <a:lnTo>
                  <a:pt x="384" y="91"/>
                </a:lnTo>
                <a:lnTo>
                  <a:pt x="384" y="96"/>
                </a:lnTo>
                <a:lnTo>
                  <a:pt x="384" y="134"/>
                </a:lnTo>
                <a:lnTo>
                  <a:pt x="384" y="139"/>
                </a:lnTo>
                <a:lnTo>
                  <a:pt x="384" y="172"/>
                </a:lnTo>
                <a:lnTo>
                  <a:pt x="384" y="206"/>
                </a:lnTo>
                <a:lnTo>
                  <a:pt x="384" y="215"/>
                </a:lnTo>
                <a:lnTo>
                  <a:pt x="384" y="220"/>
                </a:lnTo>
                <a:lnTo>
                  <a:pt x="384" y="235"/>
                </a:lnTo>
                <a:lnTo>
                  <a:pt x="384" y="244"/>
                </a:lnTo>
                <a:lnTo>
                  <a:pt x="374" y="244"/>
                </a:lnTo>
                <a:lnTo>
                  <a:pt x="365" y="244"/>
                </a:lnTo>
                <a:lnTo>
                  <a:pt x="346" y="244"/>
                </a:lnTo>
                <a:lnTo>
                  <a:pt x="341" y="244"/>
                </a:lnTo>
                <a:lnTo>
                  <a:pt x="331" y="244"/>
                </a:lnTo>
                <a:lnTo>
                  <a:pt x="278" y="244"/>
                </a:lnTo>
                <a:lnTo>
                  <a:pt x="274" y="244"/>
                </a:lnTo>
                <a:lnTo>
                  <a:pt x="274" y="235"/>
                </a:lnTo>
                <a:lnTo>
                  <a:pt x="274" y="225"/>
                </a:lnTo>
                <a:lnTo>
                  <a:pt x="274" y="215"/>
                </a:lnTo>
                <a:lnTo>
                  <a:pt x="274" y="206"/>
                </a:lnTo>
                <a:lnTo>
                  <a:pt x="274" y="201"/>
                </a:lnTo>
                <a:lnTo>
                  <a:pt x="274" y="196"/>
                </a:lnTo>
                <a:lnTo>
                  <a:pt x="274" y="191"/>
                </a:lnTo>
                <a:lnTo>
                  <a:pt x="274" y="187"/>
                </a:lnTo>
                <a:lnTo>
                  <a:pt x="274" y="153"/>
                </a:lnTo>
                <a:lnTo>
                  <a:pt x="274" y="148"/>
                </a:lnTo>
                <a:lnTo>
                  <a:pt x="274" y="143"/>
                </a:lnTo>
                <a:lnTo>
                  <a:pt x="264" y="143"/>
                </a:lnTo>
                <a:lnTo>
                  <a:pt x="250" y="143"/>
                </a:lnTo>
                <a:lnTo>
                  <a:pt x="240" y="143"/>
                </a:lnTo>
                <a:lnTo>
                  <a:pt x="231" y="143"/>
                </a:lnTo>
                <a:lnTo>
                  <a:pt x="211" y="143"/>
                </a:lnTo>
                <a:lnTo>
                  <a:pt x="207" y="143"/>
                </a:lnTo>
                <a:lnTo>
                  <a:pt x="168" y="143"/>
                </a:lnTo>
                <a:lnTo>
                  <a:pt x="163" y="143"/>
                </a:lnTo>
                <a:lnTo>
                  <a:pt x="159" y="143"/>
                </a:lnTo>
                <a:lnTo>
                  <a:pt x="154" y="143"/>
                </a:lnTo>
                <a:lnTo>
                  <a:pt x="149" y="143"/>
                </a:lnTo>
                <a:lnTo>
                  <a:pt x="139" y="143"/>
                </a:lnTo>
                <a:lnTo>
                  <a:pt x="135" y="143"/>
                </a:lnTo>
                <a:lnTo>
                  <a:pt x="130" y="143"/>
                </a:lnTo>
                <a:lnTo>
                  <a:pt x="120" y="143"/>
                </a:lnTo>
                <a:lnTo>
                  <a:pt x="115" y="143"/>
                </a:lnTo>
                <a:lnTo>
                  <a:pt x="106" y="143"/>
                </a:lnTo>
                <a:lnTo>
                  <a:pt x="101" y="143"/>
                </a:lnTo>
                <a:lnTo>
                  <a:pt x="96" y="134"/>
                </a:lnTo>
                <a:lnTo>
                  <a:pt x="96" y="129"/>
                </a:lnTo>
                <a:lnTo>
                  <a:pt x="91" y="129"/>
                </a:lnTo>
                <a:lnTo>
                  <a:pt x="96" y="124"/>
                </a:lnTo>
                <a:lnTo>
                  <a:pt x="91" y="129"/>
                </a:lnTo>
                <a:lnTo>
                  <a:pt x="91" y="124"/>
                </a:lnTo>
                <a:lnTo>
                  <a:pt x="91" y="129"/>
                </a:lnTo>
                <a:lnTo>
                  <a:pt x="87" y="124"/>
                </a:lnTo>
                <a:lnTo>
                  <a:pt x="82" y="124"/>
                </a:lnTo>
                <a:lnTo>
                  <a:pt x="72" y="120"/>
                </a:lnTo>
                <a:lnTo>
                  <a:pt x="67" y="120"/>
                </a:lnTo>
                <a:lnTo>
                  <a:pt x="63" y="115"/>
                </a:lnTo>
                <a:lnTo>
                  <a:pt x="58" y="115"/>
                </a:lnTo>
                <a:lnTo>
                  <a:pt x="58" y="110"/>
                </a:lnTo>
                <a:lnTo>
                  <a:pt x="53" y="115"/>
                </a:lnTo>
                <a:lnTo>
                  <a:pt x="48" y="110"/>
                </a:lnTo>
                <a:lnTo>
                  <a:pt x="53" y="110"/>
                </a:lnTo>
                <a:lnTo>
                  <a:pt x="48" y="110"/>
                </a:lnTo>
                <a:lnTo>
                  <a:pt x="53" y="110"/>
                </a:lnTo>
                <a:lnTo>
                  <a:pt x="58" y="110"/>
                </a:lnTo>
                <a:lnTo>
                  <a:pt x="53" y="110"/>
                </a:lnTo>
                <a:lnTo>
                  <a:pt x="53" y="105"/>
                </a:lnTo>
                <a:lnTo>
                  <a:pt x="53" y="110"/>
                </a:lnTo>
                <a:lnTo>
                  <a:pt x="53" y="105"/>
                </a:lnTo>
                <a:lnTo>
                  <a:pt x="53" y="110"/>
                </a:lnTo>
                <a:lnTo>
                  <a:pt x="53" y="105"/>
                </a:lnTo>
                <a:lnTo>
                  <a:pt x="48" y="105"/>
                </a:lnTo>
                <a:lnTo>
                  <a:pt x="43" y="105"/>
                </a:lnTo>
                <a:lnTo>
                  <a:pt x="39" y="100"/>
                </a:lnTo>
                <a:lnTo>
                  <a:pt x="34" y="100"/>
                </a:lnTo>
                <a:lnTo>
                  <a:pt x="34" y="96"/>
                </a:lnTo>
                <a:lnTo>
                  <a:pt x="39" y="96"/>
                </a:lnTo>
                <a:lnTo>
                  <a:pt x="43" y="96"/>
                </a:lnTo>
                <a:lnTo>
                  <a:pt x="48" y="100"/>
                </a:lnTo>
                <a:lnTo>
                  <a:pt x="53" y="100"/>
                </a:lnTo>
                <a:lnTo>
                  <a:pt x="58" y="100"/>
                </a:lnTo>
                <a:lnTo>
                  <a:pt x="63" y="96"/>
                </a:lnTo>
                <a:lnTo>
                  <a:pt x="58" y="91"/>
                </a:lnTo>
                <a:lnTo>
                  <a:pt x="58" y="86"/>
                </a:lnTo>
                <a:lnTo>
                  <a:pt x="53" y="86"/>
                </a:lnTo>
                <a:lnTo>
                  <a:pt x="48" y="86"/>
                </a:lnTo>
                <a:lnTo>
                  <a:pt x="43" y="81"/>
                </a:lnTo>
                <a:lnTo>
                  <a:pt x="43" y="86"/>
                </a:lnTo>
                <a:lnTo>
                  <a:pt x="43" y="91"/>
                </a:lnTo>
                <a:lnTo>
                  <a:pt x="43" y="86"/>
                </a:lnTo>
                <a:lnTo>
                  <a:pt x="39" y="86"/>
                </a:lnTo>
                <a:lnTo>
                  <a:pt x="34" y="91"/>
                </a:lnTo>
                <a:lnTo>
                  <a:pt x="34" y="86"/>
                </a:lnTo>
                <a:lnTo>
                  <a:pt x="34" y="81"/>
                </a:lnTo>
                <a:lnTo>
                  <a:pt x="34" y="76"/>
                </a:lnTo>
                <a:lnTo>
                  <a:pt x="39" y="76"/>
                </a:lnTo>
                <a:lnTo>
                  <a:pt x="43" y="72"/>
                </a:lnTo>
                <a:lnTo>
                  <a:pt x="48" y="67"/>
                </a:lnTo>
                <a:lnTo>
                  <a:pt x="53" y="72"/>
                </a:lnTo>
                <a:lnTo>
                  <a:pt x="53" y="67"/>
                </a:lnTo>
                <a:lnTo>
                  <a:pt x="58" y="67"/>
                </a:lnTo>
                <a:lnTo>
                  <a:pt x="63" y="67"/>
                </a:lnTo>
                <a:lnTo>
                  <a:pt x="58" y="72"/>
                </a:lnTo>
                <a:lnTo>
                  <a:pt x="63" y="72"/>
                </a:lnTo>
                <a:lnTo>
                  <a:pt x="67" y="72"/>
                </a:lnTo>
                <a:lnTo>
                  <a:pt x="72" y="72"/>
                </a:lnTo>
                <a:lnTo>
                  <a:pt x="72" y="76"/>
                </a:lnTo>
                <a:lnTo>
                  <a:pt x="77" y="81"/>
                </a:lnTo>
                <a:lnTo>
                  <a:pt x="82" y="81"/>
                </a:lnTo>
                <a:lnTo>
                  <a:pt x="87" y="81"/>
                </a:lnTo>
                <a:lnTo>
                  <a:pt x="91" y="81"/>
                </a:lnTo>
                <a:lnTo>
                  <a:pt x="96" y="86"/>
                </a:lnTo>
                <a:lnTo>
                  <a:pt x="96" y="81"/>
                </a:lnTo>
                <a:lnTo>
                  <a:pt x="91" y="81"/>
                </a:lnTo>
                <a:lnTo>
                  <a:pt x="96" y="81"/>
                </a:lnTo>
                <a:lnTo>
                  <a:pt x="101" y="81"/>
                </a:lnTo>
                <a:lnTo>
                  <a:pt x="106" y="81"/>
                </a:lnTo>
                <a:lnTo>
                  <a:pt x="115" y="81"/>
                </a:lnTo>
                <a:lnTo>
                  <a:pt x="120" y="81"/>
                </a:lnTo>
                <a:lnTo>
                  <a:pt x="125" y="81"/>
                </a:lnTo>
                <a:lnTo>
                  <a:pt x="130" y="81"/>
                </a:lnTo>
                <a:lnTo>
                  <a:pt x="125" y="81"/>
                </a:lnTo>
                <a:lnTo>
                  <a:pt x="125" y="76"/>
                </a:lnTo>
                <a:lnTo>
                  <a:pt x="135" y="76"/>
                </a:lnTo>
                <a:lnTo>
                  <a:pt x="130" y="76"/>
                </a:lnTo>
                <a:lnTo>
                  <a:pt x="135" y="76"/>
                </a:lnTo>
                <a:lnTo>
                  <a:pt x="130" y="76"/>
                </a:lnTo>
                <a:lnTo>
                  <a:pt x="130" y="81"/>
                </a:lnTo>
                <a:lnTo>
                  <a:pt x="135" y="81"/>
                </a:lnTo>
                <a:lnTo>
                  <a:pt x="130" y="81"/>
                </a:lnTo>
                <a:lnTo>
                  <a:pt x="135" y="81"/>
                </a:lnTo>
                <a:lnTo>
                  <a:pt x="130" y="81"/>
                </a:lnTo>
                <a:lnTo>
                  <a:pt x="130" y="76"/>
                </a:lnTo>
                <a:lnTo>
                  <a:pt x="135" y="76"/>
                </a:lnTo>
                <a:lnTo>
                  <a:pt x="135" y="81"/>
                </a:lnTo>
                <a:lnTo>
                  <a:pt x="135" y="76"/>
                </a:lnTo>
                <a:lnTo>
                  <a:pt x="135" y="81"/>
                </a:lnTo>
                <a:lnTo>
                  <a:pt x="135" y="76"/>
                </a:lnTo>
                <a:lnTo>
                  <a:pt x="135" y="81"/>
                </a:lnTo>
                <a:lnTo>
                  <a:pt x="135" y="76"/>
                </a:lnTo>
                <a:lnTo>
                  <a:pt x="135" y="72"/>
                </a:lnTo>
                <a:lnTo>
                  <a:pt x="139" y="67"/>
                </a:lnTo>
                <a:lnTo>
                  <a:pt x="144" y="72"/>
                </a:lnTo>
                <a:lnTo>
                  <a:pt x="144" y="76"/>
                </a:lnTo>
                <a:lnTo>
                  <a:pt x="149" y="72"/>
                </a:lnTo>
                <a:lnTo>
                  <a:pt x="154" y="72"/>
                </a:lnTo>
                <a:lnTo>
                  <a:pt x="159" y="72"/>
                </a:lnTo>
                <a:lnTo>
                  <a:pt x="163" y="72"/>
                </a:lnTo>
                <a:lnTo>
                  <a:pt x="163" y="67"/>
                </a:lnTo>
                <a:lnTo>
                  <a:pt x="163" y="72"/>
                </a:lnTo>
                <a:lnTo>
                  <a:pt x="168" y="72"/>
                </a:lnTo>
                <a:lnTo>
                  <a:pt x="173" y="72"/>
                </a:lnTo>
                <a:lnTo>
                  <a:pt x="178" y="67"/>
                </a:lnTo>
                <a:lnTo>
                  <a:pt x="178" y="72"/>
                </a:lnTo>
                <a:lnTo>
                  <a:pt x="183" y="72"/>
                </a:lnTo>
                <a:lnTo>
                  <a:pt x="187" y="72"/>
                </a:lnTo>
                <a:lnTo>
                  <a:pt x="183" y="72"/>
                </a:lnTo>
                <a:lnTo>
                  <a:pt x="187" y="72"/>
                </a:lnTo>
                <a:lnTo>
                  <a:pt x="183" y="72"/>
                </a:lnTo>
                <a:lnTo>
                  <a:pt x="183" y="67"/>
                </a:lnTo>
                <a:lnTo>
                  <a:pt x="183" y="72"/>
                </a:lnTo>
                <a:lnTo>
                  <a:pt x="178" y="72"/>
                </a:lnTo>
                <a:lnTo>
                  <a:pt x="178" y="67"/>
                </a:lnTo>
                <a:lnTo>
                  <a:pt x="178" y="72"/>
                </a:lnTo>
                <a:lnTo>
                  <a:pt x="178" y="67"/>
                </a:lnTo>
                <a:lnTo>
                  <a:pt x="183" y="72"/>
                </a:lnTo>
                <a:lnTo>
                  <a:pt x="178" y="67"/>
                </a:lnTo>
                <a:lnTo>
                  <a:pt x="173" y="67"/>
                </a:lnTo>
                <a:lnTo>
                  <a:pt x="168" y="72"/>
                </a:lnTo>
                <a:lnTo>
                  <a:pt x="168" y="67"/>
                </a:lnTo>
                <a:lnTo>
                  <a:pt x="159" y="67"/>
                </a:lnTo>
                <a:lnTo>
                  <a:pt x="163" y="67"/>
                </a:lnTo>
                <a:lnTo>
                  <a:pt x="168" y="62"/>
                </a:lnTo>
                <a:lnTo>
                  <a:pt x="163" y="67"/>
                </a:lnTo>
                <a:lnTo>
                  <a:pt x="154" y="62"/>
                </a:lnTo>
                <a:lnTo>
                  <a:pt x="154" y="67"/>
                </a:lnTo>
                <a:lnTo>
                  <a:pt x="154" y="62"/>
                </a:lnTo>
                <a:lnTo>
                  <a:pt x="154" y="67"/>
                </a:lnTo>
                <a:lnTo>
                  <a:pt x="149" y="67"/>
                </a:lnTo>
                <a:lnTo>
                  <a:pt x="144" y="67"/>
                </a:lnTo>
                <a:lnTo>
                  <a:pt x="144" y="62"/>
                </a:lnTo>
                <a:lnTo>
                  <a:pt x="144" y="67"/>
                </a:lnTo>
                <a:lnTo>
                  <a:pt x="144" y="62"/>
                </a:lnTo>
                <a:lnTo>
                  <a:pt x="139" y="67"/>
                </a:lnTo>
                <a:lnTo>
                  <a:pt x="135" y="67"/>
                </a:lnTo>
                <a:lnTo>
                  <a:pt x="130" y="67"/>
                </a:lnTo>
                <a:lnTo>
                  <a:pt x="130" y="72"/>
                </a:lnTo>
                <a:lnTo>
                  <a:pt x="125" y="72"/>
                </a:lnTo>
                <a:lnTo>
                  <a:pt x="120" y="72"/>
                </a:lnTo>
                <a:lnTo>
                  <a:pt x="115" y="76"/>
                </a:lnTo>
                <a:lnTo>
                  <a:pt x="111" y="76"/>
                </a:lnTo>
                <a:lnTo>
                  <a:pt x="106" y="76"/>
                </a:lnTo>
                <a:lnTo>
                  <a:pt x="101" y="76"/>
                </a:lnTo>
                <a:lnTo>
                  <a:pt x="101" y="72"/>
                </a:lnTo>
                <a:lnTo>
                  <a:pt x="101" y="76"/>
                </a:lnTo>
                <a:lnTo>
                  <a:pt x="101" y="72"/>
                </a:lnTo>
                <a:lnTo>
                  <a:pt x="101" y="76"/>
                </a:lnTo>
                <a:lnTo>
                  <a:pt x="96" y="76"/>
                </a:lnTo>
                <a:lnTo>
                  <a:pt x="91" y="76"/>
                </a:lnTo>
                <a:lnTo>
                  <a:pt x="87" y="72"/>
                </a:lnTo>
                <a:lnTo>
                  <a:pt x="82" y="72"/>
                </a:lnTo>
                <a:lnTo>
                  <a:pt x="77" y="67"/>
                </a:lnTo>
                <a:close/>
              </a:path>
            </a:pathLst>
          </a:custGeom>
          <a:solidFill>
            <a:srgbClr val="9999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1" name="Freeform 388"/>
          <p:cNvSpPr>
            <a:spLocks/>
          </p:cNvSpPr>
          <p:nvPr/>
        </p:nvSpPr>
        <p:spPr bwMode="auto">
          <a:xfrm>
            <a:off x="4670046" y="2032192"/>
            <a:ext cx="784225" cy="480964"/>
          </a:xfrm>
          <a:custGeom>
            <a:avLst/>
            <a:gdLst>
              <a:gd name="T0" fmla="*/ 144463 w 494"/>
              <a:gd name="T1" fmla="*/ 457200 h 312"/>
              <a:gd name="T2" fmla="*/ 114300 w 494"/>
              <a:gd name="T3" fmla="*/ 449263 h 312"/>
              <a:gd name="T4" fmla="*/ 106363 w 494"/>
              <a:gd name="T5" fmla="*/ 449263 h 312"/>
              <a:gd name="T6" fmla="*/ 84138 w 494"/>
              <a:gd name="T7" fmla="*/ 434975 h 312"/>
              <a:gd name="T8" fmla="*/ 68263 w 494"/>
              <a:gd name="T9" fmla="*/ 427038 h 312"/>
              <a:gd name="T10" fmla="*/ 53975 w 494"/>
              <a:gd name="T11" fmla="*/ 419100 h 312"/>
              <a:gd name="T12" fmla="*/ 30163 w 494"/>
              <a:gd name="T13" fmla="*/ 419100 h 312"/>
              <a:gd name="T14" fmla="*/ 15875 w 494"/>
              <a:gd name="T15" fmla="*/ 419100 h 312"/>
              <a:gd name="T16" fmla="*/ 7938 w 494"/>
              <a:gd name="T17" fmla="*/ 419100 h 312"/>
              <a:gd name="T18" fmla="*/ 0 w 494"/>
              <a:gd name="T19" fmla="*/ 404812 h 312"/>
              <a:gd name="T20" fmla="*/ 0 w 494"/>
              <a:gd name="T21" fmla="*/ 350837 h 312"/>
              <a:gd name="T22" fmla="*/ 0 w 494"/>
              <a:gd name="T23" fmla="*/ 274637 h 312"/>
              <a:gd name="T24" fmla="*/ 76200 w 494"/>
              <a:gd name="T25" fmla="*/ 266700 h 312"/>
              <a:gd name="T26" fmla="*/ 114300 w 494"/>
              <a:gd name="T27" fmla="*/ 244475 h 312"/>
              <a:gd name="T28" fmla="*/ 114300 w 494"/>
              <a:gd name="T29" fmla="*/ 182562 h 312"/>
              <a:gd name="T30" fmla="*/ 114300 w 494"/>
              <a:gd name="T31" fmla="*/ 106363 h 312"/>
              <a:gd name="T32" fmla="*/ 138113 w 494"/>
              <a:gd name="T33" fmla="*/ 30163 h 312"/>
              <a:gd name="T34" fmla="*/ 266700 w 494"/>
              <a:gd name="T35" fmla="*/ 30163 h 312"/>
              <a:gd name="T36" fmla="*/ 282575 w 494"/>
              <a:gd name="T37" fmla="*/ 46037 h 312"/>
              <a:gd name="T38" fmla="*/ 296863 w 494"/>
              <a:gd name="T39" fmla="*/ 53975 h 312"/>
              <a:gd name="T40" fmla="*/ 304800 w 494"/>
              <a:gd name="T41" fmla="*/ 53975 h 312"/>
              <a:gd name="T42" fmla="*/ 296863 w 494"/>
              <a:gd name="T43" fmla="*/ 53975 h 312"/>
              <a:gd name="T44" fmla="*/ 274638 w 494"/>
              <a:gd name="T45" fmla="*/ 53975 h 312"/>
              <a:gd name="T46" fmla="*/ 282575 w 494"/>
              <a:gd name="T47" fmla="*/ 84137 h 312"/>
              <a:gd name="T48" fmla="*/ 296863 w 494"/>
              <a:gd name="T49" fmla="*/ 92075 h 312"/>
              <a:gd name="T50" fmla="*/ 327025 w 494"/>
              <a:gd name="T51" fmla="*/ 84137 h 312"/>
              <a:gd name="T52" fmla="*/ 334963 w 494"/>
              <a:gd name="T53" fmla="*/ 84137 h 312"/>
              <a:gd name="T54" fmla="*/ 350838 w 494"/>
              <a:gd name="T55" fmla="*/ 76200 h 312"/>
              <a:gd name="T56" fmla="*/ 373063 w 494"/>
              <a:gd name="T57" fmla="*/ 76200 h 312"/>
              <a:gd name="T58" fmla="*/ 388938 w 494"/>
              <a:gd name="T59" fmla="*/ 84137 h 312"/>
              <a:gd name="T60" fmla="*/ 411163 w 494"/>
              <a:gd name="T61" fmla="*/ 68262 h 312"/>
              <a:gd name="T62" fmla="*/ 419100 w 494"/>
              <a:gd name="T63" fmla="*/ 53975 h 312"/>
              <a:gd name="T64" fmla="*/ 434975 w 494"/>
              <a:gd name="T65" fmla="*/ 30163 h 312"/>
              <a:gd name="T66" fmla="*/ 465138 w 494"/>
              <a:gd name="T67" fmla="*/ 23812 h 312"/>
              <a:gd name="T68" fmla="*/ 479425 w 494"/>
              <a:gd name="T69" fmla="*/ 15875 h 312"/>
              <a:gd name="T70" fmla="*/ 517525 w 494"/>
              <a:gd name="T71" fmla="*/ 7937 h 312"/>
              <a:gd name="T72" fmla="*/ 549275 w 494"/>
              <a:gd name="T73" fmla="*/ 15875 h 312"/>
              <a:gd name="T74" fmla="*/ 563563 w 494"/>
              <a:gd name="T75" fmla="*/ 7937 h 312"/>
              <a:gd name="T76" fmla="*/ 601663 w 494"/>
              <a:gd name="T77" fmla="*/ 7937 h 312"/>
              <a:gd name="T78" fmla="*/ 617538 w 494"/>
              <a:gd name="T79" fmla="*/ 30163 h 312"/>
              <a:gd name="T80" fmla="*/ 663575 w 494"/>
              <a:gd name="T81" fmla="*/ 30163 h 312"/>
              <a:gd name="T82" fmla="*/ 693738 w 494"/>
              <a:gd name="T83" fmla="*/ 92075 h 312"/>
              <a:gd name="T84" fmla="*/ 723900 w 494"/>
              <a:gd name="T85" fmla="*/ 130175 h 312"/>
              <a:gd name="T86" fmla="*/ 762000 w 494"/>
              <a:gd name="T87" fmla="*/ 138112 h 312"/>
              <a:gd name="T88" fmla="*/ 762000 w 494"/>
              <a:gd name="T89" fmla="*/ 160337 h 312"/>
              <a:gd name="T90" fmla="*/ 746125 w 494"/>
              <a:gd name="T91" fmla="*/ 176212 h 312"/>
              <a:gd name="T92" fmla="*/ 762000 w 494"/>
              <a:gd name="T93" fmla="*/ 198437 h 312"/>
              <a:gd name="T94" fmla="*/ 784225 w 494"/>
              <a:gd name="T95" fmla="*/ 214313 h 312"/>
              <a:gd name="T96" fmla="*/ 784225 w 494"/>
              <a:gd name="T97" fmla="*/ 342900 h 312"/>
              <a:gd name="T98" fmla="*/ 769938 w 494"/>
              <a:gd name="T99" fmla="*/ 434975 h 312"/>
              <a:gd name="T100" fmla="*/ 738188 w 494"/>
              <a:gd name="T101" fmla="*/ 495300 h 312"/>
              <a:gd name="T102" fmla="*/ 701675 w 494"/>
              <a:gd name="T103" fmla="*/ 495300 h 312"/>
              <a:gd name="T104" fmla="*/ 655638 w 494"/>
              <a:gd name="T105" fmla="*/ 495300 h 312"/>
              <a:gd name="T106" fmla="*/ 593725 w 494"/>
              <a:gd name="T107" fmla="*/ 495300 h 312"/>
              <a:gd name="T108" fmla="*/ 549275 w 494"/>
              <a:gd name="T109" fmla="*/ 495300 h 312"/>
              <a:gd name="T110" fmla="*/ 449263 w 494"/>
              <a:gd name="T111" fmla="*/ 495300 h 312"/>
              <a:gd name="T112" fmla="*/ 358775 w 494"/>
              <a:gd name="T113" fmla="*/ 495300 h 312"/>
              <a:gd name="T114" fmla="*/ 288925 w 494"/>
              <a:gd name="T115" fmla="*/ 495300 h 312"/>
              <a:gd name="T116" fmla="*/ 236538 w 494"/>
              <a:gd name="T117" fmla="*/ 495300 h 312"/>
              <a:gd name="T118" fmla="*/ 182563 w 494"/>
              <a:gd name="T119" fmla="*/ 481013 h 31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494"/>
              <a:gd name="T181" fmla="*/ 0 h 312"/>
              <a:gd name="T182" fmla="*/ 494 w 494"/>
              <a:gd name="T183" fmla="*/ 312 h 31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494" h="312">
                <a:moveTo>
                  <a:pt x="101" y="298"/>
                </a:moveTo>
                <a:lnTo>
                  <a:pt x="101" y="293"/>
                </a:lnTo>
                <a:lnTo>
                  <a:pt x="96" y="293"/>
                </a:lnTo>
                <a:lnTo>
                  <a:pt x="96" y="288"/>
                </a:lnTo>
                <a:lnTo>
                  <a:pt x="91" y="288"/>
                </a:lnTo>
                <a:lnTo>
                  <a:pt x="87" y="288"/>
                </a:lnTo>
                <a:lnTo>
                  <a:pt x="82" y="288"/>
                </a:lnTo>
                <a:lnTo>
                  <a:pt x="82" y="283"/>
                </a:lnTo>
                <a:lnTo>
                  <a:pt x="77" y="283"/>
                </a:lnTo>
                <a:lnTo>
                  <a:pt x="72" y="283"/>
                </a:lnTo>
                <a:lnTo>
                  <a:pt x="72" y="279"/>
                </a:lnTo>
                <a:lnTo>
                  <a:pt x="77" y="279"/>
                </a:lnTo>
                <a:lnTo>
                  <a:pt x="72" y="279"/>
                </a:lnTo>
                <a:lnTo>
                  <a:pt x="67" y="279"/>
                </a:lnTo>
                <a:lnTo>
                  <a:pt x="67" y="283"/>
                </a:lnTo>
                <a:lnTo>
                  <a:pt x="63" y="283"/>
                </a:lnTo>
                <a:lnTo>
                  <a:pt x="63" y="279"/>
                </a:lnTo>
                <a:lnTo>
                  <a:pt x="58" y="279"/>
                </a:lnTo>
                <a:lnTo>
                  <a:pt x="58" y="274"/>
                </a:lnTo>
                <a:lnTo>
                  <a:pt x="53" y="274"/>
                </a:lnTo>
                <a:lnTo>
                  <a:pt x="53" y="269"/>
                </a:lnTo>
                <a:lnTo>
                  <a:pt x="53" y="274"/>
                </a:lnTo>
                <a:lnTo>
                  <a:pt x="48" y="274"/>
                </a:lnTo>
                <a:lnTo>
                  <a:pt x="48" y="269"/>
                </a:lnTo>
                <a:lnTo>
                  <a:pt x="43" y="269"/>
                </a:lnTo>
                <a:lnTo>
                  <a:pt x="43" y="264"/>
                </a:lnTo>
                <a:lnTo>
                  <a:pt x="39" y="264"/>
                </a:lnTo>
                <a:lnTo>
                  <a:pt x="43" y="264"/>
                </a:lnTo>
                <a:lnTo>
                  <a:pt x="39" y="264"/>
                </a:lnTo>
                <a:lnTo>
                  <a:pt x="34" y="264"/>
                </a:lnTo>
                <a:lnTo>
                  <a:pt x="34" y="259"/>
                </a:lnTo>
                <a:lnTo>
                  <a:pt x="29" y="259"/>
                </a:lnTo>
                <a:lnTo>
                  <a:pt x="24" y="259"/>
                </a:lnTo>
                <a:lnTo>
                  <a:pt x="24" y="264"/>
                </a:lnTo>
                <a:lnTo>
                  <a:pt x="19" y="264"/>
                </a:lnTo>
                <a:lnTo>
                  <a:pt x="15" y="264"/>
                </a:lnTo>
                <a:lnTo>
                  <a:pt x="15" y="269"/>
                </a:lnTo>
                <a:lnTo>
                  <a:pt x="15" y="264"/>
                </a:lnTo>
                <a:lnTo>
                  <a:pt x="10" y="269"/>
                </a:lnTo>
                <a:lnTo>
                  <a:pt x="10" y="264"/>
                </a:lnTo>
                <a:lnTo>
                  <a:pt x="10" y="269"/>
                </a:lnTo>
                <a:lnTo>
                  <a:pt x="5" y="269"/>
                </a:lnTo>
                <a:lnTo>
                  <a:pt x="5" y="264"/>
                </a:lnTo>
                <a:lnTo>
                  <a:pt x="5" y="269"/>
                </a:lnTo>
                <a:lnTo>
                  <a:pt x="5" y="264"/>
                </a:lnTo>
                <a:lnTo>
                  <a:pt x="0" y="264"/>
                </a:lnTo>
                <a:lnTo>
                  <a:pt x="0" y="269"/>
                </a:lnTo>
                <a:lnTo>
                  <a:pt x="0" y="264"/>
                </a:lnTo>
                <a:lnTo>
                  <a:pt x="0" y="259"/>
                </a:lnTo>
                <a:lnTo>
                  <a:pt x="0" y="255"/>
                </a:lnTo>
                <a:lnTo>
                  <a:pt x="0" y="250"/>
                </a:lnTo>
                <a:lnTo>
                  <a:pt x="0" y="245"/>
                </a:lnTo>
                <a:lnTo>
                  <a:pt x="0" y="240"/>
                </a:lnTo>
                <a:lnTo>
                  <a:pt x="0" y="226"/>
                </a:lnTo>
                <a:lnTo>
                  <a:pt x="0" y="221"/>
                </a:lnTo>
                <a:lnTo>
                  <a:pt x="0" y="211"/>
                </a:lnTo>
                <a:lnTo>
                  <a:pt x="0" y="202"/>
                </a:lnTo>
                <a:lnTo>
                  <a:pt x="0" y="197"/>
                </a:lnTo>
                <a:lnTo>
                  <a:pt x="0" y="183"/>
                </a:lnTo>
                <a:lnTo>
                  <a:pt x="0" y="173"/>
                </a:lnTo>
                <a:lnTo>
                  <a:pt x="5" y="173"/>
                </a:lnTo>
                <a:lnTo>
                  <a:pt x="15" y="168"/>
                </a:lnTo>
                <a:lnTo>
                  <a:pt x="24" y="168"/>
                </a:lnTo>
                <a:lnTo>
                  <a:pt x="29" y="168"/>
                </a:lnTo>
                <a:lnTo>
                  <a:pt x="48" y="168"/>
                </a:lnTo>
                <a:lnTo>
                  <a:pt x="53" y="168"/>
                </a:lnTo>
                <a:lnTo>
                  <a:pt x="72" y="168"/>
                </a:lnTo>
                <a:lnTo>
                  <a:pt x="72" y="163"/>
                </a:lnTo>
                <a:lnTo>
                  <a:pt x="72" y="159"/>
                </a:lnTo>
                <a:lnTo>
                  <a:pt x="72" y="154"/>
                </a:lnTo>
                <a:lnTo>
                  <a:pt x="72" y="149"/>
                </a:lnTo>
                <a:lnTo>
                  <a:pt x="72" y="139"/>
                </a:lnTo>
                <a:lnTo>
                  <a:pt x="72" y="135"/>
                </a:lnTo>
                <a:lnTo>
                  <a:pt x="72" y="125"/>
                </a:lnTo>
                <a:lnTo>
                  <a:pt x="72" y="115"/>
                </a:lnTo>
                <a:lnTo>
                  <a:pt x="72" y="106"/>
                </a:lnTo>
                <a:lnTo>
                  <a:pt x="72" y="91"/>
                </a:lnTo>
                <a:lnTo>
                  <a:pt x="72" y="82"/>
                </a:lnTo>
                <a:lnTo>
                  <a:pt x="72" y="72"/>
                </a:lnTo>
                <a:lnTo>
                  <a:pt x="72" y="67"/>
                </a:lnTo>
                <a:lnTo>
                  <a:pt x="72" y="53"/>
                </a:lnTo>
                <a:lnTo>
                  <a:pt x="67" y="53"/>
                </a:lnTo>
                <a:lnTo>
                  <a:pt x="67" y="48"/>
                </a:lnTo>
                <a:lnTo>
                  <a:pt x="67" y="19"/>
                </a:lnTo>
                <a:lnTo>
                  <a:pt x="87" y="19"/>
                </a:lnTo>
                <a:lnTo>
                  <a:pt x="130" y="19"/>
                </a:lnTo>
                <a:lnTo>
                  <a:pt x="134" y="19"/>
                </a:lnTo>
                <a:lnTo>
                  <a:pt x="139" y="19"/>
                </a:lnTo>
                <a:lnTo>
                  <a:pt x="158" y="19"/>
                </a:lnTo>
                <a:lnTo>
                  <a:pt x="168" y="19"/>
                </a:lnTo>
                <a:lnTo>
                  <a:pt x="178" y="19"/>
                </a:lnTo>
                <a:lnTo>
                  <a:pt x="178" y="24"/>
                </a:lnTo>
                <a:lnTo>
                  <a:pt x="178" y="19"/>
                </a:lnTo>
                <a:lnTo>
                  <a:pt x="178" y="24"/>
                </a:lnTo>
                <a:lnTo>
                  <a:pt x="178" y="29"/>
                </a:lnTo>
                <a:lnTo>
                  <a:pt x="178" y="34"/>
                </a:lnTo>
                <a:lnTo>
                  <a:pt x="182" y="34"/>
                </a:lnTo>
                <a:lnTo>
                  <a:pt x="182" y="29"/>
                </a:lnTo>
                <a:lnTo>
                  <a:pt x="182" y="34"/>
                </a:lnTo>
                <a:lnTo>
                  <a:pt x="187" y="34"/>
                </a:lnTo>
                <a:lnTo>
                  <a:pt x="192" y="34"/>
                </a:lnTo>
                <a:lnTo>
                  <a:pt x="187" y="34"/>
                </a:lnTo>
                <a:lnTo>
                  <a:pt x="192" y="34"/>
                </a:lnTo>
                <a:lnTo>
                  <a:pt x="187" y="34"/>
                </a:lnTo>
                <a:lnTo>
                  <a:pt x="192" y="34"/>
                </a:lnTo>
                <a:lnTo>
                  <a:pt x="192" y="39"/>
                </a:lnTo>
                <a:lnTo>
                  <a:pt x="187" y="39"/>
                </a:lnTo>
                <a:lnTo>
                  <a:pt x="182" y="39"/>
                </a:lnTo>
                <a:lnTo>
                  <a:pt x="182" y="34"/>
                </a:lnTo>
                <a:lnTo>
                  <a:pt x="187" y="34"/>
                </a:lnTo>
                <a:lnTo>
                  <a:pt x="187" y="39"/>
                </a:lnTo>
                <a:lnTo>
                  <a:pt x="187" y="34"/>
                </a:lnTo>
                <a:lnTo>
                  <a:pt x="182" y="34"/>
                </a:lnTo>
                <a:lnTo>
                  <a:pt x="178" y="34"/>
                </a:lnTo>
                <a:lnTo>
                  <a:pt x="173" y="34"/>
                </a:lnTo>
                <a:lnTo>
                  <a:pt x="173" y="39"/>
                </a:lnTo>
                <a:lnTo>
                  <a:pt x="178" y="39"/>
                </a:lnTo>
                <a:lnTo>
                  <a:pt x="178" y="43"/>
                </a:lnTo>
                <a:lnTo>
                  <a:pt x="178" y="48"/>
                </a:lnTo>
                <a:lnTo>
                  <a:pt x="178" y="53"/>
                </a:lnTo>
                <a:lnTo>
                  <a:pt x="182" y="53"/>
                </a:lnTo>
                <a:lnTo>
                  <a:pt x="182" y="58"/>
                </a:lnTo>
                <a:lnTo>
                  <a:pt x="187" y="58"/>
                </a:lnTo>
                <a:lnTo>
                  <a:pt x="187" y="53"/>
                </a:lnTo>
                <a:lnTo>
                  <a:pt x="187" y="58"/>
                </a:lnTo>
                <a:lnTo>
                  <a:pt x="192" y="58"/>
                </a:lnTo>
                <a:lnTo>
                  <a:pt x="197" y="58"/>
                </a:lnTo>
                <a:lnTo>
                  <a:pt x="197" y="53"/>
                </a:lnTo>
                <a:lnTo>
                  <a:pt x="202" y="53"/>
                </a:lnTo>
                <a:lnTo>
                  <a:pt x="206" y="53"/>
                </a:lnTo>
                <a:lnTo>
                  <a:pt x="206" y="58"/>
                </a:lnTo>
                <a:lnTo>
                  <a:pt x="206" y="53"/>
                </a:lnTo>
                <a:lnTo>
                  <a:pt x="211" y="53"/>
                </a:lnTo>
                <a:lnTo>
                  <a:pt x="211" y="58"/>
                </a:lnTo>
                <a:lnTo>
                  <a:pt x="211" y="53"/>
                </a:lnTo>
                <a:lnTo>
                  <a:pt x="211" y="58"/>
                </a:lnTo>
                <a:lnTo>
                  <a:pt x="216" y="58"/>
                </a:lnTo>
                <a:lnTo>
                  <a:pt x="216" y="53"/>
                </a:lnTo>
                <a:lnTo>
                  <a:pt x="216" y="48"/>
                </a:lnTo>
                <a:lnTo>
                  <a:pt x="221" y="48"/>
                </a:lnTo>
                <a:lnTo>
                  <a:pt x="226" y="48"/>
                </a:lnTo>
                <a:lnTo>
                  <a:pt x="226" y="53"/>
                </a:lnTo>
                <a:lnTo>
                  <a:pt x="230" y="53"/>
                </a:lnTo>
                <a:lnTo>
                  <a:pt x="230" y="48"/>
                </a:lnTo>
                <a:lnTo>
                  <a:pt x="235" y="48"/>
                </a:lnTo>
                <a:lnTo>
                  <a:pt x="240" y="48"/>
                </a:lnTo>
                <a:lnTo>
                  <a:pt x="240" y="53"/>
                </a:lnTo>
                <a:lnTo>
                  <a:pt x="240" y="58"/>
                </a:lnTo>
                <a:lnTo>
                  <a:pt x="240" y="53"/>
                </a:lnTo>
                <a:lnTo>
                  <a:pt x="245" y="53"/>
                </a:lnTo>
                <a:lnTo>
                  <a:pt x="245" y="48"/>
                </a:lnTo>
                <a:lnTo>
                  <a:pt x="250" y="48"/>
                </a:lnTo>
                <a:lnTo>
                  <a:pt x="254" y="48"/>
                </a:lnTo>
                <a:lnTo>
                  <a:pt x="254" y="43"/>
                </a:lnTo>
                <a:lnTo>
                  <a:pt x="259" y="43"/>
                </a:lnTo>
                <a:lnTo>
                  <a:pt x="259" y="48"/>
                </a:lnTo>
                <a:lnTo>
                  <a:pt x="264" y="48"/>
                </a:lnTo>
                <a:lnTo>
                  <a:pt x="264" y="43"/>
                </a:lnTo>
                <a:lnTo>
                  <a:pt x="264" y="39"/>
                </a:lnTo>
                <a:lnTo>
                  <a:pt x="264" y="34"/>
                </a:lnTo>
                <a:lnTo>
                  <a:pt x="264" y="29"/>
                </a:lnTo>
                <a:lnTo>
                  <a:pt x="269" y="29"/>
                </a:lnTo>
                <a:lnTo>
                  <a:pt x="269" y="24"/>
                </a:lnTo>
                <a:lnTo>
                  <a:pt x="274" y="24"/>
                </a:lnTo>
                <a:lnTo>
                  <a:pt x="274" y="19"/>
                </a:lnTo>
                <a:lnTo>
                  <a:pt x="278" y="19"/>
                </a:lnTo>
                <a:lnTo>
                  <a:pt x="278" y="15"/>
                </a:lnTo>
                <a:lnTo>
                  <a:pt x="283" y="15"/>
                </a:lnTo>
                <a:lnTo>
                  <a:pt x="288" y="15"/>
                </a:lnTo>
                <a:lnTo>
                  <a:pt x="293" y="15"/>
                </a:lnTo>
                <a:lnTo>
                  <a:pt x="293" y="10"/>
                </a:lnTo>
                <a:lnTo>
                  <a:pt x="298" y="10"/>
                </a:lnTo>
                <a:lnTo>
                  <a:pt x="298" y="15"/>
                </a:lnTo>
                <a:lnTo>
                  <a:pt x="298" y="10"/>
                </a:lnTo>
                <a:lnTo>
                  <a:pt x="302" y="10"/>
                </a:lnTo>
                <a:lnTo>
                  <a:pt x="307" y="10"/>
                </a:lnTo>
                <a:lnTo>
                  <a:pt x="312" y="10"/>
                </a:lnTo>
                <a:lnTo>
                  <a:pt x="317" y="10"/>
                </a:lnTo>
                <a:lnTo>
                  <a:pt x="322" y="10"/>
                </a:lnTo>
                <a:lnTo>
                  <a:pt x="326" y="5"/>
                </a:lnTo>
                <a:lnTo>
                  <a:pt x="331" y="5"/>
                </a:lnTo>
                <a:lnTo>
                  <a:pt x="336" y="5"/>
                </a:lnTo>
                <a:lnTo>
                  <a:pt x="341" y="5"/>
                </a:lnTo>
                <a:lnTo>
                  <a:pt x="341" y="10"/>
                </a:lnTo>
                <a:lnTo>
                  <a:pt x="346" y="10"/>
                </a:lnTo>
                <a:lnTo>
                  <a:pt x="346" y="5"/>
                </a:lnTo>
                <a:lnTo>
                  <a:pt x="350" y="5"/>
                </a:lnTo>
                <a:lnTo>
                  <a:pt x="355" y="5"/>
                </a:lnTo>
                <a:lnTo>
                  <a:pt x="355" y="10"/>
                </a:lnTo>
                <a:lnTo>
                  <a:pt x="355" y="5"/>
                </a:lnTo>
                <a:lnTo>
                  <a:pt x="360" y="5"/>
                </a:lnTo>
                <a:lnTo>
                  <a:pt x="365" y="5"/>
                </a:lnTo>
                <a:lnTo>
                  <a:pt x="370" y="5"/>
                </a:lnTo>
                <a:lnTo>
                  <a:pt x="374" y="5"/>
                </a:lnTo>
                <a:lnTo>
                  <a:pt x="379" y="5"/>
                </a:lnTo>
                <a:lnTo>
                  <a:pt x="379" y="0"/>
                </a:lnTo>
                <a:lnTo>
                  <a:pt x="379" y="10"/>
                </a:lnTo>
                <a:lnTo>
                  <a:pt x="379" y="15"/>
                </a:lnTo>
                <a:lnTo>
                  <a:pt x="379" y="19"/>
                </a:lnTo>
                <a:lnTo>
                  <a:pt x="389" y="19"/>
                </a:lnTo>
                <a:lnTo>
                  <a:pt x="394" y="19"/>
                </a:lnTo>
                <a:lnTo>
                  <a:pt x="398" y="19"/>
                </a:lnTo>
                <a:lnTo>
                  <a:pt x="403" y="19"/>
                </a:lnTo>
                <a:lnTo>
                  <a:pt x="408" y="19"/>
                </a:lnTo>
                <a:lnTo>
                  <a:pt x="418" y="19"/>
                </a:lnTo>
                <a:lnTo>
                  <a:pt x="418" y="24"/>
                </a:lnTo>
                <a:lnTo>
                  <a:pt x="418" y="53"/>
                </a:lnTo>
                <a:lnTo>
                  <a:pt x="432" y="53"/>
                </a:lnTo>
                <a:lnTo>
                  <a:pt x="437" y="53"/>
                </a:lnTo>
                <a:lnTo>
                  <a:pt x="437" y="58"/>
                </a:lnTo>
                <a:lnTo>
                  <a:pt x="437" y="82"/>
                </a:lnTo>
                <a:lnTo>
                  <a:pt x="437" y="87"/>
                </a:lnTo>
                <a:lnTo>
                  <a:pt x="442" y="87"/>
                </a:lnTo>
                <a:lnTo>
                  <a:pt x="451" y="87"/>
                </a:lnTo>
                <a:lnTo>
                  <a:pt x="456" y="82"/>
                </a:lnTo>
                <a:lnTo>
                  <a:pt x="461" y="82"/>
                </a:lnTo>
                <a:lnTo>
                  <a:pt x="461" y="87"/>
                </a:lnTo>
                <a:lnTo>
                  <a:pt x="465" y="82"/>
                </a:lnTo>
                <a:lnTo>
                  <a:pt x="480" y="82"/>
                </a:lnTo>
                <a:lnTo>
                  <a:pt x="480" y="87"/>
                </a:lnTo>
                <a:lnTo>
                  <a:pt x="480" y="91"/>
                </a:lnTo>
                <a:lnTo>
                  <a:pt x="480" y="96"/>
                </a:lnTo>
                <a:lnTo>
                  <a:pt x="485" y="96"/>
                </a:lnTo>
                <a:lnTo>
                  <a:pt x="480" y="96"/>
                </a:lnTo>
                <a:lnTo>
                  <a:pt x="480" y="101"/>
                </a:lnTo>
                <a:lnTo>
                  <a:pt x="485" y="101"/>
                </a:lnTo>
                <a:lnTo>
                  <a:pt x="480" y="101"/>
                </a:lnTo>
                <a:lnTo>
                  <a:pt x="475" y="101"/>
                </a:lnTo>
                <a:lnTo>
                  <a:pt x="470" y="106"/>
                </a:lnTo>
                <a:lnTo>
                  <a:pt x="470" y="111"/>
                </a:lnTo>
                <a:lnTo>
                  <a:pt x="470" y="115"/>
                </a:lnTo>
                <a:lnTo>
                  <a:pt x="475" y="115"/>
                </a:lnTo>
                <a:lnTo>
                  <a:pt x="475" y="120"/>
                </a:lnTo>
                <a:lnTo>
                  <a:pt x="480" y="120"/>
                </a:lnTo>
                <a:lnTo>
                  <a:pt x="480" y="125"/>
                </a:lnTo>
                <a:lnTo>
                  <a:pt x="485" y="125"/>
                </a:lnTo>
                <a:lnTo>
                  <a:pt x="489" y="125"/>
                </a:lnTo>
                <a:lnTo>
                  <a:pt x="489" y="130"/>
                </a:lnTo>
                <a:lnTo>
                  <a:pt x="489" y="135"/>
                </a:lnTo>
                <a:lnTo>
                  <a:pt x="494" y="135"/>
                </a:lnTo>
                <a:lnTo>
                  <a:pt x="494" y="139"/>
                </a:lnTo>
                <a:lnTo>
                  <a:pt x="494" y="144"/>
                </a:lnTo>
                <a:lnTo>
                  <a:pt x="494" y="149"/>
                </a:lnTo>
                <a:lnTo>
                  <a:pt x="494" y="187"/>
                </a:lnTo>
                <a:lnTo>
                  <a:pt x="494" y="216"/>
                </a:lnTo>
                <a:lnTo>
                  <a:pt x="494" y="221"/>
                </a:lnTo>
                <a:lnTo>
                  <a:pt x="494" y="259"/>
                </a:lnTo>
                <a:lnTo>
                  <a:pt x="494" y="264"/>
                </a:lnTo>
                <a:lnTo>
                  <a:pt x="485" y="264"/>
                </a:lnTo>
                <a:lnTo>
                  <a:pt x="485" y="274"/>
                </a:lnTo>
                <a:lnTo>
                  <a:pt x="485" y="288"/>
                </a:lnTo>
                <a:lnTo>
                  <a:pt x="485" y="293"/>
                </a:lnTo>
                <a:lnTo>
                  <a:pt x="485" y="312"/>
                </a:lnTo>
                <a:lnTo>
                  <a:pt x="470" y="312"/>
                </a:lnTo>
                <a:lnTo>
                  <a:pt x="465" y="312"/>
                </a:lnTo>
                <a:lnTo>
                  <a:pt x="461" y="312"/>
                </a:lnTo>
                <a:lnTo>
                  <a:pt x="456" y="312"/>
                </a:lnTo>
                <a:lnTo>
                  <a:pt x="451" y="312"/>
                </a:lnTo>
                <a:lnTo>
                  <a:pt x="446" y="312"/>
                </a:lnTo>
                <a:lnTo>
                  <a:pt x="442" y="312"/>
                </a:lnTo>
                <a:lnTo>
                  <a:pt x="437" y="312"/>
                </a:lnTo>
                <a:lnTo>
                  <a:pt x="432" y="312"/>
                </a:lnTo>
                <a:lnTo>
                  <a:pt x="427" y="312"/>
                </a:lnTo>
                <a:lnTo>
                  <a:pt x="418" y="312"/>
                </a:lnTo>
                <a:lnTo>
                  <a:pt x="413" y="312"/>
                </a:lnTo>
                <a:lnTo>
                  <a:pt x="394" y="312"/>
                </a:lnTo>
                <a:lnTo>
                  <a:pt x="389" y="312"/>
                </a:lnTo>
                <a:lnTo>
                  <a:pt x="384" y="312"/>
                </a:lnTo>
                <a:lnTo>
                  <a:pt x="379" y="312"/>
                </a:lnTo>
                <a:lnTo>
                  <a:pt x="374" y="312"/>
                </a:lnTo>
                <a:lnTo>
                  <a:pt x="365" y="312"/>
                </a:lnTo>
                <a:lnTo>
                  <a:pt x="360" y="312"/>
                </a:lnTo>
                <a:lnTo>
                  <a:pt x="355" y="312"/>
                </a:lnTo>
                <a:lnTo>
                  <a:pt x="350" y="312"/>
                </a:lnTo>
                <a:lnTo>
                  <a:pt x="346" y="312"/>
                </a:lnTo>
                <a:lnTo>
                  <a:pt x="336" y="312"/>
                </a:lnTo>
                <a:lnTo>
                  <a:pt x="322" y="312"/>
                </a:lnTo>
                <a:lnTo>
                  <a:pt x="312" y="312"/>
                </a:lnTo>
                <a:lnTo>
                  <a:pt x="293" y="312"/>
                </a:lnTo>
                <a:lnTo>
                  <a:pt x="283" y="312"/>
                </a:lnTo>
                <a:lnTo>
                  <a:pt x="278" y="312"/>
                </a:lnTo>
                <a:lnTo>
                  <a:pt x="274" y="312"/>
                </a:lnTo>
                <a:lnTo>
                  <a:pt x="250" y="312"/>
                </a:lnTo>
                <a:lnTo>
                  <a:pt x="230" y="312"/>
                </a:lnTo>
                <a:lnTo>
                  <a:pt x="226" y="312"/>
                </a:lnTo>
                <a:lnTo>
                  <a:pt x="221" y="312"/>
                </a:lnTo>
                <a:lnTo>
                  <a:pt x="211" y="312"/>
                </a:lnTo>
                <a:lnTo>
                  <a:pt x="206" y="312"/>
                </a:lnTo>
                <a:lnTo>
                  <a:pt x="192" y="312"/>
                </a:lnTo>
                <a:lnTo>
                  <a:pt x="182" y="312"/>
                </a:lnTo>
                <a:lnTo>
                  <a:pt x="178" y="312"/>
                </a:lnTo>
                <a:lnTo>
                  <a:pt x="173" y="312"/>
                </a:lnTo>
                <a:lnTo>
                  <a:pt x="168" y="312"/>
                </a:lnTo>
                <a:lnTo>
                  <a:pt x="158" y="312"/>
                </a:lnTo>
                <a:lnTo>
                  <a:pt x="149" y="312"/>
                </a:lnTo>
                <a:lnTo>
                  <a:pt x="125" y="312"/>
                </a:lnTo>
                <a:lnTo>
                  <a:pt x="120" y="312"/>
                </a:lnTo>
                <a:lnTo>
                  <a:pt x="120" y="307"/>
                </a:lnTo>
                <a:lnTo>
                  <a:pt x="120" y="303"/>
                </a:lnTo>
                <a:lnTo>
                  <a:pt x="115" y="303"/>
                </a:lnTo>
                <a:lnTo>
                  <a:pt x="111" y="303"/>
                </a:lnTo>
                <a:lnTo>
                  <a:pt x="111" y="298"/>
                </a:lnTo>
                <a:lnTo>
                  <a:pt x="106" y="298"/>
                </a:lnTo>
                <a:lnTo>
                  <a:pt x="101" y="298"/>
                </a:lnTo>
                <a:close/>
              </a:path>
            </a:pathLst>
          </a:custGeom>
          <a:solidFill>
            <a:srgbClr val="FFFF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2" name="Freeform 389"/>
          <p:cNvSpPr>
            <a:spLocks noEditPoints="1"/>
          </p:cNvSpPr>
          <p:nvPr/>
        </p:nvSpPr>
        <p:spPr bwMode="auto">
          <a:xfrm>
            <a:off x="6420280" y="4121861"/>
            <a:ext cx="700087" cy="273050"/>
          </a:xfrm>
          <a:custGeom>
            <a:avLst/>
            <a:gdLst>
              <a:gd name="T0" fmla="*/ 639762 w 441"/>
              <a:gd name="T1" fmla="*/ 82550 h 172"/>
              <a:gd name="T2" fmla="*/ 623887 w 441"/>
              <a:gd name="T3" fmla="*/ 76200 h 172"/>
              <a:gd name="T4" fmla="*/ 615950 w 441"/>
              <a:gd name="T5" fmla="*/ 52388 h 172"/>
              <a:gd name="T6" fmla="*/ 601662 w 441"/>
              <a:gd name="T7" fmla="*/ 22225 h 172"/>
              <a:gd name="T8" fmla="*/ 593725 w 441"/>
              <a:gd name="T9" fmla="*/ 6350 h 172"/>
              <a:gd name="T10" fmla="*/ 601662 w 441"/>
              <a:gd name="T11" fmla="*/ 0 h 172"/>
              <a:gd name="T12" fmla="*/ 525462 w 441"/>
              <a:gd name="T13" fmla="*/ 22225 h 172"/>
              <a:gd name="T14" fmla="*/ 563562 w 441"/>
              <a:gd name="T15" fmla="*/ 0 h 172"/>
              <a:gd name="T16" fmla="*/ 577850 w 441"/>
              <a:gd name="T17" fmla="*/ 22225 h 172"/>
              <a:gd name="T18" fmla="*/ 608012 w 441"/>
              <a:gd name="T19" fmla="*/ 68263 h 172"/>
              <a:gd name="T20" fmla="*/ 593725 w 441"/>
              <a:gd name="T21" fmla="*/ 60325 h 172"/>
              <a:gd name="T22" fmla="*/ 577850 w 441"/>
              <a:gd name="T23" fmla="*/ 38100 h 172"/>
              <a:gd name="T24" fmla="*/ 547687 w 441"/>
              <a:gd name="T25" fmla="*/ 44450 h 172"/>
              <a:gd name="T26" fmla="*/ 531812 w 441"/>
              <a:gd name="T27" fmla="*/ 44450 h 172"/>
              <a:gd name="T28" fmla="*/ 525462 w 441"/>
              <a:gd name="T29" fmla="*/ 44450 h 172"/>
              <a:gd name="T30" fmla="*/ 677862 w 441"/>
              <a:gd name="T31" fmla="*/ 258763 h 172"/>
              <a:gd name="T32" fmla="*/ 646112 w 441"/>
              <a:gd name="T33" fmla="*/ 258763 h 172"/>
              <a:gd name="T34" fmla="*/ 608012 w 441"/>
              <a:gd name="T35" fmla="*/ 273050 h 172"/>
              <a:gd name="T36" fmla="*/ 555625 w 441"/>
              <a:gd name="T37" fmla="*/ 273050 h 172"/>
              <a:gd name="T38" fmla="*/ 449262 w 441"/>
              <a:gd name="T39" fmla="*/ 266700 h 172"/>
              <a:gd name="T40" fmla="*/ 387350 w 441"/>
              <a:gd name="T41" fmla="*/ 266700 h 172"/>
              <a:gd name="T42" fmla="*/ 334962 w 441"/>
              <a:gd name="T43" fmla="*/ 266700 h 172"/>
              <a:gd name="T44" fmla="*/ 114300 w 441"/>
              <a:gd name="T45" fmla="*/ 266700 h 172"/>
              <a:gd name="T46" fmla="*/ 38100 w 441"/>
              <a:gd name="T47" fmla="*/ 234950 h 172"/>
              <a:gd name="T48" fmla="*/ 166687 w 441"/>
              <a:gd name="T49" fmla="*/ 136525 h 172"/>
              <a:gd name="T50" fmla="*/ 182562 w 441"/>
              <a:gd name="T51" fmla="*/ 106363 h 172"/>
              <a:gd name="T52" fmla="*/ 228600 w 441"/>
              <a:gd name="T53" fmla="*/ 52388 h 172"/>
              <a:gd name="T54" fmla="*/ 280987 w 441"/>
              <a:gd name="T55" fmla="*/ 52388 h 172"/>
              <a:gd name="T56" fmla="*/ 365125 w 441"/>
              <a:gd name="T57" fmla="*/ 52388 h 172"/>
              <a:gd name="T58" fmla="*/ 441325 w 441"/>
              <a:gd name="T59" fmla="*/ 52388 h 172"/>
              <a:gd name="T60" fmla="*/ 517525 w 441"/>
              <a:gd name="T61" fmla="*/ 60325 h 172"/>
              <a:gd name="T62" fmla="*/ 531812 w 441"/>
              <a:gd name="T63" fmla="*/ 68263 h 172"/>
              <a:gd name="T64" fmla="*/ 547687 w 441"/>
              <a:gd name="T65" fmla="*/ 90487 h 172"/>
              <a:gd name="T66" fmla="*/ 547687 w 441"/>
              <a:gd name="T67" fmla="*/ 90487 h 172"/>
              <a:gd name="T68" fmla="*/ 547687 w 441"/>
              <a:gd name="T69" fmla="*/ 76200 h 172"/>
              <a:gd name="T70" fmla="*/ 547687 w 441"/>
              <a:gd name="T71" fmla="*/ 52388 h 172"/>
              <a:gd name="T72" fmla="*/ 577850 w 441"/>
              <a:gd name="T73" fmla="*/ 52388 h 172"/>
              <a:gd name="T74" fmla="*/ 585787 w 441"/>
              <a:gd name="T75" fmla="*/ 68263 h 172"/>
              <a:gd name="T76" fmla="*/ 601662 w 441"/>
              <a:gd name="T77" fmla="*/ 82550 h 172"/>
              <a:gd name="T78" fmla="*/ 601662 w 441"/>
              <a:gd name="T79" fmla="*/ 98425 h 172"/>
              <a:gd name="T80" fmla="*/ 601662 w 441"/>
              <a:gd name="T81" fmla="*/ 90487 h 172"/>
              <a:gd name="T82" fmla="*/ 631825 w 441"/>
              <a:gd name="T83" fmla="*/ 114300 h 172"/>
              <a:gd name="T84" fmla="*/ 646112 w 441"/>
              <a:gd name="T85" fmla="*/ 136525 h 172"/>
              <a:gd name="T86" fmla="*/ 661987 w 441"/>
              <a:gd name="T87" fmla="*/ 166687 h 172"/>
              <a:gd name="T88" fmla="*/ 677862 w 441"/>
              <a:gd name="T89" fmla="*/ 196850 h 172"/>
              <a:gd name="T90" fmla="*/ 692150 w 441"/>
              <a:gd name="T91" fmla="*/ 234950 h 172"/>
              <a:gd name="T92" fmla="*/ 692150 w 441"/>
              <a:gd name="T93" fmla="*/ 242888 h 172"/>
              <a:gd name="T94" fmla="*/ 677862 w 441"/>
              <a:gd name="T95" fmla="*/ 204788 h 172"/>
              <a:gd name="T96" fmla="*/ 669925 w 441"/>
              <a:gd name="T97" fmla="*/ 182562 h 172"/>
              <a:gd name="T98" fmla="*/ 661987 w 441"/>
              <a:gd name="T99" fmla="*/ 166687 h 172"/>
              <a:gd name="T100" fmla="*/ 654050 w 441"/>
              <a:gd name="T101" fmla="*/ 152400 h 172"/>
              <a:gd name="T102" fmla="*/ 646112 w 441"/>
              <a:gd name="T103" fmla="*/ 136525 h 172"/>
              <a:gd name="T104" fmla="*/ 639762 w 441"/>
              <a:gd name="T105" fmla="*/ 120650 h 172"/>
              <a:gd name="T106" fmla="*/ 623887 w 441"/>
              <a:gd name="T107" fmla="*/ 90487 h 172"/>
              <a:gd name="T108" fmla="*/ 631825 w 441"/>
              <a:gd name="T109" fmla="*/ 98425 h 172"/>
              <a:gd name="T110" fmla="*/ 631825 w 441"/>
              <a:gd name="T111" fmla="*/ 90487 h 172"/>
              <a:gd name="T112" fmla="*/ 684212 w 441"/>
              <a:gd name="T113" fmla="*/ 204788 h 172"/>
              <a:gd name="T114" fmla="*/ 700087 w 441"/>
              <a:gd name="T115" fmla="*/ 250825 h 172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41"/>
              <a:gd name="T175" fmla="*/ 0 h 172"/>
              <a:gd name="T176" fmla="*/ 441 w 441"/>
              <a:gd name="T177" fmla="*/ 172 h 172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41" h="172">
                <a:moveTo>
                  <a:pt x="379" y="0"/>
                </a:moveTo>
                <a:lnTo>
                  <a:pt x="398" y="43"/>
                </a:lnTo>
                <a:lnTo>
                  <a:pt x="403" y="48"/>
                </a:lnTo>
                <a:lnTo>
                  <a:pt x="403" y="52"/>
                </a:lnTo>
                <a:lnTo>
                  <a:pt x="393" y="52"/>
                </a:lnTo>
                <a:lnTo>
                  <a:pt x="393" y="48"/>
                </a:lnTo>
                <a:lnTo>
                  <a:pt x="398" y="43"/>
                </a:lnTo>
                <a:lnTo>
                  <a:pt x="393" y="48"/>
                </a:lnTo>
                <a:lnTo>
                  <a:pt x="398" y="43"/>
                </a:lnTo>
                <a:lnTo>
                  <a:pt x="398" y="38"/>
                </a:lnTo>
                <a:lnTo>
                  <a:pt x="393" y="33"/>
                </a:lnTo>
                <a:lnTo>
                  <a:pt x="388" y="33"/>
                </a:lnTo>
                <a:lnTo>
                  <a:pt x="383" y="28"/>
                </a:lnTo>
                <a:lnTo>
                  <a:pt x="388" y="24"/>
                </a:lnTo>
                <a:lnTo>
                  <a:pt x="383" y="19"/>
                </a:lnTo>
                <a:lnTo>
                  <a:pt x="379" y="14"/>
                </a:lnTo>
                <a:lnTo>
                  <a:pt x="383" y="14"/>
                </a:lnTo>
                <a:lnTo>
                  <a:pt x="379" y="9"/>
                </a:lnTo>
                <a:lnTo>
                  <a:pt x="379" y="4"/>
                </a:lnTo>
                <a:lnTo>
                  <a:pt x="374" y="4"/>
                </a:lnTo>
                <a:lnTo>
                  <a:pt x="369" y="4"/>
                </a:lnTo>
                <a:lnTo>
                  <a:pt x="369" y="0"/>
                </a:lnTo>
                <a:lnTo>
                  <a:pt x="374" y="0"/>
                </a:lnTo>
                <a:lnTo>
                  <a:pt x="379" y="0"/>
                </a:lnTo>
                <a:close/>
                <a:moveTo>
                  <a:pt x="331" y="28"/>
                </a:moveTo>
                <a:lnTo>
                  <a:pt x="331" y="24"/>
                </a:lnTo>
                <a:lnTo>
                  <a:pt x="331" y="19"/>
                </a:lnTo>
                <a:lnTo>
                  <a:pt x="331" y="14"/>
                </a:lnTo>
                <a:lnTo>
                  <a:pt x="331" y="9"/>
                </a:lnTo>
                <a:lnTo>
                  <a:pt x="331" y="0"/>
                </a:lnTo>
                <a:lnTo>
                  <a:pt x="335" y="0"/>
                </a:lnTo>
                <a:lnTo>
                  <a:pt x="355" y="0"/>
                </a:lnTo>
                <a:lnTo>
                  <a:pt x="359" y="0"/>
                </a:lnTo>
                <a:lnTo>
                  <a:pt x="359" y="4"/>
                </a:lnTo>
                <a:lnTo>
                  <a:pt x="364" y="9"/>
                </a:lnTo>
                <a:lnTo>
                  <a:pt x="364" y="14"/>
                </a:lnTo>
                <a:lnTo>
                  <a:pt x="369" y="19"/>
                </a:lnTo>
                <a:lnTo>
                  <a:pt x="374" y="24"/>
                </a:lnTo>
                <a:lnTo>
                  <a:pt x="379" y="33"/>
                </a:lnTo>
                <a:lnTo>
                  <a:pt x="383" y="43"/>
                </a:lnTo>
                <a:lnTo>
                  <a:pt x="383" y="48"/>
                </a:lnTo>
                <a:lnTo>
                  <a:pt x="383" y="52"/>
                </a:lnTo>
                <a:lnTo>
                  <a:pt x="383" y="48"/>
                </a:lnTo>
                <a:lnTo>
                  <a:pt x="374" y="38"/>
                </a:lnTo>
                <a:lnTo>
                  <a:pt x="374" y="33"/>
                </a:lnTo>
                <a:lnTo>
                  <a:pt x="369" y="28"/>
                </a:lnTo>
                <a:lnTo>
                  <a:pt x="364" y="28"/>
                </a:lnTo>
                <a:lnTo>
                  <a:pt x="364" y="24"/>
                </a:lnTo>
                <a:lnTo>
                  <a:pt x="359" y="28"/>
                </a:lnTo>
                <a:lnTo>
                  <a:pt x="355" y="28"/>
                </a:lnTo>
                <a:lnTo>
                  <a:pt x="350" y="28"/>
                </a:lnTo>
                <a:lnTo>
                  <a:pt x="345" y="28"/>
                </a:lnTo>
                <a:lnTo>
                  <a:pt x="345" y="33"/>
                </a:lnTo>
                <a:lnTo>
                  <a:pt x="340" y="33"/>
                </a:lnTo>
                <a:lnTo>
                  <a:pt x="340" y="28"/>
                </a:lnTo>
                <a:lnTo>
                  <a:pt x="335" y="28"/>
                </a:lnTo>
                <a:lnTo>
                  <a:pt x="331" y="24"/>
                </a:lnTo>
                <a:lnTo>
                  <a:pt x="331" y="19"/>
                </a:lnTo>
                <a:lnTo>
                  <a:pt x="331" y="24"/>
                </a:lnTo>
                <a:lnTo>
                  <a:pt x="331" y="28"/>
                </a:lnTo>
                <a:close/>
                <a:moveTo>
                  <a:pt x="441" y="163"/>
                </a:moveTo>
                <a:lnTo>
                  <a:pt x="436" y="163"/>
                </a:lnTo>
                <a:lnTo>
                  <a:pt x="431" y="163"/>
                </a:lnTo>
                <a:lnTo>
                  <a:pt x="427" y="163"/>
                </a:lnTo>
                <a:lnTo>
                  <a:pt x="422" y="163"/>
                </a:lnTo>
                <a:lnTo>
                  <a:pt x="417" y="163"/>
                </a:lnTo>
                <a:lnTo>
                  <a:pt x="412" y="163"/>
                </a:lnTo>
                <a:lnTo>
                  <a:pt x="407" y="163"/>
                </a:lnTo>
                <a:lnTo>
                  <a:pt x="407" y="168"/>
                </a:lnTo>
                <a:lnTo>
                  <a:pt x="407" y="172"/>
                </a:lnTo>
                <a:lnTo>
                  <a:pt x="393" y="172"/>
                </a:lnTo>
                <a:lnTo>
                  <a:pt x="383" y="172"/>
                </a:lnTo>
                <a:lnTo>
                  <a:pt x="379" y="172"/>
                </a:lnTo>
                <a:lnTo>
                  <a:pt x="364" y="172"/>
                </a:lnTo>
                <a:lnTo>
                  <a:pt x="355" y="172"/>
                </a:lnTo>
                <a:lnTo>
                  <a:pt x="350" y="172"/>
                </a:lnTo>
                <a:lnTo>
                  <a:pt x="345" y="172"/>
                </a:lnTo>
                <a:lnTo>
                  <a:pt x="331" y="168"/>
                </a:lnTo>
                <a:lnTo>
                  <a:pt x="297" y="168"/>
                </a:lnTo>
                <a:lnTo>
                  <a:pt x="283" y="168"/>
                </a:lnTo>
                <a:lnTo>
                  <a:pt x="273" y="168"/>
                </a:lnTo>
                <a:lnTo>
                  <a:pt x="259" y="172"/>
                </a:lnTo>
                <a:lnTo>
                  <a:pt x="249" y="172"/>
                </a:lnTo>
                <a:lnTo>
                  <a:pt x="244" y="168"/>
                </a:lnTo>
                <a:lnTo>
                  <a:pt x="239" y="168"/>
                </a:lnTo>
                <a:lnTo>
                  <a:pt x="220" y="168"/>
                </a:lnTo>
                <a:lnTo>
                  <a:pt x="216" y="168"/>
                </a:lnTo>
                <a:lnTo>
                  <a:pt x="211" y="168"/>
                </a:lnTo>
                <a:lnTo>
                  <a:pt x="168" y="168"/>
                </a:lnTo>
                <a:lnTo>
                  <a:pt x="148" y="168"/>
                </a:lnTo>
                <a:lnTo>
                  <a:pt x="144" y="172"/>
                </a:lnTo>
                <a:lnTo>
                  <a:pt x="72" y="168"/>
                </a:lnTo>
                <a:lnTo>
                  <a:pt x="4" y="168"/>
                </a:lnTo>
                <a:lnTo>
                  <a:pt x="0" y="168"/>
                </a:lnTo>
                <a:lnTo>
                  <a:pt x="4" y="163"/>
                </a:lnTo>
                <a:lnTo>
                  <a:pt x="24" y="148"/>
                </a:lnTo>
                <a:lnTo>
                  <a:pt x="28" y="148"/>
                </a:lnTo>
                <a:lnTo>
                  <a:pt x="72" y="110"/>
                </a:lnTo>
                <a:lnTo>
                  <a:pt x="86" y="100"/>
                </a:lnTo>
                <a:lnTo>
                  <a:pt x="105" y="86"/>
                </a:lnTo>
                <a:lnTo>
                  <a:pt x="115" y="81"/>
                </a:lnTo>
                <a:lnTo>
                  <a:pt x="115" y="76"/>
                </a:lnTo>
                <a:lnTo>
                  <a:pt x="115" y="72"/>
                </a:lnTo>
                <a:lnTo>
                  <a:pt x="115" y="67"/>
                </a:lnTo>
                <a:lnTo>
                  <a:pt x="115" y="57"/>
                </a:lnTo>
                <a:lnTo>
                  <a:pt x="115" y="43"/>
                </a:lnTo>
                <a:lnTo>
                  <a:pt x="115" y="33"/>
                </a:lnTo>
                <a:lnTo>
                  <a:pt x="144" y="33"/>
                </a:lnTo>
                <a:lnTo>
                  <a:pt x="148" y="33"/>
                </a:lnTo>
                <a:lnTo>
                  <a:pt x="168" y="33"/>
                </a:lnTo>
                <a:lnTo>
                  <a:pt x="172" y="33"/>
                </a:lnTo>
                <a:lnTo>
                  <a:pt x="177" y="33"/>
                </a:lnTo>
                <a:lnTo>
                  <a:pt x="187" y="33"/>
                </a:lnTo>
                <a:lnTo>
                  <a:pt x="220" y="33"/>
                </a:lnTo>
                <a:lnTo>
                  <a:pt x="225" y="33"/>
                </a:lnTo>
                <a:lnTo>
                  <a:pt x="230" y="33"/>
                </a:lnTo>
                <a:lnTo>
                  <a:pt x="244" y="33"/>
                </a:lnTo>
                <a:lnTo>
                  <a:pt x="249" y="33"/>
                </a:lnTo>
                <a:lnTo>
                  <a:pt x="259" y="33"/>
                </a:lnTo>
                <a:lnTo>
                  <a:pt x="278" y="33"/>
                </a:lnTo>
                <a:lnTo>
                  <a:pt x="283" y="33"/>
                </a:lnTo>
                <a:lnTo>
                  <a:pt x="302" y="33"/>
                </a:lnTo>
                <a:lnTo>
                  <a:pt x="326" y="33"/>
                </a:lnTo>
                <a:lnTo>
                  <a:pt x="326" y="38"/>
                </a:lnTo>
                <a:lnTo>
                  <a:pt x="331" y="33"/>
                </a:lnTo>
                <a:lnTo>
                  <a:pt x="340" y="33"/>
                </a:lnTo>
                <a:lnTo>
                  <a:pt x="340" y="38"/>
                </a:lnTo>
                <a:lnTo>
                  <a:pt x="335" y="43"/>
                </a:lnTo>
                <a:lnTo>
                  <a:pt x="340" y="43"/>
                </a:lnTo>
                <a:lnTo>
                  <a:pt x="340" y="48"/>
                </a:lnTo>
                <a:lnTo>
                  <a:pt x="340" y="52"/>
                </a:lnTo>
                <a:lnTo>
                  <a:pt x="345" y="57"/>
                </a:lnTo>
                <a:lnTo>
                  <a:pt x="345" y="62"/>
                </a:lnTo>
                <a:lnTo>
                  <a:pt x="350" y="57"/>
                </a:lnTo>
                <a:lnTo>
                  <a:pt x="345" y="52"/>
                </a:lnTo>
                <a:lnTo>
                  <a:pt x="345" y="57"/>
                </a:lnTo>
                <a:lnTo>
                  <a:pt x="345" y="52"/>
                </a:lnTo>
                <a:lnTo>
                  <a:pt x="350" y="52"/>
                </a:lnTo>
                <a:lnTo>
                  <a:pt x="345" y="52"/>
                </a:lnTo>
                <a:lnTo>
                  <a:pt x="345" y="48"/>
                </a:lnTo>
                <a:lnTo>
                  <a:pt x="345" y="43"/>
                </a:lnTo>
                <a:lnTo>
                  <a:pt x="340" y="38"/>
                </a:lnTo>
                <a:lnTo>
                  <a:pt x="345" y="38"/>
                </a:lnTo>
                <a:lnTo>
                  <a:pt x="345" y="33"/>
                </a:lnTo>
                <a:lnTo>
                  <a:pt x="350" y="38"/>
                </a:lnTo>
                <a:lnTo>
                  <a:pt x="355" y="33"/>
                </a:lnTo>
                <a:lnTo>
                  <a:pt x="359" y="38"/>
                </a:lnTo>
                <a:lnTo>
                  <a:pt x="364" y="33"/>
                </a:lnTo>
                <a:lnTo>
                  <a:pt x="369" y="33"/>
                </a:lnTo>
                <a:lnTo>
                  <a:pt x="369" y="38"/>
                </a:lnTo>
                <a:lnTo>
                  <a:pt x="374" y="38"/>
                </a:lnTo>
                <a:lnTo>
                  <a:pt x="369" y="43"/>
                </a:lnTo>
                <a:lnTo>
                  <a:pt x="374" y="43"/>
                </a:lnTo>
                <a:lnTo>
                  <a:pt x="374" y="48"/>
                </a:lnTo>
                <a:lnTo>
                  <a:pt x="379" y="48"/>
                </a:lnTo>
                <a:lnTo>
                  <a:pt x="379" y="52"/>
                </a:lnTo>
                <a:lnTo>
                  <a:pt x="379" y="57"/>
                </a:lnTo>
                <a:lnTo>
                  <a:pt x="383" y="57"/>
                </a:lnTo>
                <a:lnTo>
                  <a:pt x="379" y="57"/>
                </a:lnTo>
                <a:lnTo>
                  <a:pt x="379" y="62"/>
                </a:lnTo>
                <a:lnTo>
                  <a:pt x="379" y="67"/>
                </a:lnTo>
                <a:lnTo>
                  <a:pt x="383" y="67"/>
                </a:lnTo>
                <a:lnTo>
                  <a:pt x="379" y="62"/>
                </a:lnTo>
                <a:lnTo>
                  <a:pt x="379" y="57"/>
                </a:lnTo>
                <a:lnTo>
                  <a:pt x="383" y="57"/>
                </a:lnTo>
                <a:lnTo>
                  <a:pt x="388" y="57"/>
                </a:lnTo>
                <a:lnTo>
                  <a:pt x="393" y="62"/>
                </a:lnTo>
                <a:lnTo>
                  <a:pt x="398" y="72"/>
                </a:lnTo>
                <a:lnTo>
                  <a:pt x="403" y="76"/>
                </a:lnTo>
                <a:lnTo>
                  <a:pt x="403" y="81"/>
                </a:lnTo>
                <a:lnTo>
                  <a:pt x="407" y="81"/>
                </a:lnTo>
                <a:lnTo>
                  <a:pt x="407" y="86"/>
                </a:lnTo>
                <a:lnTo>
                  <a:pt x="412" y="91"/>
                </a:lnTo>
                <a:lnTo>
                  <a:pt x="412" y="96"/>
                </a:lnTo>
                <a:lnTo>
                  <a:pt x="417" y="100"/>
                </a:lnTo>
                <a:lnTo>
                  <a:pt x="417" y="105"/>
                </a:lnTo>
                <a:lnTo>
                  <a:pt x="422" y="110"/>
                </a:lnTo>
                <a:lnTo>
                  <a:pt x="422" y="115"/>
                </a:lnTo>
                <a:lnTo>
                  <a:pt x="422" y="120"/>
                </a:lnTo>
                <a:lnTo>
                  <a:pt x="427" y="124"/>
                </a:lnTo>
                <a:lnTo>
                  <a:pt x="427" y="134"/>
                </a:lnTo>
                <a:lnTo>
                  <a:pt x="431" y="139"/>
                </a:lnTo>
                <a:lnTo>
                  <a:pt x="436" y="144"/>
                </a:lnTo>
                <a:lnTo>
                  <a:pt x="436" y="148"/>
                </a:lnTo>
                <a:lnTo>
                  <a:pt x="436" y="153"/>
                </a:lnTo>
                <a:lnTo>
                  <a:pt x="441" y="158"/>
                </a:lnTo>
                <a:lnTo>
                  <a:pt x="441" y="163"/>
                </a:lnTo>
                <a:close/>
                <a:moveTo>
                  <a:pt x="436" y="153"/>
                </a:moveTo>
                <a:lnTo>
                  <a:pt x="436" y="148"/>
                </a:lnTo>
                <a:lnTo>
                  <a:pt x="436" y="144"/>
                </a:lnTo>
                <a:lnTo>
                  <a:pt x="436" y="139"/>
                </a:lnTo>
                <a:lnTo>
                  <a:pt x="427" y="129"/>
                </a:lnTo>
                <a:lnTo>
                  <a:pt x="427" y="124"/>
                </a:lnTo>
                <a:lnTo>
                  <a:pt x="427" y="120"/>
                </a:lnTo>
                <a:lnTo>
                  <a:pt x="422" y="120"/>
                </a:lnTo>
                <a:lnTo>
                  <a:pt x="422" y="115"/>
                </a:lnTo>
                <a:lnTo>
                  <a:pt x="422" y="110"/>
                </a:lnTo>
                <a:lnTo>
                  <a:pt x="417" y="105"/>
                </a:lnTo>
                <a:lnTo>
                  <a:pt x="422" y="105"/>
                </a:lnTo>
                <a:lnTo>
                  <a:pt x="417" y="105"/>
                </a:lnTo>
                <a:lnTo>
                  <a:pt x="417" y="100"/>
                </a:lnTo>
                <a:lnTo>
                  <a:pt x="412" y="96"/>
                </a:lnTo>
                <a:lnTo>
                  <a:pt x="417" y="96"/>
                </a:lnTo>
                <a:lnTo>
                  <a:pt x="412" y="96"/>
                </a:lnTo>
                <a:lnTo>
                  <a:pt x="412" y="91"/>
                </a:lnTo>
                <a:lnTo>
                  <a:pt x="407" y="86"/>
                </a:lnTo>
                <a:lnTo>
                  <a:pt x="412" y="86"/>
                </a:lnTo>
                <a:lnTo>
                  <a:pt x="407" y="86"/>
                </a:lnTo>
                <a:lnTo>
                  <a:pt x="407" y="81"/>
                </a:lnTo>
                <a:lnTo>
                  <a:pt x="403" y="76"/>
                </a:lnTo>
                <a:lnTo>
                  <a:pt x="407" y="72"/>
                </a:lnTo>
                <a:lnTo>
                  <a:pt x="403" y="76"/>
                </a:lnTo>
                <a:lnTo>
                  <a:pt x="398" y="67"/>
                </a:lnTo>
                <a:lnTo>
                  <a:pt x="398" y="62"/>
                </a:lnTo>
                <a:lnTo>
                  <a:pt x="393" y="62"/>
                </a:lnTo>
                <a:lnTo>
                  <a:pt x="393" y="57"/>
                </a:lnTo>
                <a:lnTo>
                  <a:pt x="398" y="57"/>
                </a:lnTo>
                <a:lnTo>
                  <a:pt x="403" y="62"/>
                </a:lnTo>
                <a:lnTo>
                  <a:pt x="403" y="67"/>
                </a:lnTo>
                <a:lnTo>
                  <a:pt x="398" y="62"/>
                </a:lnTo>
                <a:lnTo>
                  <a:pt x="393" y="57"/>
                </a:lnTo>
                <a:lnTo>
                  <a:pt x="398" y="57"/>
                </a:lnTo>
                <a:lnTo>
                  <a:pt x="393" y="57"/>
                </a:lnTo>
                <a:lnTo>
                  <a:pt x="398" y="57"/>
                </a:lnTo>
                <a:lnTo>
                  <a:pt x="403" y="67"/>
                </a:lnTo>
                <a:lnTo>
                  <a:pt x="412" y="86"/>
                </a:lnTo>
                <a:lnTo>
                  <a:pt x="422" y="105"/>
                </a:lnTo>
                <a:lnTo>
                  <a:pt x="431" y="129"/>
                </a:lnTo>
                <a:lnTo>
                  <a:pt x="436" y="139"/>
                </a:lnTo>
                <a:lnTo>
                  <a:pt x="441" y="153"/>
                </a:lnTo>
                <a:lnTo>
                  <a:pt x="441" y="163"/>
                </a:lnTo>
                <a:lnTo>
                  <a:pt x="441" y="158"/>
                </a:lnTo>
                <a:lnTo>
                  <a:pt x="436" y="153"/>
                </a:lnTo>
                <a:close/>
              </a:path>
            </a:pathLst>
          </a:custGeom>
          <a:solidFill>
            <a:srgbClr val="E6004D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3" name="Rectangle 390"/>
          <p:cNvSpPr>
            <a:spLocks noChangeArrowheads="1"/>
          </p:cNvSpPr>
          <p:nvPr/>
        </p:nvSpPr>
        <p:spPr bwMode="auto">
          <a:xfrm>
            <a:off x="5384421" y="6781800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4" name="Rectangle 391"/>
          <p:cNvSpPr>
            <a:spLocks noChangeArrowheads="1"/>
          </p:cNvSpPr>
          <p:nvPr/>
        </p:nvSpPr>
        <p:spPr bwMode="auto">
          <a:xfrm>
            <a:off x="5384421" y="6765925"/>
            <a:ext cx="7937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5" name="Rectangle 392"/>
          <p:cNvSpPr>
            <a:spLocks noChangeArrowheads="1"/>
          </p:cNvSpPr>
          <p:nvPr/>
        </p:nvSpPr>
        <p:spPr bwMode="auto">
          <a:xfrm>
            <a:off x="5392358" y="6751638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6" name="Freeform 393"/>
          <p:cNvSpPr>
            <a:spLocks/>
          </p:cNvSpPr>
          <p:nvPr/>
        </p:nvSpPr>
        <p:spPr bwMode="auto">
          <a:xfrm>
            <a:off x="5392358" y="6751638"/>
            <a:ext cx="7938" cy="7937"/>
          </a:xfrm>
          <a:custGeom>
            <a:avLst/>
            <a:gdLst>
              <a:gd name="T0" fmla="*/ 0 w 5"/>
              <a:gd name="T1" fmla="*/ 7937 h 5"/>
              <a:gd name="T2" fmla="*/ 0 w 5"/>
              <a:gd name="T3" fmla="*/ 7937 h 5"/>
              <a:gd name="T4" fmla="*/ 7938 w 5"/>
              <a:gd name="T5" fmla="*/ 7937 h 5"/>
              <a:gd name="T6" fmla="*/ 7938 w 5"/>
              <a:gd name="T7" fmla="*/ 0 h 5"/>
              <a:gd name="T8" fmla="*/ 0 w 5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7" name="Freeform 394"/>
          <p:cNvSpPr>
            <a:spLocks/>
          </p:cNvSpPr>
          <p:nvPr/>
        </p:nvSpPr>
        <p:spPr bwMode="auto">
          <a:xfrm>
            <a:off x="5392358" y="6759575"/>
            <a:ext cx="7938" cy="7938"/>
          </a:xfrm>
          <a:custGeom>
            <a:avLst/>
            <a:gdLst>
              <a:gd name="T0" fmla="*/ 0 w 5"/>
              <a:gd name="T1" fmla="*/ 7938 h 5"/>
              <a:gd name="T2" fmla="*/ 0 w 5"/>
              <a:gd name="T3" fmla="*/ 7938 h 5"/>
              <a:gd name="T4" fmla="*/ 7938 w 5"/>
              <a:gd name="T5" fmla="*/ 7938 h 5"/>
              <a:gd name="T6" fmla="*/ 7938 w 5"/>
              <a:gd name="T7" fmla="*/ 0 h 5"/>
              <a:gd name="T8" fmla="*/ 0 w 5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8" name="Freeform 395"/>
          <p:cNvSpPr>
            <a:spLocks/>
          </p:cNvSpPr>
          <p:nvPr/>
        </p:nvSpPr>
        <p:spPr bwMode="auto">
          <a:xfrm>
            <a:off x="5392358" y="6767513"/>
            <a:ext cx="7938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8 w 5"/>
              <a:gd name="T5" fmla="*/ 7937 h 5"/>
              <a:gd name="T6" fmla="*/ 7938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9" name="Freeform 396"/>
          <p:cNvSpPr>
            <a:spLocks/>
          </p:cNvSpPr>
          <p:nvPr/>
        </p:nvSpPr>
        <p:spPr bwMode="auto">
          <a:xfrm>
            <a:off x="5392358" y="6759575"/>
            <a:ext cx="7938" cy="22225"/>
          </a:xfrm>
          <a:custGeom>
            <a:avLst/>
            <a:gdLst>
              <a:gd name="T0" fmla="*/ 0 w 5"/>
              <a:gd name="T1" fmla="*/ 0 h 14"/>
              <a:gd name="T2" fmla="*/ 0 w 5"/>
              <a:gd name="T3" fmla="*/ 22225 h 14"/>
              <a:gd name="T4" fmla="*/ 7938 w 5"/>
              <a:gd name="T5" fmla="*/ 14288 h 14"/>
              <a:gd name="T6" fmla="*/ 7938 w 5"/>
              <a:gd name="T7" fmla="*/ 0 h 14"/>
              <a:gd name="T8" fmla="*/ 0 w 5"/>
              <a:gd name="T9" fmla="*/ 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0"/>
                </a:moveTo>
                <a:lnTo>
                  <a:pt x="0" y="14"/>
                </a:lnTo>
                <a:lnTo>
                  <a:pt x="5" y="9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0" name="Rectangle 397"/>
          <p:cNvSpPr>
            <a:spLocks noChangeArrowheads="1"/>
          </p:cNvSpPr>
          <p:nvPr/>
        </p:nvSpPr>
        <p:spPr bwMode="auto">
          <a:xfrm>
            <a:off x="5400296" y="6759575"/>
            <a:ext cx="7937" cy="1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1" name="Rectangle 398"/>
          <p:cNvSpPr>
            <a:spLocks noChangeArrowheads="1"/>
          </p:cNvSpPr>
          <p:nvPr/>
        </p:nvSpPr>
        <p:spPr bwMode="auto">
          <a:xfrm>
            <a:off x="5408233" y="6775450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2" name="Rectangle 399"/>
          <p:cNvSpPr>
            <a:spLocks noChangeArrowheads="1"/>
          </p:cNvSpPr>
          <p:nvPr/>
        </p:nvSpPr>
        <p:spPr bwMode="auto">
          <a:xfrm>
            <a:off x="5408233" y="6765925"/>
            <a:ext cx="7938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3" name="Rectangle 400"/>
          <p:cNvSpPr>
            <a:spLocks noChangeArrowheads="1"/>
          </p:cNvSpPr>
          <p:nvPr/>
        </p:nvSpPr>
        <p:spPr bwMode="auto">
          <a:xfrm>
            <a:off x="5416171" y="6759575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4" name="Freeform 401"/>
          <p:cNvSpPr>
            <a:spLocks/>
          </p:cNvSpPr>
          <p:nvPr/>
        </p:nvSpPr>
        <p:spPr bwMode="auto">
          <a:xfrm>
            <a:off x="5416171" y="6759575"/>
            <a:ext cx="6350" cy="7938"/>
          </a:xfrm>
          <a:custGeom>
            <a:avLst/>
            <a:gdLst>
              <a:gd name="T0" fmla="*/ 0 w 4"/>
              <a:gd name="T1" fmla="*/ 0 h 5"/>
              <a:gd name="T2" fmla="*/ 0 w 4"/>
              <a:gd name="T3" fmla="*/ 7938 h 5"/>
              <a:gd name="T4" fmla="*/ 6350 w 4"/>
              <a:gd name="T5" fmla="*/ 0 h 5"/>
              <a:gd name="T6" fmla="*/ 6350 w 4"/>
              <a:gd name="T7" fmla="*/ 0 h 5"/>
              <a:gd name="T8" fmla="*/ 0 w 4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0"/>
                </a:moveTo>
                <a:lnTo>
                  <a:pt x="0" y="5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5" name="Freeform 402"/>
          <p:cNvSpPr>
            <a:spLocks/>
          </p:cNvSpPr>
          <p:nvPr/>
        </p:nvSpPr>
        <p:spPr bwMode="auto">
          <a:xfrm>
            <a:off x="5416171" y="6767513"/>
            <a:ext cx="6350" cy="7937"/>
          </a:xfrm>
          <a:custGeom>
            <a:avLst/>
            <a:gdLst>
              <a:gd name="T0" fmla="*/ 0 w 4"/>
              <a:gd name="T1" fmla="*/ 0 h 5"/>
              <a:gd name="T2" fmla="*/ 0 w 4"/>
              <a:gd name="T3" fmla="*/ 0 h 5"/>
              <a:gd name="T4" fmla="*/ 6350 w 4"/>
              <a:gd name="T5" fmla="*/ 7937 h 5"/>
              <a:gd name="T6" fmla="*/ 6350 w 4"/>
              <a:gd name="T7" fmla="*/ 7937 h 5"/>
              <a:gd name="T8" fmla="*/ 0 w 4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0"/>
                </a:moveTo>
                <a:lnTo>
                  <a:pt x="0" y="0"/>
                </a:lnTo>
                <a:lnTo>
                  <a:pt x="4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6" name="Rectangle 403"/>
          <p:cNvSpPr>
            <a:spLocks noChangeArrowheads="1"/>
          </p:cNvSpPr>
          <p:nvPr/>
        </p:nvSpPr>
        <p:spPr bwMode="auto">
          <a:xfrm>
            <a:off x="5416171" y="6775450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7" name="Freeform 404"/>
          <p:cNvSpPr>
            <a:spLocks/>
          </p:cNvSpPr>
          <p:nvPr/>
        </p:nvSpPr>
        <p:spPr bwMode="auto">
          <a:xfrm>
            <a:off x="5416171" y="6759575"/>
            <a:ext cx="6350" cy="14288"/>
          </a:xfrm>
          <a:custGeom>
            <a:avLst/>
            <a:gdLst>
              <a:gd name="T0" fmla="*/ 0 w 4"/>
              <a:gd name="T1" fmla="*/ 6350 h 9"/>
              <a:gd name="T2" fmla="*/ 0 w 4"/>
              <a:gd name="T3" fmla="*/ 14288 h 9"/>
              <a:gd name="T4" fmla="*/ 6350 w 4"/>
              <a:gd name="T5" fmla="*/ 14288 h 9"/>
              <a:gd name="T6" fmla="*/ 6350 w 4"/>
              <a:gd name="T7" fmla="*/ 0 h 9"/>
              <a:gd name="T8" fmla="*/ 0 w 4"/>
              <a:gd name="T9" fmla="*/ 635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9"/>
              <a:gd name="T17" fmla="*/ 4 w 4"/>
              <a:gd name="T18" fmla="*/ 9 h 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9">
                <a:moveTo>
                  <a:pt x="0" y="4"/>
                </a:moveTo>
                <a:lnTo>
                  <a:pt x="0" y="9"/>
                </a:lnTo>
                <a:lnTo>
                  <a:pt x="4" y="9"/>
                </a:lnTo>
                <a:lnTo>
                  <a:pt x="4" y="0"/>
                </a:lnTo>
                <a:lnTo>
                  <a:pt x="0" y="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8" name="Freeform 405"/>
          <p:cNvSpPr>
            <a:spLocks/>
          </p:cNvSpPr>
          <p:nvPr/>
        </p:nvSpPr>
        <p:spPr bwMode="auto">
          <a:xfrm>
            <a:off x="5422521" y="6751638"/>
            <a:ext cx="7937" cy="22225"/>
          </a:xfrm>
          <a:custGeom>
            <a:avLst/>
            <a:gdLst>
              <a:gd name="T0" fmla="*/ 0 w 5"/>
              <a:gd name="T1" fmla="*/ 7938 h 14"/>
              <a:gd name="T2" fmla="*/ 0 w 5"/>
              <a:gd name="T3" fmla="*/ 22225 h 14"/>
              <a:gd name="T4" fmla="*/ 7937 w 5"/>
              <a:gd name="T5" fmla="*/ 22225 h 14"/>
              <a:gd name="T6" fmla="*/ 7937 w 5"/>
              <a:gd name="T7" fmla="*/ 0 h 14"/>
              <a:gd name="T8" fmla="*/ 0 w 5"/>
              <a:gd name="T9" fmla="*/ 7938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5"/>
                </a:moveTo>
                <a:lnTo>
                  <a:pt x="0" y="14"/>
                </a:lnTo>
                <a:lnTo>
                  <a:pt x="5" y="14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9" name="Rectangle 406"/>
          <p:cNvSpPr>
            <a:spLocks noChangeArrowheads="1"/>
          </p:cNvSpPr>
          <p:nvPr/>
        </p:nvSpPr>
        <p:spPr bwMode="auto">
          <a:xfrm>
            <a:off x="5430458" y="6751638"/>
            <a:ext cx="7938" cy="2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0" name="Freeform 407"/>
          <p:cNvSpPr>
            <a:spLocks/>
          </p:cNvSpPr>
          <p:nvPr/>
        </p:nvSpPr>
        <p:spPr bwMode="auto">
          <a:xfrm>
            <a:off x="5438396" y="6751638"/>
            <a:ext cx="7937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7 w 5"/>
              <a:gd name="T5" fmla="*/ 7937 h 5"/>
              <a:gd name="T6" fmla="*/ 7937 w 5"/>
              <a:gd name="T7" fmla="*/ 7937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1" name="Rectangle 408"/>
          <p:cNvSpPr>
            <a:spLocks noChangeArrowheads="1"/>
          </p:cNvSpPr>
          <p:nvPr/>
        </p:nvSpPr>
        <p:spPr bwMode="auto">
          <a:xfrm>
            <a:off x="5438396" y="6759575"/>
            <a:ext cx="7937" cy="1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2" name="Freeform 409"/>
          <p:cNvSpPr>
            <a:spLocks/>
          </p:cNvSpPr>
          <p:nvPr/>
        </p:nvSpPr>
        <p:spPr bwMode="auto">
          <a:xfrm>
            <a:off x="5446333" y="6751638"/>
            <a:ext cx="7938" cy="15875"/>
          </a:xfrm>
          <a:custGeom>
            <a:avLst/>
            <a:gdLst>
              <a:gd name="T0" fmla="*/ 0 w 5"/>
              <a:gd name="T1" fmla="*/ 0 h 10"/>
              <a:gd name="T2" fmla="*/ 0 w 5"/>
              <a:gd name="T3" fmla="*/ 7938 h 10"/>
              <a:gd name="T4" fmla="*/ 7938 w 5"/>
              <a:gd name="T5" fmla="*/ 15875 h 10"/>
              <a:gd name="T6" fmla="*/ 7938 w 5"/>
              <a:gd name="T7" fmla="*/ 7938 h 10"/>
              <a:gd name="T8" fmla="*/ 0 w 5"/>
              <a:gd name="T9" fmla="*/ 0 h 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0"/>
              <a:gd name="T17" fmla="*/ 5 w 5"/>
              <a:gd name="T18" fmla="*/ 10 h 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0">
                <a:moveTo>
                  <a:pt x="0" y="0"/>
                </a:moveTo>
                <a:lnTo>
                  <a:pt x="0" y="5"/>
                </a:lnTo>
                <a:lnTo>
                  <a:pt x="5" y="10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3" name="Rectangle 410"/>
          <p:cNvSpPr>
            <a:spLocks noChangeArrowheads="1"/>
          </p:cNvSpPr>
          <p:nvPr/>
        </p:nvSpPr>
        <p:spPr bwMode="auto">
          <a:xfrm>
            <a:off x="5446333" y="6767513"/>
            <a:ext cx="7938" cy="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4" name="Rectangle 411"/>
          <p:cNvSpPr>
            <a:spLocks noChangeArrowheads="1"/>
          </p:cNvSpPr>
          <p:nvPr/>
        </p:nvSpPr>
        <p:spPr bwMode="auto">
          <a:xfrm>
            <a:off x="5446333" y="6775450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5" name="Rectangle 412"/>
          <p:cNvSpPr>
            <a:spLocks noChangeArrowheads="1"/>
          </p:cNvSpPr>
          <p:nvPr/>
        </p:nvSpPr>
        <p:spPr bwMode="auto">
          <a:xfrm>
            <a:off x="5446333" y="6775450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6" name="Rectangle 413"/>
          <p:cNvSpPr>
            <a:spLocks noChangeArrowheads="1"/>
          </p:cNvSpPr>
          <p:nvPr/>
        </p:nvSpPr>
        <p:spPr bwMode="auto">
          <a:xfrm>
            <a:off x="5446333" y="6775450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7" name="Rectangle 414"/>
          <p:cNvSpPr>
            <a:spLocks noChangeArrowheads="1"/>
          </p:cNvSpPr>
          <p:nvPr/>
        </p:nvSpPr>
        <p:spPr bwMode="auto">
          <a:xfrm>
            <a:off x="5446333" y="6781800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8" name="Rectangle 415"/>
          <p:cNvSpPr>
            <a:spLocks noChangeArrowheads="1"/>
          </p:cNvSpPr>
          <p:nvPr/>
        </p:nvSpPr>
        <p:spPr bwMode="auto">
          <a:xfrm>
            <a:off x="5454271" y="6759575"/>
            <a:ext cx="6350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9" name="Rectangle 416"/>
          <p:cNvSpPr>
            <a:spLocks noChangeArrowheads="1"/>
          </p:cNvSpPr>
          <p:nvPr/>
        </p:nvSpPr>
        <p:spPr bwMode="auto">
          <a:xfrm>
            <a:off x="5454271" y="6767513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0" name="Rectangle 417"/>
          <p:cNvSpPr>
            <a:spLocks noChangeArrowheads="1"/>
          </p:cNvSpPr>
          <p:nvPr/>
        </p:nvSpPr>
        <p:spPr bwMode="auto">
          <a:xfrm>
            <a:off x="5454271" y="6767513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1" name="Freeform 418"/>
          <p:cNvSpPr>
            <a:spLocks/>
          </p:cNvSpPr>
          <p:nvPr/>
        </p:nvSpPr>
        <p:spPr bwMode="auto">
          <a:xfrm>
            <a:off x="5454271" y="6775450"/>
            <a:ext cx="6350" cy="6350"/>
          </a:xfrm>
          <a:custGeom>
            <a:avLst/>
            <a:gdLst>
              <a:gd name="T0" fmla="*/ 0 w 4"/>
              <a:gd name="T1" fmla="*/ 0 h 4"/>
              <a:gd name="T2" fmla="*/ 0 w 4"/>
              <a:gd name="T3" fmla="*/ 0 h 4"/>
              <a:gd name="T4" fmla="*/ 6350 w 4"/>
              <a:gd name="T5" fmla="*/ 6350 h 4"/>
              <a:gd name="T6" fmla="*/ 6350 w 4"/>
              <a:gd name="T7" fmla="*/ 0 h 4"/>
              <a:gd name="T8" fmla="*/ 0 w 4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4"/>
              <a:gd name="T17" fmla="*/ 4 w 4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4">
                <a:moveTo>
                  <a:pt x="0" y="0"/>
                </a:moveTo>
                <a:lnTo>
                  <a:pt x="0" y="0"/>
                </a:lnTo>
                <a:lnTo>
                  <a:pt x="4" y="4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2" name="Freeform 419"/>
          <p:cNvSpPr>
            <a:spLocks/>
          </p:cNvSpPr>
          <p:nvPr/>
        </p:nvSpPr>
        <p:spPr bwMode="auto">
          <a:xfrm>
            <a:off x="5468558" y="6751638"/>
            <a:ext cx="7938" cy="7937"/>
          </a:xfrm>
          <a:custGeom>
            <a:avLst/>
            <a:gdLst>
              <a:gd name="T0" fmla="*/ 0 w 5"/>
              <a:gd name="T1" fmla="*/ 7937 h 5"/>
              <a:gd name="T2" fmla="*/ 0 w 5"/>
              <a:gd name="T3" fmla="*/ 7937 h 5"/>
              <a:gd name="T4" fmla="*/ 7938 w 5"/>
              <a:gd name="T5" fmla="*/ 0 h 5"/>
              <a:gd name="T6" fmla="*/ 7938 w 5"/>
              <a:gd name="T7" fmla="*/ 0 h 5"/>
              <a:gd name="T8" fmla="*/ 0 w 5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3" name="Rectangle 420"/>
          <p:cNvSpPr>
            <a:spLocks noChangeArrowheads="1"/>
          </p:cNvSpPr>
          <p:nvPr/>
        </p:nvSpPr>
        <p:spPr bwMode="auto">
          <a:xfrm>
            <a:off x="5468558" y="6759575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4" name="Freeform 421"/>
          <p:cNvSpPr>
            <a:spLocks/>
          </p:cNvSpPr>
          <p:nvPr/>
        </p:nvSpPr>
        <p:spPr bwMode="auto">
          <a:xfrm>
            <a:off x="5468558" y="6759575"/>
            <a:ext cx="7938" cy="7938"/>
          </a:xfrm>
          <a:custGeom>
            <a:avLst/>
            <a:gdLst>
              <a:gd name="T0" fmla="*/ 0 w 5"/>
              <a:gd name="T1" fmla="*/ 7938 h 5"/>
              <a:gd name="T2" fmla="*/ 0 w 5"/>
              <a:gd name="T3" fmla="*/ 7938 h 5"/>
              <a:gd name="T4" fmla="*/ 7938 w 5"/>
              <a:gd name="T5" fmla="*/ 7938 h 5"/>
              <a:gd name="T6" fmla="*/ 7938 w 5"/>
              <a:gd name="T7" fmla="*/ 0 h 5"/>
              <a:gd name="T8" fmla="*/ 0 w 5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5" name="Rectangle 422"/>
          <p:cNvSpPr>
            <a:spLocks noChangeArrowheads="1"/>
          </p:cNvSpPr>
          <p:nvPr/>
        </p:nvSpPr>
        <p:spPr bwMode="auto">
          <a:xfrm>
            <a:off x="5468558" y="6775450"/>
            <a:ext cx="7938" cy="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6" name="Freeform 423"/>
          <p:cNvSpPr>
            <a:spLocks/>
          </p:cNvSpPr>
          <p:nvPr/>
        </p:nvSpPr>
        <p:spPr bwMode="auto">
          <a:xfrm>
            <a:off x="5476496" y="6745288"/>
            <a:ext cx="7937" cy="6350"/>
          </a:xfrm>
          <a:custGeom>
            <a:avLst/>
            <a:gdLst>
              <a:gd name="T0" fmla="*/ 0 w 5"/>
              <a:gd name="T1" fmla="*/ 0 h 4"/>
              <a:gd name="T2" fmla="*/ 0 w 5"/>
              <a:gd name="T3" fmla="*/ 6350 h 4"/>
              <a:gd name="T4" fmla="*/ 7937 w 5"/>
              <a:gd name="T5" fmla="*/ 6350 h 4"/>
              <a:gd name="T6" fmla="*/ 7937 w 5"/>
              <a:gd name="T7" fmla="*/ 6350 h 4"/>
              <a:gd name="T8" fmla="*/ 0 w 5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7" name="Rectangle 424"/>
          <p:cNvSpPr>
            <a:spLocks noChangeArrowheads="1"/>
          </p:cNvSpPr>
          <p:nvPr/>
        </p:nvSpPr>
        <p:spPr bwMode="auto">
          <a:xfrm>
            <a:off x="5476496" y="6751638"/>
            <a:ext cx="7937" cy="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8" name="Rectangle 425"/>
          <p:cNvSpPr>
            <a:spLocks noChangeArrowheads="1"/>
          </p:cNvSpPr>
          <p:nvPr/>
        </p:nvSpPr>
        <p:spPr bwMode="auto">
          <a:xfrm>
            <a:off x="5476496" y="6759575"/>
            <a:ext cx="7937" cy="2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9" name="Rectangle 426"/>
          <p:cNvSpPr>
            <a:spLocks noChangeArrowheads="1"/>
          </p:cNvSpPr>
          <p:nvPr/>
        </p:nvSpPr>
        <p:spPr bwMode="auto">
          <a:xfrm>
            <a:off x="5484433" y="6751638"/>
            <a:ext cx="6350" cy="30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0" name="Rectangle 427"/>
          <p:cNvSpPr>
            <a:spLocks noChangeArrowheads="1"/>
          </p:cNvSpPr>
          <p:nvPr/>
        </p:nvSpPr>
        <p:spPr bwMode="auto">
          <a:xfrm>
            <a:off x="5490783" y="6751638"/>
            <a:ext cx="7938" cy="30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1" name="Freeform 428"/>
          <p:cNvSpPr>
            <a:spLocks/>
          </p:cNvSpPr>
          <p:nvPr/>
        </p:nvSpPr>
        <p:spPr bwMode="auto">
          <a:xfrm>
            <a:off x="5498721" y="6745288"/>
            <a:ext cx="7937" cy="14287"/>
          </a:xfrm>
          <a:custGeom>
            <a:avLst/>
            <a:gdLst>
              <a:gd name="T0" fmla="*/ 0 w 5"/>
              <a:gd name="T1" fmla="*/ 6350 h 9"/>
              <a:gd name="T2" fmla="*/ 0 w 5"/>
              <a:gd name="T3" fmla="*/ 14287 h 9"/>
              <a:gd name="T4" fmla="*/ 7937 w 5"/>
              <a:gd name="T5" fmla="*/ 14287 h 9"/>
              <a:gd name="T6" fmla="*/ 7937 w 5"/>
              <a:gd name="T7" fmla="*/ 0 h 9"/>
              <a:gd name="T8" fmla="*/ 0 w 5"/>
              <a:gd name="T9" fmla="*/ 635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9"/>
              <a:gd name="T17" fmla="*/ 5 w 5"/>
              <a:gd name="T18" fmla="*/ 9 h 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9">
                <a:moveTo>
                  <a:pt x="0" y="4"/>
                </a:moveTo>
                <a:lnTo>
                  <a:pt x="0" y="9"/>
                </a:lnTo>
                <a:lnTo>
                  <a:pt x="5" y="9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2" name="Freeform 429"/>
          <p:cNvSpPr>
            <a:spLocks/>
          </p:cNvSpPr>
          <p:nvPr/>
        </p:nvSpPr>
        <p:spPr bwMode="auto">
          <a:xfrm>
            <a:off x="5498721" y="6759575"/>
            <a:ext cx="7937" cy="22225"/>
          </a:xfrm>
          <a:custGeom>
            <a:avLst/>
            <a:gdLst>
              <a:gd name="T0" fmla="*/ 0 w 5"/>
              <a:gd name="T1" fmla="*/ 0 h 14"/>
              <a:gd name="T2" fmla="*/ 0 w 5"/>
              <a:gd name="T3" fmla="*/ 22225 h 14"/>
              <a:gd name="T4" fmla="*/ 7937 w 5"/>
              <a:gd name="T5" fmla="*/ 15875 h 14"/>
              <a:gd name="T6" fmla="*/ 7937 w 5"/>
              <a:gd name="T7" fmla="*/ 0 h 14"/>
              <a:gd name="T8" fmla="*/ 0 w 5"/>
              <a:gd name="T9" fmla="*/ 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0"/>
                </a:moveTo>
                <a:lnTo>
                  <a:pt x="0" y="14"/>
                </a:lnTo>
                <a:lnTo>
                  <a:pt x="5" y="1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3" name="Rectangle 430"/>
          <p:cNvSpPr>
            <a:spLocks noChangeArrowheads="1"/>
          </p:cNvSpPr>
          <p:nvPr/>
        </p:nvSpPr>
        <p:spPr bwMode="auto">
          <a:xfrm>
            <a:off x="5506658" y="6745288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4" name="Rectangle 431"/>
          <p:cNvSpPr>
            <a:spLocks noChangeArrowheads="1"/>
          </p:cNvSpPr>
          <p:nvPr/>
        </p:nvSpPr>
        <p:spPr bwMode="auto">
          <a:xfrm>
            <a:off x="5506658" y="6745288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5" name="Freeform 432"/>
          <p:cNvSpPr>
            <a:spLocks/>
          </p:cNvSpPr>
          <p:nvPr/>
        </p:nvSpPr>
        <p:spPr bwMode="auto">
          <a:xfrm>
            <a:off x="5506658" y="6751638"/>
            <a:ext cx="7938" cy="7937"/>
          </a:xfrm>
          <a:custGeom>
            <a:avLst/>
            <a:gdLst>
              <a:gd name="T0" fmla="*/ 0 w 5"/>
              <a:gd name="T1" fmla="*/ 7937 h 5"/>
              <a:gd name="T2" fmla="*/ 0 w 5"/>
              <a:gd name="T3" fmla="*/ 7937 h 5"/>
              <a:gd name="T4" fmla="*/ 7938 w 5"/>
              <a:gd name="T5" fmla="*/ 7937 h 5"/>
              <a:gd name="T6" fmla="*/ 7938 w 5"/>
              <a:gd name="T7" fmla="*/ 0 h 5"/>
              <a:gd name="T8" fmla="*/ 0 w 5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6" name="Freeform 433"/>
          <p:cNvSpPr>
            <a:spLocks/>
          </p:cNvSpPr>
          <p:nvPr/>
        </p:nvSpPr>
        <p:spPr bwMode="auto">
          <a:xfrm>
            <a:off x="5506658" y="6759575"/>
            <a:ext cx="7938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7938 h 5"/>
              <a:gd name="T4" fmla="*/ 7938 w 5"/>
              <a:gd name="T5" fmla="*/ 7938 h 5"/>
              <a:gd name="T6" fmla="*/ 7938 w 5"/>
              <a:gd name="T7" fmla="*/ 7938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7" name="Freeform 434"/>
          <p:cNvSpPr>
            <a:spLocks/>
          </p:cNvSpPr>
          <p:nvPr/>
        </p:nvSpPr>
        <p:spPr bwMode="auto">
          <a:xfrm>
            <a:off x="5506658" y="6767513"/>
            <a:ext cx="7938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8 w 5"/>
              <a:gd name="T5" fmla="*/ 7937 h 5"/>
              <a:gd name="T6" fmla="*/ 7938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8" name="Freeform 435"/>
          <p:cNvSpPr>
            <a:spLocks/>
          </p:cNvSpPr>
          <p:nvPr/>
        </p:nvSpPr>
        <p:spPr bwMode="auto">
          <a:xfrm>
            <a:off x="5514596" y="6745288"/>
            <a:ext cx="7937" cy="6350"/>
          </a:xfrm>
          <a:custGeom>
            <a:avLst/>
            <a:gdLst>
              <a:gd name="T0" fmla="*/ 0 w 5"/>
              <a:gd name="T1" fmla="*/ 0 h 4"/>
              <a:gd name="T2" fmla="*/ 0 w 5"/>
              <a:gd name="T3" fmla="*/ 6350 h 4"/>
              <a:gd name="T4" fmla="*/ 7937 w 5"/>
              <a:gd name="T5" fmla="*/ 0 h 4"/>
              <a:gd name="T6" fmla="*/ 7937 w 5"/>
              <a:gd name="T7" fmla="*/ 0 h 4"/>
              <a:gd name="T8" fmla="*/ 0 w 5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9" name="Rectangle 436"/>
          <p:cNvSpPr>
            <a:spLocks noChangeArrowheads="1"/>
          </p:cNvSpPr>
          <p:nvPr/>
        </p:nvSpPr>
        <p:spPr bwMode="auto">
          <a:xfrm>
            <a:off x="5514596" y="6767513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0" name="Freeform 437"/>
          <p:cNvSpPr>
            <a:spLocks/>
          </p:cNvSpPr>
          <p:nvPr/>
        </p:nvSpPr>
        <p:spPr bwMode="auto">
          <a:xfrm>
            <a:off x="5522533" y="6729413"/>
            <a:ext cx="6350" cy="7937"/>
          </a:xfrm>
          <a:custGeom>
            <a:avLst/>
            <a:gdLst>
              <a:gd name="T0" fmla="*/ 0 w 4"/>
              <a:gd name="T1" fmla="*/ 0 h 5"/>
              <a:gd name="T2" fmla="*/ 0 w 4"/>
              <a:gd name="T3" fmla="*/ 7937 h 5"/>
              <a:gd name="T4" fmla="*/ 6350 w 4"/>
              <a:gd name="T5" fmla="*/ 7937 h 5"/>
              <a:gd name="T6" fmla="*/ 6350 w 4"/>
              <a:gd name="T7" fmla="*/ 7937 h 5"/>
              <a:gd name="T8" fmla="*/ 0 w 4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0"/>
                </a:moveTo>
                <a:lnTo>
                  <a:pt x="0" y="5"/>
                </a:lnTo>
                <a:lnTo>
                  <a:pt x="4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1" name="Freeform 438"/>
          <p:cNvSpPr>
            <a:spLocks/>
          </p:cNvSpPr>
          <p:nvPr/>
        </p:nvSpPr>
        <p:spPr bwMode="auto">
          <a:xfrm>
            <a:off x="5522533" y="6745288"/>
            <a:ext cx="6350" cy="6350"/>
          </a:xfrm>
          <a:custGeom>
            <a:avLst/>
            <a:gdLst>
              <a:gd name="T0" fmla="*/ 0 w 4"/>
              <a:gd name="T1" fmla="*/ 0 h 4"/>
              <a:gd name="T2" fmla="*/ 0 w 4"/>
              <a:gd name="T3" fmla="*/ 0 h 4"/>
              <a:gd name="T4" fmla="*/ 6350 w 4"/>
              <a:gd name="T5" fmla="*/ 6350 h 4"/>
              <a:gd name="T6" fmla="*/ 6350 w 4"/>
              <a:gd name="T7" fmla="*/ 0 h 4"/>
              <a:gd name="T8" fmla="*/ 0 w 4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4"/>
              <a:gd name="T17" fmla="*/ 4 w 4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4">
                <a:moveTo>
                  <a:pt x="0" y="0"/>
                </a:moveTo>
                <a:lnTo>
                  <a:pt x="0" y="0"/>
                </a:lnTo>
                <a:lnTo>
                  <a:pt x="4" y="4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2" name="Rectangle 439"/>
          <p:cNvSpPr>
            <a:spLocks noChangeArrowheads="1"/>
          </p:cNvSpPr>
          <p:nvPr/>
        </p:nvSpPr>
        <p:spPr bwMode="auto">
          <a:xfrm>
            <a:off x="5522533" y="6751638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3" name="Rectangle 440"/>
          <p:cNvSpPr>
            <a:spLocks noChangeArrowheads="1"/>
          </p:cNvSpPr>
          <p:nvPr/>
        </p:nvSpPr>
        <p:spPr bwMode="auto">
          <a:xfrm>
            <a:off x="5522533" y="6759575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4" name="Rectangle 441"/>
          <p:cNvSpPr>
            <a:spLocks noChangeArrowheads="1"/>
          </p:cNvSpPr>
          <p:nvPr/>
        </p:nvSpPr>
        <p:spPr bwMode="auto">
          <a:xfrm>
            <a:off x="5536821" y="6729413"/>
            <a:ext cx="7937" cy="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5" name="Freeform 442"/>
          <p:cNvSpPr>
            <a:spLocks/>
          </p:cNvSpPr>
          <p:nvPr/>
        </p:nvSpPr>
        <p:spPr bwMode="auto">
          <a:xfrm>
            <a:off x="5536821" y="6737350"/>
            <a:ext cx="7937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7938 h 5"/>
              <a:gd name="T4" fmla="*/ 7937 w 5"/>
              <a:gd name="T5" fmla="*/ 0 h 5"/>
              <a:gd name="T6" fmla="*/ 7937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6" name="Rectangle 443"/>
          <p:cNvSpPr>
            <a:spLocks noChangeArrowheads="1"/>
          </p:cNvSpPr>
          <p:nvPr/>
        </p:nvSpPr>
        <p:spPr bwMode="auto">
          <a:xfrm>
            <a:off x="5536821" y="6745288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7" name="Rectangle 444"/>
          <p:cNvSpPr>
            <a:spLocks noChangeArrowheads="1"/>
          </p:cNvSpPr>
          <p:nvPr/>
        </p:nvSpPr>
        <p:spPr bwMode="auto">
          <a:xfrm>
            <a:off x="5536821" y="6751638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8" name="Rectangle 445"/>
          <p:cNvSpPr>
            <a:spLocks noChangeArrowheads="1"/>
          </p:cNvSpPr>
          <p:nvPr/>
        </p:nvSpPr>
        <p:spPr bwMode="auto">
          <a:xfrm>
            <a:off x="5544758" y="6713538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9" name="Rectangle 446"/>
          <p:cNvSpPr>
            <a:spLocks noChangeArrowheads="1"/>
          </p:cNvSpPr>
          <p:nvPr/>
        </p:nvSpPr>
        <p:spPr bwMode="auto">
          <a:xfrm>
            <a:off x="5544758" y="6737350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0" name="Freeform 447"/>
          <p:cNvSpPr>
            <a:spLocks/>
          </p:cNvSpPr>
          <p:nvPr/>
        </p:nvSpPr>
        <p:spPr bwMode="auto">
          <a:xfrm>
            <a:off x="5544758" y="6751638"/>
            <a:ext cx="7938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8 w 5"/>
              <a:gd name="T5" fmla="*/ 7937 h 5"/>
              <a:gd name="T6" fmla="*/ 7938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1" name="Rectangle 448"/>
          <p:cNvSpPr>
            <a:spLocks noChangeArrowheads="1"/>
          </p:cNvSpPr>
          <p:nvPr/>
        </p:nvSpPr>
        <p:spPr bwMode="auto">
          <a:xfrm>
            <a:off x="5544758" y="6759575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2" name="Rectangle 449"/>
          <p:cNvSpPr>
            <a:spLocks noChangeArrowheads="1"/>
          </p:cNvSpPr>
          <p:nvPr/>
        </p:nvSpPr>
        <p:spPr bwMode="auto">
          <a:xfrm>
            <a:off x="5552696" y="6713538"/>
            <a:ext cx="7937" cy="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3" name="Rectangle 450"/>
          <p:cNvSpPr>
            <a:spLocks noChangeArrowheads="1"/>
          </p:cNvSpPr>
          <p:nvPr/>
        </p:nvSpPr>
        <p:spPr bwMode="auto">
          <a:xfrm>
            <a:off x="5552696" y="6721475"/>
            <a:ext cx="7937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4" name="Freeform 451"/>
          <p:cNvSpPr>
            <a:spLocks/>
          </p:cNvSpPr>
          <p:nvPr/>
        </p:nvSpPr>
        <p:spPr bwMode="auto">
          <a:xfrm>
            <a:off x="5552696" y="6745288"/>
            <a:ext cx="7937" cy="6350"/>
          </a:xfrm>
          <a:custGeom>
            <a:avLst/>
            <a:gdLst>
              <a:gd name="T0" fmla="*/ 0 w 5"/>
              <a:gd name="T1" fmla="*/ 6350 h 4"/>
              <a:gd name="T2" fmla="*/ 0 w 5"/>
              <a:gd name="T3" fmla="*/ 6350 h 4"/>
              <a:gd name="T4" fmla="*/ 7937 w 5"/>
              <a:gd name="T5" fmla="*/ 6350 h 4"/>
              <a:gd name="T6" fmla="*/ 7937 w 5"/>
              <a:gd name="T7" fmla="*/ 0 h 4"/>
              <a:gd name="T8" fmla="*/ 0 w 5"/>
              <a:gd name="T9" fmla="*/ 635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4"/>
                </a:moveTo>
                <a:lnTo>
                  <a:pt x="0" y="4"/>
                </a:lnTo>
                <a:lnTo>
                  <a:pt x="5" y="4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5" name="Rectangle 452"/>
          <p:cNvSpPr>
            <a:spLocks noChangeArrowheads="1"/>
          </p:cNvSpPr>
          <p:nvPr/>
        </p:nvSpPr>
        <p:spPr bwMode="auto">
          <a:xfrm>
            <a:off x="5560633" y="6699250"/>
            <a:ext cx="6350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6" name="Freeform 453"/>
          <p:cNvSpPr>
            <a:spLocks/>
          </p:cNvSpPr>
          <p:nvPr/>
        </p:nvSpPr>
        <p:spPr bwMode="auto">
          <a:xfrm>
            <a:off x="5560633" y="6713538"/>
            <a:ext cx="6350" cy="7937"/>
          </a:xfrm>
          <a:custGeom>
            <a:avLst/>
            <a:gdLst>
              <a:gd name="T0" fmla="*/ 0 w 4"/>
              <a:gd name="T1" fmla="*/ 7937 h 5"/>
              <a:gd name="T2" fmla="*/ 0 w 4"/>
              <a:gd name="T3" fmla="*/ 7937 h 5"/>
              <a:gd name="T4" fmla="*/ 6350 w 4"/>
              <a:gd name="T5" fmla="*/ 7937 h 5"/>
              <a:gd name="T6" fmla="*/ 6350 w 4"/>
              <a:gd name="T7" fmla="*/ 0 h 5"/>
              <a:gd name="T8" fmla="*/ 0 w 4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5"/>
                </a:moveTo>
                <a:lnTo>
                  <a:pt x="0" y="5"/>
                </a:lnTo>
                <a:lnTo>
                  <a:pt x="4" y="5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7" name="Rectangle 454"/>
          <p:cNvSpPr>
            <a:spLocks noChangeArrowheads="1"/>
          </p:cNvSpPr>
          <p:nvPr/>
        </p:nvSpPr>
        <p:spPr bwMode="auto">
          <a:xfrm>
            <a:off x="5560633" y="6721475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8" name="Freeform 455"/>
          <p:cNvSpPr>
            <a:spLocks/>
          </p:cNvSpPr>
          <p:nvPr/>
        </p:nvSpPr>
        <p:spPr bwMode="auto">
          <a:xfrm>
            <a:off x="5560633" y="6745288"/>
            <a:ext cx="6350" cy="6350"/>
          </a:xfrm>
          <a:custGeom>
            <a:avLst/>
            <a:gdLst>
              <a:gd name="T0" fmla="*/ 0 w 4"/>
              <a:gd name="T1" fmla="*/ 0 h 4"/>
              <a:gd name="T2" fmla="*/ 0 w 4"/>
              <a:gd name="T3" fmla="*/ 0 h 4"/>
              <a:gd name="T4" fmla="*/ 6350 w 4"/>
              <a:gd name="T5" fmla="*/ 6350 h 4"/>
              <a:gd name="T6" fmla="*/ 6350 w 4"/>
              <a:gd name="T7" fmla="*/ 0 h 4"/>
              <a:gd name="T8" fmla="*/ 0 w 4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4"/>
              <a:gd name="T17" fmla="*/ 4 w 4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4">
                <a:moveTo>
                  <a:pt x="0" y="0"/>
                </a:moveTo>
                <a:lnTo>
                  <a:pt x="0" y="0"/>
                </a:lnTo>
                <a:lnTo>
                  <a:pt x="4" y="4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9" name="Rectangle 456"/>
          <p:cNvSpPr>
            <a:spLocks noChangeArrowheads="1"/>
          </p:cNvSpPr>
          <p:nvPr/>
        </p:nvSpPr>
        <p:spPr bwMode="auto">
          <a:xfrm>
            <a:off x="5560633" y="6751638"/>
            <a:ext cx="6350" cy="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0" name="Rectangle 457"/>
          <p:cNvSpPr>
            <a:spLocks noChangeArrowheads="1"/>
          </p:cNvSpPr>
          <p:nvPr/>
        </p:nvSpPr>
        <p:spPr bwMode="auto">
          <a:xfrm>
            <a:off x="5566983" y="6699250"/>
            <a:ext cx="7938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1" name="Rectangle 458"/>
          <p:cNvSpPr>
            <a:spLocks noChangeArrowheads="1"/>
          </p:cNvSpPr>
          <p:nvPr/>
        </p:nvSpPr>
        <p:spPr bwMode="auto">
          <a:xfrm>
            <a:off x="5566983" y="6713538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2" name="Freeform 459"/>
          <p:cNvSpPr>
            <a:spLocks/>
          </p:cNvSpPr>
          <p:nvPr/>
        </p:nvSpPr>
        <p:spPr bwMode="auto">
          <a:xfrm>
            <a:off x="5566983" y="6713538"/>
            <a:ext cx="7938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7937 h 5"/>
              <a:gd name="T4" fmla="*/ 7938 w 5"/>
              <a:gd name="T5" fmla="*/ 7937 h 5"/>
              <a:gd name="T6" fmla="*/ 7938 w 5"/>
              <a:gd name="T7" fmla="*/ 7937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3" name="Rectangle 460"/>
          <p:cNvSpPr>
            <a:spLocks noChangeArrowheads="1"/>
          </p:cNvSpPr>
          <p:nvPr/>
        </p:nvSpPr>
        <p:spPr bwMode="auto">
          <a:xfrm>
            <a:off x="5566983" y="6721475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4" name="Rectangle 461"/>
          <p:cNvSpPr>
            <a:spLocks noChangeArrowheads="1"/>
          </p:cNvSpPr>
          <p:nvPr/>
        </p:nvSpPr>
        <p:spPr bwMode="auto">
          <a:xfrm>
            <a:off x="5566983" y="6737350"/>
            <a:ext cx="7938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5" name="Rectangle 462"/>
          <p:cNvSpPr>
            <a:spLocks noChangeArrowheads="1"/>
          </p:cNvSpPr>
          <p:nvPr/>
        </p:nvSpPr>
        <p:spPr bwMode="auto">
          <a:xfrm>
            <a:off x="5566983" y="6745288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6" name="Freeform 463"/>
          <p:cNvSpPr>
            <a:spLocks/>
          </p:cNvSpPr>
          <p:nvPr/>
        </p:nvSpPr>
        <p:spPr bwMode="auto">
          <a:xfrm>
            <a:off x="5566983" y="6745288"/>
            <a:ext cx="7938" cy="6350"/>
          </a:xfrm>
          <a:custGeom>
            <a:avLst/>
            <a:gdLst>
              <a:gd name="T0" fmla="*/ 0 w 5"/>
              <a:gd name="T1" fmla="*/ 0 h 4"/>
              <a:gd name="T2" fmla="*/ 0 w 5"/>
              <a:gd name="T3" fmla="*/ 6350 h 4"/>
              <a:gd name="T4" fmla="*/ 7938 w 5"/>
              <a:gd name="T5" fmla="*/ 0 h 4"/>
              <a:gd name="T6" fmla="*/ 7938 w 5"/>
              <a:gd name="T7" fmla="*/ 0 h 4"/>
              <a:gd name="T8" fmla="*/ 0 w 5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7" name="Freeform 464"/>
          <p:cNvSpPr>
            <a:spLocks/>
          </p:cNvSpPr>
          <p:nvPr/>
        </p:nvSpPr>
        <p:spPr bwMode="auto">
          <a:xfrm>
            <a:off x="5566983" y="6745288"/>
            <a:ext cx="7938" cy="14287"/>
          </a:xfrm>
          <a:custGeom>
            <a:avLst/>
            <a:gdLst>
              <a:gd name="T0" fmla="*/ 0 w 5"/>
              <a:gd name="T1" fmla="*/ 6350 h 9"/>
              <a:gd name="T2" fmla="*/ 0 w 5"/>
              <a:gd name="T3" fmla="*/ 14287 h 9"/>
              <a:gd name="T4" fmla="*/ 7938 w 5"/>
              <a:gd name="T5" fmla="*/ 6350 h 9"/>
              <a:gd name="T6" fmla="*/ 7938 w 5"/>
              <a:gd name="T7" fmla="*/ 0 h 9"/>
              <a:gd name="T8" fmla="*/ 0 w 5"/>
              <a:gd name="T9" fmla="*/ 635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9"/>
              <a:gd name="T17" fmla="*/ 5 w 5"/>
              <a:gd name="T18" fmla="*/ 9 h 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9">
                <a:moveTo>
                  <a:pt x="0" y="4"/>
                </a:moveTo>
                <a:lnTo>
                  <a:pt x="0" y="9"/>
                </a:lnTo>
                <a:lnTo>
                  <a:pt x="5" y="4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8" name="Rectangle 465"/>
          <p:cNvSpPr>
            <a:spLocks noChangeArrowheads="1"/>
          </p:cNvSpPr>
          <p:nvPr/>
        </p:nvSpPr>
        <p:spPr bwMode="auto">
          <a:xfrm>
            <a:off x="5574921" y="6699250"/>
            <a:ext cx="7937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9" name="Freeform 466"/>
          <p:cNvSpPr>
            <a:spLocks/>
          </p:cNvSpPr>
          <p:nvPr/>
        </p:nvSpPr>
        <p:spPr bwMode="auto">
          <a:xfrm>
            <a:off x="5574921" y="6713538"/>
            <a:ext cx="7937" cy="7937"/>
          </a:xfrm>
          <a:custGeom>
            <a:avLst/>
            <a:gdLst>
              <a:gd name="T0" fmla="*/ 0 w 5"/>
              <a:gd name="T1" fmla="*/ 7937 h 5"/>
              <a:gd name="T2" fmla="*/ 0 w 5"/>
              <a:gd name="T3" fmla="*/ 7937 h 5"/>
              <a:gd name="T4" fmla="*/ 7937 w 5"/>
              <a:gd name="T5" fmla="*/ 7937 h 5"/>
              <a:gd name="T6" fmla="*/ 7937 w 5"/>
              <a:gd name="T7" fmla="*/ 0 h 5"/>
              <a:gd name="T8" fmla="*/ 0 w 5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0" name="Rectangle 467"/>
          <p:cNvSpPr>
            <a:spLocks noChangeArrowheads="1"/>
          </p:cNvSpPr>
          <p:nvPr/>
        </p:nvSpPr>
        <p:spPr bwMode="auto">
          <a:xfrm>
            <a:off x="5574921" y="6721475"/>
            <a:ext cx="7937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1" name="Rectangle 468"/>
          <p:cNvSpPr>
            <a:spLocks noChangeArrowheads="1"/>
          </p:cNvSpPr>
          <p:nvPr/>
        </p:nvSpPr>
        <p:spPr bwMode="auto">
          <a:xfrm>
            <a:off x="5574921" y="6737350"/>
            <a:ext cx="7937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2" name="Freeform 469"/>
          <p:cNvSpPr>
            <a:spLocks/>
          </p:cNvSpPr>
          <p:nvPr/>
        </p:nvSpPr>
        <p:spPr bwMode="auto">
          <a:xfrm>
            <a:off x="5574921" y="6745288"/>
            <a:ext cx="7937" cy="6350"/>
          </a:xfrm>
          <a:custGeom>
            <a:avLst/>
            <a:gdLst>
              <a:gd name="T0" fmla="*/ 0 w 5"/>
              <a:gd name="T1" fmla="*/ 6350 h 4"/>
              <a:gd name="T2" fmla="*/ 0 w 5"/>
              <a:gd name="T3" fmla="*/ 6350 h 4"/>
              <a:gd name="T4" fmla="*/ 7937 w 5"/>
              <a:gd name="T5" fmla="*/ 6350 h 4"/>
              <a:gd name="T6" fmla="*/ 7937 w 5"/>
              <a:gd name="T7" fmla="*/ 0 h 4"/>
              <a:gd name="T8" fmla="*/ 0 w 5"/>
              <a:gd name="T9" fmla="*/ 635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4"/>
                </a:moveTo>
                <a:lnTo>
                  <a:pt x="0" y="4"/>
                </a:lnTo>
                <a:lnTo>
                  <a:pt x="5" y="4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3" name="Freeform 470"/>
          <p:cNvSpPr>
            <a:spLocks/>
          </p:cNvSpPr>
          <p:nvPr/>
        </p:nvSpPr>
        <p:spPr bwMode="auto">
          <a:xfrm>
            <a:off x="5582858" y="6699250"/>
            <a:ext cx="7938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8 w 5"/>
              <a:gd name="T5" fmla="*/ 7938 h 5"/>
              <a:gd name="T6" fmla="*/ 7938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4" name="Freeform 471"/>
          <p:cNvSpPr>
            <a:spLocks/>
          </p:cNvSpPr>
          <p:nvPr/>
        </p:nvSpPr>
        <p:spPr bwMode="auto">
          <a:xfrm>
            <a:off x="5590796" y="6683375"/>
            <a:ext cx="7937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7 w 5"/>
              <a:gd name="T5" fmla="*/ 7938 h 5"/>
              <a:gd name="T6" fmla="*/ 7937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5" name="Rectangle 472"/>
          <p:cNvSpPr>
            <a:spLocks noChangeArrowheads="1"/>
          </p:cNvSpPr>
          <p:nvPr/>
        </p:nvSpPr>
        <p:spPr bwMode="auto">
          <a:xfrm>
            <a:off x="5590796" y="6691313"/>
            <a:ext cx="7937" cy="1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6" name="Rectangle 473"/>
          <p:cNvSpPr>
            <a:spLocks noChangeArrowheads="1"/>
          </p:cNvSpPr>
          <p:nvPr/>
        </p:nvSpPr>
        <p:spPr bwMode="auto">
          <a:xfrm>
            <a:off x="5590796" y="6707188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7" name="Rectangle 474"/>
          <p:cNvSpPr>
            <a:spLocks noChangeArrowheads="1"/>
          </p:cNvSpPr>
          <p:nvPr/>
        </p:nvSpPr>
        <p:spPr bwMode="auto">
          <a:xfrm>
            <a:off x="5590796" y="6707188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8" name="Freeform 475"/>
          <p:cNvSpPr>
            <a:spLocks/>
          </p:cNvSpPr>
          <p:nvPr/>
        </p:nvSpPr>
        <p:spPr bwMode="auto">
          <a:xfrm>
            <a:off x="5590796" y="6737350"/>
            <a:ext cx="7937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7 w 5"/>
              <a:gd name="T5" fmla="*/ 7938 h 5"/>
              <a:gd name="T6" fmla="*/ 7937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9" name="Freeform 476"/>
          <p:cNvSpPr>
            <a:spLocks/>
          </p:cNvSpPr>
          <p:nvPr/>
        </p:nvSpPr>
        <p:spPr bwMode="auto">
          <a:xfrm>
            <a:off x="5582858" y="6745288"/>
            <a:ext cx="7938" cy="6350"/>
          </a:xfrm>
          <a:custGeom>
            <a:avLst/>
            <a:gdLst>
              <a:gd name="T0" fmla="*/ 0 w 5"/>
              <a:gd name="T1" fmla="*/ 0 h 4"/>
              <a:gd name="T2" fmla="*/ 0 w 5"/>
              <a:gd name="T3" fmla="*/ 6350 h 4"/>
              <a:gd name="T4" fmla="*/ 7938 w 5"/>
              <a:gd name="T5" fmla="*/ 0 h 4"/>
              <a:gd name="T6" fmla="*/ 7938 w 5"/>
              <a:gd name="T7" fmla="*/ 0 h 4"/>
              <a:gd name="T8" fmla="*/ 0 w 5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0" name="Freeform 477"/>
          <p:cNvSpPr>
            <a:spLocks/>
          </p:cNvSpPr>
          <p:nvPr/>
        </p:nvSpPr>
        <p:spPr bwMode="auto">
          <a:xfrm>
            <a:off x="5590796" y="6737350"/>
            <a:ext cx="7937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7938 h 5"/>
              <a:gd name="T4" fmla="*/ 7937 w 5"/>
              <a:gd name="T5" fmla="*/ 7938 h 5"/>
              <a:gd name="T6" fmla="*/ 7937 w 5"/>
              <a:gd name="T7" fmla="*/ 7938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1" name="Rectangle 478"/>
          <p:cNvSpPr>
            <a:spLocks noChangeArrowheads="1"/>
          </p:cNvSpPr>
          <p:nvPr/>
        </p:nvSpPr>
        <p:spPr bwMode="auto">
          <a:xfrm>
            <a:off x="5598733" y="6669088"/>
            <a:ext cx="6350" cy="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2" name="Rectangle 479"/>
          <p:cNvSpPr>
            <a:spLocks noChangeArrowheads="1"/>
          </p:cNvSpPr>
          <p:nvPr/>
        </p:nvSpPr>
        <p:spPr bwMode="auto">
          <a:xfrm>
            <a:off x="5598733" y="6675438"/>
            <a:ext cx="6350" cy="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3" name="Rectangle 480"/>
          <p:cNvSpPr>
            <a:spLocks noChangeArrowheads="1"/>
          </p:cNvSpPr>
          <p:nvPr/>
        </p:nvSpPr>
        <p:spPr bwMode="auto">
          <a:xfrm>
            <a:off x="5598733" y="6683375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4" name="Freeform 481"/>
          <p:cNvSpPr>
            <a:spLocks/>
          </p:cNvSpPr>
          <p:nvPr/>
        </p:nvSpPr>
        <p:spPr bwMode="auto">
          <a:xfrm>
            <a:off x="5598733" y="6699250"/>
            <a:ext cx="6350" cy="7938"/>
          </a:xfrm>
          <a:custGeom>
            <a:avLst/>
            <a:gdLst>
              <a:gd name="T0" fmla="*/ 0 w 4"/>
              <a:gd name="T1" fmla="*/ 7938 h 5"/>
              <a:gd name="T2" fmla="*/ 0 w 4"/>
              <a:gd name="T3" fmla="*/ 7938 h 5"/>
              <a:gd name="T4" fmla="*/ 6350 w 4"/>
              <a:gd name="T5" fmla="*/ 7938 h 5"/>
              <a:gd name="T6" fmla="*/ 6350 w 4"/>
              <a:gd name="T7" fmla="*/ 0 h 5"/>
              <a:gd name="T8" fmla="*/ 0 w 4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5"/>
                </a:moveTo>
                <a:lnTo>
                  <a:pt x="0" y="5"/>
                </a:lnTo>
                <a:lnTo>
                  <a:pt x="4" y="5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5" name="Rectangle 482"/>
          <p:cNvSpPr>
            <a:spLocks noChangeArrowheads="1"/>
          </p:cNvSpPr>
          <p:nvPr/>
        </p:nvSpPr>
        <p:spPr bwMode="auto">
          <a:xfrm>
            <a:off x="5598733" y="6713538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6" name="Rectangle 483"/>
          <p:cNvSpPr>
            <a:spLocks noChangeArrowheads="1"/>
          </p:cNvSpPr>
          <p:nvPr/>
        </p:nvSpPr>
        <p:spPr bwMode="auto">
          <a:xfrm>
            <a:off x="5598733" y="6721475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7" name="Freeform 484"/>
          <p:cNvSpPr>
            <a:spLocks/>
          </p:cNvSpPr>
          <p:nvPr/>
        </p:nvSpPr>
        <p:spPr bwMode="auto">
          <a:xfrm>
            <a:off x="5598733" y="6729413"/>
            <a:ext cx="6350" cy="7937"/>
          </a:xfrm>
          <a:custGeom>
            <a:avLst/>
            <a:gdLst>
              <a:gd name="T0" fmla="*/ 0 w 4"/>
              <a:gd name="T1" fmla="*/ 0 h 5"/>
              <a:gd name="T2" fmla="*/ 0 w 4"/>
              <a:gd name="T3" fmla="*/ 7937 h 5"/>
              <a:gd name="T4" fmla="*/ 6350 w 4"/>
              <a:gd name="T5" fmla="*/ 0 h 5"/>
              <a:gd name="T6" fmla="*/ 6350 w 4"/>
              <a:gd name="T7" fmla="*/ 0 h 5"/>
              <a:gd name="T8" fmla="*/ 0 w 4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0"/>
                </a:moveTo>
                <a:lnTo>
                  <a:pt x="0" y="5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8" name="Rectangle 485"/>
          <p:cNvSpPr>
            <a:spLocks noChangeArrowheads="1"/>
          </p:cNvSpPr>
          <p:nvPr/>
        </p:nvSpPr>
        <p:spPr bwMode="auto">
          <a:xfrm>
            <a:off x="5598733" y="6737350"/>
            <a:ext cx="6350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9" name="Rectangle 486"/>
          <p:cNvSpPr>
            <a:spLocks noChangeArrowheads="1"/>
          </p:cNvSpPr>
          <p:nvPr/>
        </p:nvSpPr>
        <p:spPr bwMode="auto">
          <a:xfrm>
            <a:off x="5605083" y="6669088"/>
            <a:ext cx="7938" cy="1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0" name="Freeform 487"/>
          <p:cNvSpPr>
            <a:spLocks/>
          </p:cNvSpPr>
          <p:nvPr/>
        </p:nvSpPr>
        <p:spPr bwMode="auto">
          <a:xfrm>
            <a:off x="5605083" y="6707188"/>
            <a:ext cx="7938" cy="6350"/>
          </a:xfrm>
          <a:custGeom>
            <a:avLst/>
            <a:gdLst>
              <a:gd name="T0" fmla="*/ 0 w 5"/>
              <a:gd name="T1" fmla="*/ 0 h 4"/>
              <a:gd name="T2" fmla="*/ 0 w 5"/>
              <a:gd name="T3" fmla="*/ 6350 h 4"/>
              <a:gd name="T4" fmla="*/ 7938 w 5"/>
              <a:gd name="T5" fmla="*/ 6350 h 4"/>
              <a:gd name="T6" fmla="*/ 7938 w 5"/>
              <a:gd name="T7" fmla="*/ 6350 h 4"/>
              <a:gd name="T8" fmla="*/ 0 w 5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1" name="Rectangle 488"/>
          <p:cNvSpPr>
            <a:spLocks noChangeArrowheads="1"/>
          </p:cNvSpPr>
          <p:nvPr/>
        </p:nvSpPr>
        <p:spPr bwMode="auto">
          <a:xfrm>
            <a:off x="5605083" y="6721475"/>
            <a:ext cx="7938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2" name="Freeform 489"/>
          <p:cNvSpPr>
            <a:spLocks/>
          </p:cNvSpPr>
          <p:nvPr/>
        </p:nvSpPr>
        <p:spPr bwMode="auto">
          <a:xfrm>
            <a:off x="5605083" y="6729413"/>
            <a:ext cx="7938" cy="7937"/>
          </a:xfrm>
          <a:custGeom>
            <a:avLst/>
            <a:gdLst>
              <a:gd name="T0" fmla="*/ 0 w 5"/>
              <a:gd name="T1" fmla="*/ 7937 h 5"/>
              <a:gd name="T2" fmla="*/ 0 w 5"/>
              <a:gd name="T3" fmla="*/ 7937 h 5"/>
              <a:gd name="T4" fmla="*/ 7938 w 5"/>
              <a:gd name="T5" fmla="*/ 7937 h 5"/>
              <a:gd name="T6" fmla="*/ 7938 w 5"/>
              <a:gd name="T7" fmla="*/ 0 h 5"/>
              <a:gd name="T8" fmla="*/ 0 w 5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3" name="Freeform 490"/>
          <p:cNvSpPr>
            <a:spLocks/>
          </p:cNvSpPr>
          <p:nvPr/>
        </p:nvSpPr>
        <p:spPr bwMode="auto">
          <a:xfrm>
            <a:off x="5605083" y="6661150"/>
            <a:ext cx="7938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7938 h 5"/>
              <a:gd name="T4" fmla="*/ 7938 w 5"/>
              <a:gd name="T5" fmla="*/ 7938 h 5"/>
              <a:gd name="T6" fmla="*/ 7938 w 5"/>
              <a:gd name="T7" fmla="*/ 7938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4" name="Freeform 491"/>
          <p:cNvSpPr>
            <a:spLocks/>
          </p:cNvSpPr>
          <p:nvPr/>
        </p:nvSpPr>
        <p:spPr bwMode="auto">
          <a:xfrm>
            <a:off x="5613021" y="6669088"/>
            <a:ext cx="7937" cy="14287"/>
          </a:xfrm>
          <a:custGeom>
            <a:avLst/>
            <a:gdLst>
              <a:gd name="T0" fmla="*/ 0 w 5"/>
              <a:gd name="T1" fmla="*/ 0 h 9"/>
              <a:gd name="T2" fmla="*/ 0 w 5"/>
              <a:gd name="T3" fmla="*/ 14287 h 9"/>
              <a:gd name="T4" fmla="*/ 7937 w 5"/>
              <a:gd name="T5" fmla="*/ 14287 h 9"/>
              <a:gd name="T6" fmla="*/ 7937 w 5"/>
              <a:gd name="T7" fmla="*/ 6350 h 9"/>
              <a:gd name="T8" fmla="*/ 0 w 5"/>
              <a:gd name="T9" fmla="*/ 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9"/>
              <a:gd name="T17" fmla="*/ 5 w 5"/>
              <a:gd name="T18" fmla="*/ 9 h 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9">
                <a:moveTo>
                  <a:pt x="0" y="0"/>
                </a:moveTo>
                <a:lnTo>
                  <a:pt x="0" y="9"/>
                </a:lnTo>
                <a:lnTo>
                  <a:pt x="5" y="9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5" name="Rectangle 492"/>
          <p:cNvSpPr>
            <a:spLocks noChangeArrowheads="1"/>
          </p:cNvSpPr>
          <p:nvPr/>
        </p:nvSpPr>
        <p:spPr bwMode="auto">
          <a:xfrm>
            <a:off x="5613021" y="6683375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6" name="Rectangle 493"/>
          <p:cNvSpPr>
            <a:spLocks noChangeArrowheads="1"/>
          </p:cNvSpPr>
          <p:nvPr/>
        </p:nvSpPr>
        <p:spPr bwMode="auto">
          <a:xfrm>
            <a:off x="5613021" y="6683375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7" name="Freeform 494"/>
          <p:cNvSpPr>
            <a:spLocks/>
          </p:cNvSpPr>
          <p:nvPr/>
        </p:nvSpPr>
        <p:spPr bwMode="auto">
          <a:xfrm>
            <a:off x="5613021" y="6713538"/>
            <a:ext cx="7937" cy="15875"/>
          </a:xfrm>
          <a:custGeom>
            <a:avLst/>
            <a:gdLst>
              <a:gd name="T0" fmla="*/ 0 w 5"/>
              <a:gd name="T1" fmla="*/ 0 h 10"/>
              <a:gd name="T2" fmla="*/ 0 w 5"/>
              <a:gd name="T3" fmla="*/ 15875 h 10"/>
              <a:gd name="T4" fmla="*/ 7937 w 5"/>
              <a:gd name="T5" fmla="*/ 15875 h 10"/>
              <a:gd name="T6" fmla="*/ 7937 w 5"/>
              <a:gd name="T7" fmla="*/ 7938 h 10"/>
              <a:gd name="T8" fmla="*/ 0 w 5"/>
              <a:gd name="T9" fmla="*/ 0 h 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0"/>
              <a:gd name="T17" fmla="*/ 5 w 5"/>
              <a:gd name="T18" fmla="*/ 10 h 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0">
                <a:moveTo>
                  <a:pt x="0" y="0"/>
                </a:moveTo>
                <a:lnTo>
                  <a:pt x="0" y="10"/>
                </a:lnTo>
                <a:lnTo>
                  <a:pt x="5" y="10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8" name="Freeform 495"/>
          <p:cNvSpPr>
            <a:spLocks/>
          </p:cNvSpPr>
          <p:nvPr/>
        </p:nvSpPr>
        <p:spPr bwMode="auto">
          <a:xfrm>
            <a:off x="5613021" y="6729413"/>
            <a:ext cx="7937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7937 h 5"/>
              <a:gd name="T4" fmla="*/ 7937 w 5"/>
              <a:gd name="T5" fmla="*/ 0 h 5"/>
              <a:gd name="T6" fmla="*/ 7937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9" name="Freeform 496"/>
          <p:cNvSpPr>
            <a:spLocks/>
          </p:cNvSpPr>
          <p:nvPr/>
        </p:nvSpPr>
        <p:spPr bwMode="auto">
          <a:xfrm>
            <a:off x="5620958" y="6675438"/>
            <a:ext cx="7938" cy="15875"/>
          </a:xfrm>
          <a:custGeom>
            <a:avLst/>
            <a:gdLst>
              <a:gd name="T0" fmla="*/ 0 w 5"/>
              <a:gd name="T1" fmla="*/ 0 h 10"/>
              <a:gd name="T2" fmla="*/ 0 w 5"/>
              <a:gd name="T3" fmla="*/ 15875 h 10"/>
              <a:gd name="T4" fmla="*/ 7938 w 5"/>
              <a:gd name="T5" fmla="*/ 7938 h 10"/>
              <a:gd name="T6" fmla="*/ 7938 w 5"/>
              <a:gd name="T7" fmla="*/ 7938 h 10"/>
              <a:gd name="T8" fmla="*/ 0 w 5"/>
              <a:gd name="T9" fmla="*/ 0 h 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0"/>
              <a:gd name="T17" fmla="*/ 5 w 5"/>
              <a:gd name="T18" fmla="*/ 10 h 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0">
                <a:moveTo>
                  <a:pt x="0" y="0"/>
                </a:moveTo>
                <a:lnTo>
                  <a:pt x="0" y="10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0" name="Freeform 497"/>
          <p:cNvSpPr>
            <a:spLocks/>
          </p:cNvSpPr>
          <p:nvPr/>
        </p:nvSpPr>
        <p:spPr bwMode="auto">
          <a:xfrm>
            <a:off x="5620958" y="6683375"/>
            <a:ext cx="7938" cy="15875"/>
          </a:xfrm>
          <a:custGeom>
            <a:avLst/>
            <a:gdLst>
              <a:gd name="T0" fmla="*/ 0 w 5"/>
              <a:gd name="T1" fmla="*/ 7938 h 10"/>
              <a:gd name="T2" fmla="*/ 0 w 5"/>
              <a:gd name="T3" fmla="*/ 15875 h 10"/>
              <a:gd name="T4" fmla="*/ 7938 w 5"/>
              <a:gd name="T5" fmla="*/ 15875 h 10"/>
              <a:gd name="T6" fmla="*/ 7938 w 5"/>
              <a:gd name="T7" fmla="*/ 0 h 10"/>
              <a:gd name="T8" fmla="*/ 0 w 5"/>
              <a:gd name="T9" fmla="*/ 7938 h 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0"/>
              <a:gd name="T17" fmla="*/ 5 w 5"/>
              <a:gd name="T18" fmla="*/ 10 h 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0">
                <a:moveTo>
                  <a:pt x="0" y="5"/>
                </a:moveTo>
                <a:lnTo>
                  <a:pt x="0" y="10"/>
                </a:lnTo>
                <a:lnTo>
                  <a:pt x="5" y="10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1" name="Rectangle 498"/>
          <p:cNvSpPr>
            <a:spLocks noChangeArrowheads="1"/>
          </p:cNvSpPr>
          <p:nvPr/>
        </p:nvSpPr>
        <p:spPr bwMode="auto">
          <a:xfrm>
            <a:off x="5620958" y="6699250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2" name="Freeform 499"/>
          <p:cNvSpPr>
            <a:spLocks/>
          </p:cNvSpPr>
          <p:nvPr/>
        </p:nvSpPr>
        <p:spPr bwMode="auto">
          <a:xfrm>
            <a:off x="5620958" y="6699250"/>
            <a:ext cx="7938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8 w 5"/>
              <a:gd name="T5" fmla="*/ 7938 h 5"/>
              <a:gd name="T6" fmla="*/ 7938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3" name="Rectangle 500"/>
          <p:cNvSpPr>
            <a:spLocks noChangeArrowheads="1"/>
          </p:cNvSpPr>
          <p:nvPr/>
        </p:nvSpPr>
        <p:spPr bwMode="auto">
          <a:xfrm>
            <a:off x="5620958" y="6713538"/>
            <a:ext cx="7938" cy="1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4" name="Rectangle 501"/>
          <p:cNvSpPr>
            <a:spLocks noChangeArrowheads="1"/>
          </p:cNvSpPr>
          <p:nvPr/>
        </p:nvSpPr>
        <p:spPr bwMode="auto">
          <a:xfrm>
            <a:off x="5628896" y="6683375"/>
            <a:ext cx="7937" cy="1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5" name="Rectangle 502"/>
          <p:cNvSpPr>
            <a:spLocks noChangeArrowheads="1"/>
          </p:cNvSpPr>
          <p:nvPr/>
        </p:nvSpPr>
        <p:spPr bwMode="auto">
          <a:xfrm>
            <a:off x="5628896" y="6699250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6" name="Rectangle 503"/>
          <p:cNvSpPr>
            <a:spLocks noChangeArrowheads="1"/>
          </p:cNvSpPr>
          <p:nvPr/>
        </p:nvSpPr>
        <p:spPr bwMode="auto">
          <a:xfrm>
            <a:off x="5628896" y="6713538"/>
            <a:ext cx="7937" cy="1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7" name="Freeform 504"/>
          <p:cNvSpPr>
            <a:spLocks/>
          </p:cNvSpPr>
          <p:nvPr/>
        </p:nvSpPr>
        <p:spPr bwMode="auto">
          <a:xfrm>
            <a:off x="5636833" y="6675438"/>
            <a:ext cx="6350" cy="7937"/>
          </a:xfrm>
          <a:custGeom>
            <a:avLst/>
            <a:gdLst>
              <a:gd name="T0" fmla="*/ 0 w 4"/>
              <a:gd name="T1" fmla="*/ 0 h 5"/>
              <a:gd name="T2" fmla="*/ 0 w 4"/>
              <a:gd name="T3" fmla="*/ 0 h 5"/>
              <a:gd name="T4" fmla="*/ 6350 w 4"/>
              <a:gd name="T5" fmla="*/ 7937 h 5"/>
              <a:gd name="T6" fmla="*/ 6350 w 4"/>
              <a:gd name="T7" fmla="*/ 0 h 5"/>
              <a:gd name="T8" fmla="*/ 0 w 4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0"/>
                </a:moveTo>
                <a:lnTo>
                  <a:pt x="0" y="0"/>
                </a:lnTo>
                <a:lnTo>
                  <a:pt x="4" y="5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8" name="Freeform 505"/>
          <p:cNvSpPr>
            <a:spLocks/>
          </p:cNvSpPr>
          <p:nvPr/>
        </p:nvSpPr>
        <p:spPr bwMode="auto">
          <a:xfrm>
            <a:off x="5636833" y="6683375"/>
            <a:ext cx="6350" cy="7938"/>
          </a:xfrm>
          <a:custGeom>
            <a:avLst/>
            <a:gdLst>
              <a:gd name="T0" fmla="*/ 0 w 4"/>
              <a:gd name="T1" fmla="*/ 0 h 5"/>
              <a:gd name="T2" fmla="*/ 0 w 4"/>
              <a:gd name="T3" fmla="*/ 0 h 5"/>
              <a:gd name="T4" fmla="*/ 6350 w 4"/>
              <a:gd name="T5" fmla="*/ 7938 h 5"/>
              <a:gd name="T6" fmla="*/ 6350 w 4"/>
              <a:gd name="T7" fmla="*/ 0 h 5"/>
              <a:gd name="T8" fmla="*/ 0 w 4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0"/>
                </a:moveTo>
                <a:lnTo>
                  <a:pt x="0" y="0"/>
                </a:lnTo>
                <a:lnTo>
                  <a:pt x="4" y="5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9" name="Rectangle 506"/>
          <p:cNvSpPr>
            <a:spLocks noChangeArrowheads="1"/>
          </p:cNvSpPr>
          <p:nvPr/>
        </p:nvSpPr>
        <p:spPr bwMode="auto">
          <a:xfrm>
            <a:off x="5636833" y="6691313"/>
            <a:ext cx="6350" cy="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0" name="Freeform 507"/>
          <p:cNvSpPr>
            <a:spLocks/>
          </p:cNvSpPr>
          <p:nvPr/>
        </p:nvSpPr>
        <p:spPr bwMode="auto">
          <a:xfrm>
            <a:off x="5636833" y="6699250"/>
            <a:ext cx="6350" cy="7938"/>
          </a:xfrm>
          <a:custGeom>
            <a:avLst/>
            <a:gdLst>
              <a:gd name="T0" fmla="*/ 0 w 4"/>
              <a:gd name="T1" fmla="*/ 7938 h 5"/>
              <a:gd name="T2" fmla="*/ 0 w 4"/>
              <a:gd name="T3" fmla="*/ 7938 h 5"/>
              <a:gd name="T4" fmla="*/ 6350 w 4"/>
              <a:gd name="T5" fmla="*/ 7938 h 5"/>
              <a:gd name="T6" fmla="*/ 6350 w 4"/>
              <a:gd name="T7" fmla="*/ 0 h 5"/>
              <a:gd name="T8" fmla="*/ 0 w 4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5"/>
                </a:moveTo>
                <a:lnTo>
                  <a:pt x="0" y="5"/>
                </a:lnTo>
                <a:lnTo>
                  <a:pt x="4" y="5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1" name="Rectangle 508"/>
          <p:cNvSpPr>
            <a:spLocks noChangeArrowheads="1"/>
          </p:cNvSpPr>
          <p:nvPr/>
        </p:nvSpPr>
        <p:spPr bwMode="auto">
          <a:xfrm>
            <a:off x="5636833" y="6707188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2" name="Freeform 509"/>
          <p:cNvSpPr>
            <a:spLocks/>
          </p:cNvSpPr>
          <p:nvPr/>
        </p:nvSpPr>
        <p:spPr bwMode="auto">
          <a:xfrm>
            <a:off x="5636833" y="6707188"/>
            <a:ext cx="6350" cy="6350"/>
          </a:xfrm>
          <a:custGeom>
            <a:avLst/>
            <a:gdLst>
              <a:gd name="T0" fmla="*/ 0 w 4"/>
              <a:gd name="T1" fmla="*/ 6350 h 4"/>
              <a:gd name="T2" fmla="*/ 0 w 4"/>
              <a:gd name="T3" fmla="*/ 6350 h 4"/>
              <a:gd name="T4" fmla="*/ 6350 w 4"/>
              <a:gd name="T5" fmla="*/ 6350 h 4"/>
              <a:gd name="T6" fmla="*/ 6350 w 4"/>
              <a:gd name="T7" fmla="*/ 0 h 4"/>
              <a:gd name="T8" fmla="*/ 0 w 4"/>
              <a:gd name="T9" fmla="*/ 635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4"/>
              <a:gd name="T17" fmla="*/ 4 w 4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4">
                <a:moveTo>
                  <a:pt x="0" y="4"/>
                </a:moveTo>
                <a:lnTo>
                  <a:pt x="0" y="4"/>
                </a:lnTo>
                <a:lnTo>
                  <a:pt x="4" y="4"/>
                </a:lnTo>
                <a:lnTo>
                  <a:pt x="4" y="0"/>
                </a:lnTo>
                <a:lnTo>
                  <a:pt x="0" y="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3" name="Rectangle 510"/>
          <p:cNvSpPr>
            <a:spLocks noChangeArrowheads="1"/>
          </p:cNvSpPr>
          <p:nvPr/>
        </p:nvSpPr>
        <p:spPr bwMode="auto">
          <a:xfrm>
            <a:off x="5636833" y="6721475"/>
            <a:ext cx="6350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4" name="Rectangle 511"/>
          <p:cNvSpPr>
            <a:spLocks noChangeArrowheads="1"/>
          </p:cNvSpPr>
          <p:nvPr/>
        </p:nvSpPr>
        <p:spPr bwMode="auto">
          <a:xfrm>
            <a:off x="5643183" y="6661150"/>
            <a:ext cx="7938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5" name="Freeform 512"/>
          <p:cNvSpPr>
            <a:spLocks/>
          </p:cNvSpPr>
          <p:nvPr/>
        </p:nvSpPr>
        <p:spPr bwMode="auto">
          <a:xfrm>
            <a:off x="5643183" y="6669088"/>
            <a:ext cx="7938" cy="6350"/>
          </a:xfrm>
          <a:custGeom>
            <a:avLst/>
            <a:gdLst>
              <a:gd name="T0" fmla="*/ 0 w 5"/>
              <a:gd name="T1" fmla="*/ 6350 h 4"/>
              <a:gd name="T2" fmla="*/ 0 w 5"/>
              <a:gd name="T3" fmla="*/ 6350 h 4"/>
              <a:gd name="T4" fmla="*/ 7938 w 5"/>
              <a:gd name="T5" fmla="*/ 0 h 4"/>
              <a:gd name="T6" fmla="*/ 7938 w 5"/>
              <a:gd name="T7" fmla="*/ 0 h 4"/>
              <a:gd name="T8" fmla="*/ 0 w 5"/>
              <a:gd name="T9" fmla="*/ 635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4"/>
                </a:moveTo>
                <a:lnTo>
                  <a:pt x="0" y="4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6" name="Rectangle 513"/>
          <p:cNvSpPr>
            <a:spLocks noChangeArrowheads="1"/>
          </p:cNvSpPr>
          <p:nvPr/>
        </p:nvSpPr>
        <p:spPr bwMode="auto">
          <a:xfrm>
            <a:off x="5643183" y="6675438"/>
            <a:ext cx="7938" cy="1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7" name="Freeform 514"/>
          <p:cNvSpPr>
            <a:spLocks/>
          </p:cNvSpPr>
          <p:nvPr/>
        </p:nvSpPr>
        <p:spPr bwMode="auto">
          <a:xfrm>
            <a:off x="5643183" y="6699250"/>
            <a:ext cx="7938" cy="22225"/>
          </a:xfrm>
          <a:custGeom>
            <a:avLst/>
            <a:gdLst>
              <a:gd name="T0" fmla="*/ 0 w 5"/>
              <a:gd name="T1" fmla="*/ 0 h 14"/>
              <a:gd name="T2" fmla="*/ 0 w 5"/>
              <a:gd name="T3" fmla="*/ 22225 h 14"/>
              <a:gd name="T4" fmla="*/ 7938 w 5"/>
              <a:gd name="T5" fmla="*/ 22225 h 14"/>
              <a:gd name="T6" fmla="*/ 7938 w 5"/>
              <a:gd name="T7" fmla="*/ 7938 h 14"/>
              <a:gd name="T8" fmla="*/ 0 w 5"/>
              <a:gd name="T9" fmla="*/ 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0"/>
                </a:moveTo>
                <a:lnTo>
                  <a:pt x="0" y="14"/>
                </a:lnTo>
                <a:lnTo>
                  <a:pt x="5" y="14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8" name="Freeform 515"/>
          <p:cNvSpPr>
            <a:spLocks/>
          </p:cNvSpPr>
          <p:nvPr/>
        </p:nvSpPr>
        <p:spPr bwMode="auto">
          <a:xfrm>
            <a:off x="5651121" y="6653213"/>
            <a:ext cx="7937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7937 h 5"/>
              <a:gd name="T4" fmla="*/ 7937 w 5"/>
              <a:gd name="T5" fmla="*/ 7937 h 5"/>
              <a:gd name="T6" fmla="*/ 7937 w 5"/>
              <a:gd name="T7" fmla="*/ 7937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9" name="Freeform 516"/>
          <p:cNvSpPr>
            <a:spLocks/>
          </p:cNvSpPr>
          <p:nvPr/>
        </p:nvSpPr>
        <p:spPr bwMode="auto">
          <a:xfrm>
            <a:off x="5651121" y="6661150"/>
            <a:ext cx="7937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7938 h 5"/>
              <a:gd name="T4" fmla="*/ 7937 w 5"/>
              <a:gd name="T5" fmla="*/ 0 h 5"/>
              <a:gd name="T6" fmla="*/ 7937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grpSp>
        <p:nvGrpSpPr>
          <p:cNvPr id="3" name="Group 517"/>
          <p:cNvGrpSpPr>
            <a:grpSpLocks/>
          </p:cNvGrpSpPr>
          <p:nvPr/>
        </p:nvGrpSpPr>
        <p:grpSpPr bwMode="auto">
          <a:xfrm>
            <a:off x="5640008" y="5657850"/>
            <a:ext cx="358775" cy="1035050"/>
            <a:chOff x="4423" y="3282"/>
            <a:chExt cx="226" cy="652"/>
          </a:xfrm>
          <a:noFill/>
        </p:grpSpPr>
        <p:sp>
          <p:nvSpPr>
            <p:cNvPr id="3215" name="Rectangle 518"/>
            <p:cNvSpPr>
              <a:spLocks noChangeArrowheads="1"/>
            </p:cNvSpPr>
            <p:nvPr/>
          </p:nvSpPr>
          <p:spPr bwMode="auto">
            <a:xfrm>
              <a:off x="4423" y="3901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6" name="Freeform 519"/>
            <p:cNvSpPr>
              <a:spLocks/>
            </p:cNvSpPr>
            <p:nvPr/>
          </p:nvSpPr>
          <p:spPr bwMode="auto">
            <a:xfrm>
              <a:off x="4423" y="3905"/>
              <a:ext cx="5" cy="15"/>
            </a:xfrm>
            <a:custGeom>
              <a:avLst/>
              <a:gdLst>
                <a:gd name="T0" fmla="*/ 0 w 5"/>
                <a:gd name="T1" fmla="*/ 0 h 15"/>
                <a:gd name="T2" fmla="*/ 0 w 5"/>
                <a:gd name="T3" fmla="*/ 15 h 15"/>
                <a:gd name="T4" fmla="*/ 5 w 5"/>
                <a:gd name="T5" fmla="*/ 10 h 15"/>
                <a:gd name="T6" fmla="*/ 5 w 5"/>
                <a:gd name="T7" fmla="*/ 0 h 15"/>
                <a:gd name="T8" fmla="*/ 0 w 5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5"/>
                <a:gd name="T17" fmla="*/ 5 w 5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5">
                  <a:moveTo>
                    <a:pt x="0" y="0"/>
                  </a:moveTo>
                  <a:lnTo>
                    <a:pt x="0" y="1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7" name="Freeform 520"/>
            <p:cNvSpPr>
              <a:spLocks/>
            </p:cNvSpPr>
            <p:nvPr/>
          </p:nvSpPr>
          <p:spPr bwMode="auto">
            <a:xfrm>
              <a:off x="4428" y="3896"/>
              <a:ext cx="5" cy="19"/>
            </a:xfrm>
            <a:custGeom>
              <a:avLst/>
              <a:gdLst>
                <a:gd name="T0" fmla="*/ 0 w 5"/>
                <a:gd name="T1" fmla="*/ 0 h 19"/>
                <a:gd name="T2" fmla="*/ 0 w 5"/>
                <a:gd name="T3" fmla="*/ 19 h 19"/>
                <a:gd name="T4" fmla="*/ 5 w 5"/>
                <a:gd name="T5" fmla="*/ 19 h 19"/>
                <a:gd name="T6" fmla="*/ 5 w 5"/>
                <a:gd name="T7" fmla="*/ 5 h 19"/>
                <a:gd name="T8" fmla="*/ 0 w 5"/>
                <a:gd name="T9" fmla="*/ 0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9"/>
                <a:gd name="T17" fmla="*/ 5 w 5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9">
                  <a:moveTo>
                    <a:pt x="0" y="0"/>
                  </a:moveTo>
                  <a:lnTo>
                    <a:pt x="0" y="19"/>
                  </a:lnTo>
                  <a:lnTo>
                    <a:pt x="5" y="19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8" name="Rectangle 521"/>
            <p:cNvSpPr>
              <a:spLocks noChangeArrowheads="1"/>
            </p:cNvSpPr>
            <p:nvPr/>
          </p:nvSpPr>
          <p:spPr bwMode="auto">
            <a:xfrm>
              <a:off x="4433" y="3901"/>
              <a:ext cx="5" cy="1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9" name="Freeform 522"/>
            <p:cNvSpPr>
              <a:spLocks/>
            </p:cNvSpPr>
            <p:nvPr/>
          </p:nvSpPr>
          <p:spPr bwMode="auto">
            <a:xfrm>
              <a:off x="4438" y="3905"/>
              <a:ext cx="4" cy="15"/>
            </a:xfrm>
            <a:custGeom>
              <a:avLst/>
              <a:gdLst>
                <a:gd name="T0" fmla="*/ 0 w 4"/>
                <a:gd name="T1" fmla="*/ 0 h 15"/>
                <a:gd name="T2" fmla="*/ 0 w 4"/>
                <a:gd name="T3" fmla="*/ 10 h 15"/>
                <a:gd name="T4" fmla="*/ 4 w 4"/>
                <a:gd name="T5" fmla="*/ 15 h 15"/>
                <a:gd name="T6" fmla="*/ 4 w 4"/>
                <a:gd name="T7" fmla="*/ 5 h 15"/>
                <a:gd name="T8" fmla="*/ 0 w 4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5"/>
                <a:gd name="T17" fmla="*/ 4 w 4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5">
                  <a:moveTo>
                    <a:pt x="0" y="0"/>
                  </a:moveTo>
                  <a:lnTo>
                    <a:pt x="0" y="10"/>
                  </a:lnTo>
                  <a:lnTo>
                    <a:pt x="4" y="15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0" name="Freeform 523"/>
            <p:cNvSpPr>
              <a:spLocks/>
            </p:cNvSpPr>
            <p:nvPr/>
          </p:nvSpPr>
          <p:spPr bwMode="auto">
            <a:xfrm>
              <a:off x="4438" y="3920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1" name="Rectangle 524"/>
            <p:cNvSpPr>
              <a:spLocks noChangeArrowheads="1"/>
            </p:cNvSpPr>
            <p:nvPr/>
          </p:nvSpPr>
          <p:spPr bwMode="auto">
            <a:xfrm>
              <a:off x="4442" y="3915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2" name="Freeform 525"/>
            <p:cNvSpPr>
              <a:spLocks/>
            </p:cNvSpPr>
            <p:nvPr/>
          </p:nvSpPr>
          <p:spPr bwMode="auto">
            <a:xfrm>
              <a:off x="4447" y="3896"/>
              <a:ext cx="5" cy="14"/>
            </a:xfrm>
            <a:custGeom>
              <a:avLst/>
              <a:gdLst>
                <a:gd name="T0" fmla="*/ 0 w 5"/>
                <a:gd name="T1" fmla="*/ 5 h 14"/>
                <a:gd name="T2" fmla="*/ 0 w 5"/>
                <a:gd name="T3" fmla="*/ 14 h 14"/>
                <a:gd name="T4" fmla="*/ 5 w 5"/>
                <a:gd name="T5" fmla="*/ 9 h 14"/>
                <a:gd name="T6" fmla="*/ 5 w 5"/>
                <a:gd name="T7" fmla="*/ 0 h 14"/>
                <a:gd name="T8" fmla="*/ 0 w 5"/>
                <a:gd name="T9" fmla="*/ 5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5"/>
                  </a:moveTo>
                  <a:lnTo>
                    <a:pt x="0" y="14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3" name="Rectangle 526"/>
            <p:cNvSpPr>
              <a:spLocks noChangeArrowheads="1"/>
            </p:cNvSpPr>
            <p:nvPr/>
          </p:nvSpPr>
          <p:spPr bwMode="auto">
            <a:xfrm>
              <a:off x="4452" y="3867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4" name="Rectangle 527"/>
            <p:cNvSpPr>
              <a:spLocks noChangeArrowheads="1"/>
            </p:cNvSpPr>
            <p:nvPr/>
          </p:nvSpPr>
          <p:spPr bwMode="auto">
            <a:xfrm>
              <a:off x="4452" y="3872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5" name="Freeform 528"/>
            <p:cNvSpPr>
              <a:spLocks/>
            </p:cNvSpPr>
            <p:nvPr/>
          </p:nvSpPr>
          <p:spPr bwMode="auto">
            <a:xfrm>
              <a:off x="4452" y="3877"/>
              <a:ext cx="5" cy="9"/>
            </a:xfrm>
            <a:custGeom>
              <a:avLst/>
              <a:gdLst>
                <a:gd name="T0" fmla="*/ 0 w 5"/>
                <a:gd name="T1" fmla="*/ 0 h 9"/>
                <a:gd name="T2" fmla="*/ 0 w 5"/>
                <a:gd name="T3" fmla="*/ 4 h 9"/>
                <a:gd name="T4" fmla="*/ 5 w 5"/>
                <a:gd name="T5" fmla="*/ 9 h 9"/>
                <a:gd name="T6" fmla="*/ 5 w 5"/>
                <a:gd name="T7" fmla="*/ 0 h 9"/>
                <a:gd name="T8" fmla="*/ 0 w 5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6" name="Rectangle 529"/>
            <p:cNvSpPr>
              <a:spLocks noChangeArrowheads="1"/>
            </p:cNvSpPr>
            <p:nvPr/>
          </p:nvSpPr>
          <p:spPr bwMode="auto">
            <a:xfrm>
              <a:off x="4452" y="3905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7" name="Freeform 530"/>
            <p:cNvSpPr>
              <a:spLocks/>
            </p:cNvSpPr>
            <p:nvPr/>
          </p:nvSpPr>
          <p:spPr bwMode="auto">
            <a:xfrm>
              <a:off x="4457" y="3872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14 h 14"/>
                <a:gd name="T4" fmla="*/ 5 w 5"/>
                <a:gd name="T5" fmla="*/ 14 h 14"/>
                <a:gd name="T6" fmla="*/ 5 w 5"/>
                <a:gd name="T7" fmla="*/ 5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8" name="Freeform 531"/>
            <p:cNvSpPr>
              <a:spLocks/>
            </p:cNvSpPr>
            <p:nvPr/>
          </p:nvSpPr>
          <p:spPr bwMode="auto">
            <a:xfrm>
              <a:off x="4462" y="3881"/>
              <a:ext cx="4" cy="10"/>
            </a:xfrm>
            <a:custGeom>
              <a:avLst/>
              <a:gdLst>
                <a:gd name="T0" fmla="*/ 0 w 4"/>
                <a:gd name="T1" fmla="*/ 0 h 10"/>
                <a:gd name="T2" fmla="*/ 0 w 4"/>
                <a:gd name="T3" fmla="*/ 10 h 10"/>
                <a:gd name="T4" fmla="*/ 4 w 4"/>
                <a:gd name="T5" fmla="*/ 10 h 10"/>
                <a:gd name="T6" fmla="*/ 4 w 4"/>
                <a:gd name="T7" fmla="*/ 5 h 10"/>
                <a:gd name="T8" fmla="*/ 0 w 4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"/>
                <a:gd name="T17" fmla="*/ 4 w 4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">
                  <a:moveTo>
                    <a:pt x="0" y="0"/>
                  </a:moveTo>
                  <a:lnTo>
                    <a:pt x="0" y="10"/>
                  </a:lnTo>
                  <a:lnTo>
                    <a:pt x="4" y="10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9" name="Freeform 532"/>
            <p:cNvSpPr>
              <a:spLocks/>
            </p:cNvSpPr>
            <p:nvPr/>
          </p:nvSpPr>
          <p:spPr bwMode="auto">
            <a:xfrm>
              <a:off x="4466" y="3891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5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0" name="Freeform 533"/>
            <p:cNvSpPr>
              <a:spLocks/>
            </p:cNvSpPr>
            <p:nvPr/>
          </p:nvSpPr>
          <p:spPr bwMode="auto">
            <a:xfrm>
              <a:off x="4471" y="329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1" name="Freeform 534"/>
            <p:cNvSpPr>
              <a:spLocks/>
            </p:cNvSpPr>
            <p:nvPr/>
          </p:nvSpPr>
          <p:spPr bwMode="auto">
            <a:xfrm>
              <a:off x="4471" y="389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5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2" name="Freeform 535"/>
            <p:cNvSpPr>
              <a:spLocks/>
            </p:cNvSpPr>
            <p:nvPr/>
          </p:nvSpPr>
          <p:spPr bwMode="auto">
            <a:xfrm>
              <a:off x="4471" y="3891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5 h 10"/>
                <a:gd name="T6" fmla="*/ 5 w 5"/>
                <a:gd name="T7" fmla="*/ 5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3" name="Rectangle 536"/>
            <p:cNvSpPr>
              <a:spLocks noChangeArrowheads="1"/>
            </p:cNvSpPr>
            <p:nvPr/>
          </p:nvSpPr>
          <p:spPr bwMode="auto">
            <a:xfrm>
              <a:off x="4471" y="3910"/>
              <a:ext cx="5" cy="1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4" name="Rectangle 537"/>
            <p:cNvSpPr>
              <a:spLocks noChangeArrowheads="1"/>
            </p:cNvSpPr>
            <p:nvPr/>
          </p:nvSpPr>
          <p:spPr bwMode="auto">
            <a:xfrm>
              <a:off x="4476" y="328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5" name="Freeform 538"/>
            <p:cNvSpPr>
              <a:spLocks/>
            </p:cNvSpPr>
            <p:nvPr/>
          </p:nvSpPr>
          <p:spPr bwMode="auto">
            <a:xfrm>
              <a:off x="4476" y="3896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5 h 14"/>
                <a:gd name="T4" fmla="*/ 5 w 5"/>
                <a:gd name="T5" fmla="*/ 14 h 14"/>
                <a:gd name="T6" fmla="*/ 5 w 5"/>
                <a:gd name="T7" fmla="*/ 5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5"/>
                  </a:lnTo>
                  <a:lnTo>
                    <a:pt x="5" y="14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6" name="Freeform 539"/>
            <p:cNvSpPr>
              <a:spLocks/>
            </p:cNvSpPr>
            <p:nvPr/>
          </p:nvSpPr>
          <p:spPr bwMode="auto">
            <a:xfrm>
              <a:off x="4476" y="3910"/>
              <a:ext cx="5" cy="15"/>
            </a:xfrm>
            <a:custGeom>
              <a:avLst/>
              <a:gdLst>
                <a:gd name="T0" fmla="*/ 0 w 5"/>
                <a:gd name="T1" fmla="*/ 0 h 15"/>
                <a:gd name="T2" fmla="*/ 0 w 5"/>
                <a:gd name="T3" fmla="*/ 15 h 15"/>
                <a:gd name="T4" fmla="*/ 5 w 5"/>
                <a:gd name="T5" fmla="*/ 15 h 15"/>
                <a:gd name="T6" fmla="*/ 5 w 5"/>
                <a:gd name="T7" fmla="*/ 5 h 15"/>
                <a:gd name="T8" fmla="*/ 0 w 5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5"/>
                <a:gd name="T17" fmla="*/ 5 w 5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5">
                  <a:moveTo>
                    <a:pt x="0" y="0"/>
                  </a:moveTo>
                  <a:lnTo>
                    <a:pt x="0" y="15"/>
                  </a:lnTo>
                  <a:lnTo>
                    <a:pt x="5" y="1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7" name="Freeform 540"/>
            <p:cNvSpPr>
              <a:spLocks/>
            </p:cNvSpPr>
            <p:nvPr/>
          </p:nvSpPr>
          <p:spPr bwMode="auto">
            <a:xfrm>
              <a:off x="4481" y="3282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4 h 4"/>
                <a:gd name="T6" fmla="*/ 5 w 5"/>
                <a:gd name="T7" fmla="*/ 4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8" name="Freeform 541"/>
            <p:cNvSpPr>
              <a:spLocks/>
            </p:cNvSpPr>
            <p:nvPr/>
          </p:nvSpPr>
          <p:spPr bwMode="auto">
            <a:xfrm>
              <a:off x="4481" y="3286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9" name="Freeform 542"/>
            <p:cNvSpPr>
              <a:spLocks/>
            </p:cNvSpPr>
            <p:nvPr/>
          </p:nvSpPr>
          <p:spPr bwMode="auto">
            <a:xfrm>
              <a:off x="4481" y="3872"/>
              <a:ext cx="5" cy="9"/>
            </a:xfrm>
            <a:custGeom>
              <a:avLst/>
              <a:gdLst>
                <a:gd name="T0" fmla="*/ 0 w 5"/>
                <a:gd name="T1" fmla="*/ 5 h 9"/>
                <a:gd name="T2" fmla="*/ 0 w 5"/>
                <a:gd name="T3" fmla="*/ 9 h 9"/>
                <a:gd name="T4" fmla="*/ 5 w 5"/>
                <a:gd name="T5" fmla="*/ 9 h 9"/>
                <a:gd name="T6" fmla="*/ 5 w 5"/>
                <a:gd name="T7" fmla="*/ 0 h 9"/>
                <a:gd name="T8" fmla="*/ 0 w 5"/>
                <a:gd name="T9" fmla="*/ 5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5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0" name="Rectangle 543"/>
            <p:cNvSpPr>
              <a:spLocks noChangeArrowheads="1"/>
            </p:cNvSpPr>
            <p:nvPr/>
          </p:nvSpPr>
          <p:spPr bwMode="auto">
            <a:xfrm>
              <a:off x="4481" y="390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1" name="Rectangle 544"/>
            <p:cNvSpPr>
              <a:spLocks noChangeArrowheads="1"/>
            </p:cNvSpPr>
            <p:nvPr/>
          </p:nvSpPr>
          <p:spPr bwMode="auto">
            <a:xfrm>
              <a:off x="4481" y="3910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2" name="Freeform 545"/>
            <p:cNvSpPr>
              <a:spLocks/>
            </p:cNvSpPr>
            <p:nvPr/>
          </p:nvSpPr>
          <p:spPr bwMode="auto">
            <a:xfrm>
              <a:off x="4481" y="3910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5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3" name="Rectangle 546"/>
            <p:cNvSpPr>
              <a:spLocks noChangeArrowheads="1"/>
            </p:cNvSpPr>
            <p:nvPr/>
          </p:nvSpPr>
          <p:spPr bwMode="auto">
            <a:xfrm>
              <a:off x="4481" y="3915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4" name="Freeform 547"/>
            <p:cNvSpPr>
              <a:spLocks/>
            </p:cNvSpPr>
            <p:nvPr/>
          </p:nvSpPr>
          <p:spPr bwMode="auto">
            <a:xfrm>
              <a:off x="4486" y="3286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5" name="Freeform 548"/>
            <p:cNvSpPr>
              <a:spLocks/>
            </p:cNvSpPr>
            <p:nvPr/>
          </p:nvSpPr>
          <p:spPr bwMode="auto">
            <a:xfrm>
              <a:off x="4486" y="3872"/>
              <a:ext cx="4" cy="24"/>
            </a:xfrm>
            <a:custGeom>
              <a:avLst/>
              <a:gdLst>
                <a:gd name="T0" fmla="*/ 0 w 4"/>
                <a:gd name="T1" fmla="*/ 0 h 24"/>
                <a:gd name="T2" fmla="*/ 0 w 4"/>
                <a:gd name="T3" fmla="*/ 19 h 24"/>
                <a:gd name="T4" fmla="*/ 4 w 4"/>
                <a:gd name="T5" fmla="*/ 24 h 24"/>
                <a:gd name="T6" fmla="*/ 4 w 4"/>
                <a:gd name="T7" fmla="*/ 0 h 24"/>
                <a:gd name="T8" fmla="*/ 0 w 4"/>
                <a:gd name="T9" fmla="*/ 0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24"/>
                <a:gd name="T17" fmla="*/ 4 w 4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24">
                  <a:moveTo>
                    <a:pt x="0" y="0"/>
                  </a:moveTo>
                  <a:lnTo>
                    <a:pt x="0" y="19"/>
                  </a:lnTo>
                  <a:lnTo>
                    <a:pt x="4" y="2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6" name="Rectangle 549"/>
            <p:cNvSpPr>
              <a:spLocks noChangeArrowheads="1"/>
            </p:cNvSpPr>
            <p:nvPr/>
          </p:nvSpPr>
          <p:spPr bwMode="auto">
            <a:xfrm>
              <a:off x="4486" y="3905"/>
              <a:ext cx="4" cy="1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7" name="Rectangle 550"/>
            <p:cNvSpPr>
              <a:spLocks noChangeArrowheads="1"/>
            </p:cNvSpPr>
            <p:nvPr/>
          </p:nvSpPr>
          <p:spPr bwMode="auto">
            <a:xfrm>
              <a:off x="4490" y="328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8" name="Rectangle 551"/>
            <p:cNvSpPr>
              <a:spLocks noChangeArrowheads="1"/>
            </p:cNvSpPr>
            <p:nvPr/>
          </p:nvSpPr>
          <p:spPr bwMode="auto">
            <a:xfrm>
              <a:off x="4490" y="328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9" name="Freeform 552"/>
            <p:cNvSpPr>
              <a:spLocks/>
            </p:cNvSpPr>
            <p:nvPr/>
          </p:nvSpPr>
          <p:spPr bwMode="auto">
            <a:xfrm>
              <a:off x="4490" y="3286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0" name="Rectangle 553"/>
            <p:cNvSpPr>
              <a:spLocks noChangeArrowheads="1"/>
            </p:cNvSpPr>
            <p:nvPr/>
          </p:nvSpPr>
          <p:spPr bwMode="auto">
            <a:xfrm>
              <a:off x="4490" y="329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1" name="Rectangle 554"/>
            <p:cNvSpPr>
              <a:spLocks noChangeArrowheads="1"/>
            </p:cNvSpPr>
            <p:nvPr/>
          </p:nvSpPr>
          <p:spPr bwMode="auto">
            <a:xfrm>
              <a:off x="4490" y="329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2" name="Freeform 555"/>
            <p:cNvSpPr>
              <a:spLocks/>
            </p:cNvSpPr>
            <p:nvPr/>
          </p:nvSpPr>
          <p:spPr bwMode="auto">
            <a:xfrm>
              <a:off x="4490" y="3296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5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3" name="Rectangle 556"/>
            <p:cNvSpPr>
              <a:spLocks noChangeArrowheads="1"/>
            </p:cNvSpPr>
            <p:nvPr/>
          </p:nvSpPr>
          <p:spPr bwMode="auto">
            <a:xfrm>
              <a:off x="4490" y="3881"/>
              <a:ext cx="5" cy="2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4" name="Rectangle 557"/>
            <p:cNvSpPr>
              <a:spLocks noChangeArrowheads="1"/>
            </p:cNvSpPr>
            <p:nvPr/>
          </p:nvSpPr>
          <p:spPr bwMode="auto">
            <a:xfrm>
              <a:off x="4495" y="328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5" name="Freeform 558"/>
            <p:cNvSpPr>
              <a:spLocks/>
            </p:cNvSpPr>
            <p:nvPr/>
          </p:nvSpPr>
          <p:spPr bwMode="auto">
            <a:xfrm>
              <a:off x="4495" y="329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6" name="Rectangle 559"/>
            <p:cNvSpPr>
              <a:spLocks noChangeArrowheads="1"/>
            </p:cNvSpPr>
            <p:nvPr/>
          </p:nvSpPr>
          <p:spPr bwMode="auto">
            <a:xfrm>
              <a:off x="4495" y="3306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7" name="Freeform 560"/>
            <p:cNvSpPr>
              <a:spLocks/>
            </p:cNvSpPr>
            <p:nvPr/>
          </p:nvSpPr>
          <p:spPr bwMode="auto">
            <a:xfrm>
              <a:off x="4495" y="3310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8" name="Rectangle 561"/>
            <p:cNvSpPr>
              <a:spLocks noChangeArrowheads="1"/>
            </p:cNvSpPr>
            <p:nvPr/>
          </p:nvSpPr>
          <p:spPr bwMode="auto">
            <a:xfrm>
              <a:off x="4495" y="3881"/>
              <a:ext cx="5" cy="2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9" name="Rectangle 562"/>
            <p:cNvSpPr>
              <a:spLocks noChangeArrowheads="1"/>
            </p:cNvSpPr>
            <p:nvPr/>
          </p:nvSpPr>
          <p:spPr bwMode="auto">
            <a:xfrm>
              <a:off x="4495" y="3920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0" name="Freeform 563"/>
            <p:cNvSpPr>
              <a:spLocks/>
            </p:cNvSpPr>
            <p:nvPr/>
          </p:nvSpPr>
          <p:spPr bwMode="auto">
            <a:xfrm>
              <a:off x="4500" y="3286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5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1" name="Rectangle 564"/>
            <p:cNvSpPr>
              <a:spLocks noChangeArrowheads="1"/>
            </p:cNvSpPr>
            <p:nvPr/>
          </p:nvSpPr>
          <p:spPr bwMode="auto">
            <a:xfrm>
              <a:off x="4500" y="329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2" name="Freeform 565"/>
            <p:cNvSpPr>
              <a:spLocks/>
            </p:cNvSpPr>
            <p:nvPr/>
          </p:nvSpPr>
          <p:spPr bwMode="auto">
            <a:xfrm>
              <a:off x="4500" y="3296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3" name="Freeform 566"/>
            <p:cNvSpPr>
              <a:spLocks/>
            </p:cNvSpPr>
            <p:nvPr/>
          </p:nvSpPr>
          <p:spPr bwMode="auto">
            <a:xfrm>
              <a:off x="4495" y="3301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4" name="Freeform 567"/>
            <p:cNvSpPr>
              <a:spLocks/>
            </p:cNvSpPr>
            <p:nvPr/>
          </p:nvSpPr>
          <p:spPr bwMode="auto">
            <a:xfrm>
              <a:off x="4500" y="330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5" name="Rectangle 568"/>
            <p:cNvSpPr>
              <a:spLocks noChangeArrowheads="1"/>
            </p:cNvSpPr>
            <p:nvPr/>
          </p:nvSpPr>
          <p:spPr bwMode="auto">
            <a:xfrm>
              <a:off x="4500" y="3306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6" name="Freeform 569"/>
            <p:cNvSpPr>
              <a:spLocks/>
            </p:cNvSpPr>
            <p:nvPr/>
          </p:nvSpPr>
          <p:spPr bwMode="auto">
            <a:xfrm>
              <a:off x="4500" y="3886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7" name="Rectangle 570"/>
            <p:cNvSpPr>
              <a:spLocks noChangeArrowheads="1"/>
            </p:cNvSpPr>
            <p:nvPr/>
          </p:nvSpPr>
          <p:spPr bwMode="auto">
            <a:xfrm>
              <a:off x="4500" y="389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8" name="Freeform 571"/>
            <p:cNvSpPr>
              <a:spLocks/>
            </p:cNvSpPr>
            <p:nvPr/>
          </p:nvSpPr>
          <p:spPr bwMode="auto">
            <a:xfrm>
              <a:off x="4500" y="3891"/>
              <a:ext cx="5" cy="29"/>
            </a:xfrm>
            <a:custGeom>
              <a:avLst/>
              <a:gdLst>
                <a:gd name="T0" fmla="*/ 0 w 5"/>
                <a:gd name="T1" fmla="*/ 0 h 29"/>
                <a:gd name="T2" fmla="*/ 0 w 5"/>
                <a:gd name="T3" fmla="*/ 29 h 29"/>
                <a:gd name="T4" fmla="*/ 5 w 5"/>
                <a:gd name="T5" fmla="*/ 24 h 29"/>
                <a:gd name="T6" fmla="*/ 5 w 5"/>
                <a:gd name="T7" fmla="*/ 0 h 29"/>
                <a:gd name="T8" fmla="*/ 0 w 5"/>
                <a:gd name="T9" fmla="*/ 0 h 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29"/>
                <a:gd name="T17" fmla="*/ 5 w 5"/>
                <a:gd name="T18" fmla="*/ 29 h 2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29">
                  <a:moveTo>
                    <a:pt x="0" y="0"/>
                  </a:moveTo>
                  <a:lnTo>
                    <a:pt x="0" y="29"/>
                  </a:lnTo>
                  <a:lnTo>
                    <a:pt x="5" y="2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9" name="Freeform 572"/>
            <p:cNvSpPr>
              <a:spLocks/>
            </p:cNvSpPr>
            <p:nvPr/>
          </p:nvSpPr>
          <p:spPr bwMode="auto">
            <a:xfrm>
              <a:off x="4500" y="3929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0" name="Freeform 573"/>
            <p:cNvSpPr>
              <a:spLocks/>
            </p:cNvSpPr>
            <p:nvPr/>
          </p:nvSpPr>
          <p:spPr bwMode="auto">
            <a:xfrm>
              <a:off x="4505" y="3286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1" name="Freeform 574"/>
            <p:cNvSpPr>
              <a:spLocks/>
            </p:cNvSpPr>
            <p:nvPr/>
          </p:nvSpPr>
          <p:spPr bwMode="auto">
            <a:xfrm>
              <a:off x="4505" y="329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2" name="Freeform 575"/>
            <p:cNvSpPr>
              <a:spLocks/>
            </p:cNvSpPr>
            <p:nvPr/>
          </p:nvSpPr>
          <p:spPr bwMode="auto">
            <a:xfrm>
              <a:off x="4505" y="3296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3" name="Rectangle 576"/>
            <p:cNvSpPr>
              <a:spLocks noChangeArrowheads="1"/>
            </p:cNvSpPr>
            <p:nvPr/>
          </p:nvSpPr>
          <p:spPr bwMode="auto">
            <a:xfrm>
              <a:off x="4505" y="3339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4" name="Freeform 577"/>
            <p:cNvSpPr>
              <a:spLocks/>
            </p:cNvSpPr>
            <p:nvPr/>
          </p:nvSpPr>
          <p:spPr bwMode="auto">
            <a:xfrm>
              <a:off x="4505" y="3339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5" name="Rectangle 578"/>
            <p:cNvSpPr>
              <a:spLocks noChangeArrowheads="1"/>
            </p:cNvSpPr>
            <p:nvPr/>
          </p:nvSpPr>
          <p:spPr bwMode="auto">
            <a:xfrm>
              <a:off x="4505" y="389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6" name="Rectangle 579"/>
            <p:cNvSpPr>
              <a:spLocks noChangeArrowheads="1"/>
            </p:cNvSpPr>
            <p:nvPr/>
          </p:nvSpPr>
          <p:spPr bwMode="auto">
            <a:xfrm>
              <a:off x="4505" y="389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7" name="Freeform 580"/>
            <p:cNvSpPr>
              <a:spLocks/>
            </p:cNvSpPr>
            <p:nvPr/>
          </p:nvSpPr>
          <p:spPr bwMode="auto">
            <a:xfrm>
              <a:off x="4505" y="3896"/>
              <a:ext cx="5" cy="19"/>
            </a:xfrm>
            <a:custGeom>
              <a:avLst/>
              <a:gdLst>
                <a:gd name="T0" fmla="*/ 0 w 5"/>
                <a:gd name="T1" fmla="*/ 0 h 19"/>
                <a:gd name="T2" fmla="*/ 0 w 5"/>
                <a:gd name="T3" fmla="*/ 19 h 19"/>
                <a:gd name="T4" fmla="*/ 5 w 5"/>
                <a:gd name="T5" fmla="*/ 19 h 19"/>
                <a:gd name="T6" fmla="*/ 5 w 5"/>
                <a:gd name="T7" fmla="*/ 5 h 19"/>
                <a:gd name="T8" fmla="*/ 0 w 5"/>
                <a:gd name="T9" fmla="*/ 0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9"/>
                <a:gd name="T17" fmla="*/ 5 w 5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9">
                  <a:moveTo>
                    <a:pt x="0" y="0"/>
                  </a:moveTo>
                  <a:lnTo>
                    <a:pt x="0" y="19"/>
                  </a:lnTo>
                  <a:lnTo>
                    <a:pt x="5" y="19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8" name="Rectangle 581"/>
            <p:cNvSpPr>
              <a:spLocks noChangeArrowheads="1"/>
            </p:cNvSpPr>
            <p:nvPr/>
          </p:nvSpPr>
          <p:spPr bwMode="auto">
            <a:xfrm>
              <a:off x="4505" y="3915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9" name="Rectangle 582"/>
            <p:cNvSpPr>
              <a:spLocks noChangeArrowheads="1"/>
            </p:cNvSpPr>
            <p:nvPr/>
          </p:nvSpPr>
          <p:spPr bwMode="auto">
            <a:xfrm>
              <a:off x="4505" y="3925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0" name="Freeform 583"/>
            <p:cNvSpPr>
              <a:spLocks/>
            </p:cNvSpPr>
            <p:nvPr/>
          </p:nvSpPr>
          <p:spPr bwMode="auto">
            <a:xfrm>
              <a:off x="4510" y="3286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1" name="Rectangle 584"/>
            <p:cNvSpPr>
              <a:spLocks noChangeArrowheads="1"/>
            </p:cNvSpPr>
            <p:nvPr/>
          </p:nvSpPr>
          <p:spPr bwMode="auto">
            <a:xfrm>
              <a:off x="4510" y="3291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2" name="Rectangle 585"/>
            <p:cNvSpPr>
              <a:spLocks noChangeArrowheads="1"/>
            </p:cNvSpPr>
            <p:nvPr/>
          </p:nvSpPr>
          <p:spPr bwMode="auto">
            <a:xfrm>
              <a:off x="4510" y="3291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3" name="Freeform 586"/>
            <p:cNvSpPr>
              <a:spLocks/>
            </p:cNvSpPr>
            <p:nvPr/>
          </p:nvSpPr>
          <p:spPr bwMode="auto">
            <a:xfrm>
              <a:off x="4510" y="3291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4" name="Rectangle 587"/>
            <p:cNvSpPr>
              <a:spLocks noChangeArrowheads="1"/>
            </p:cNvSpPr>
            <p:nvPr/>
          </p:nvSpPr>
          <p:spPr bwMode="auto">
            <a:xfrm>
              <a:off x="4510" y="3296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5" name="Freeform 588"/>
            <p:cNvSpPr>
              <a:spLocks/>
            </p:cNvSpPr>
            <p:nvPr/>
          </p:nvSpPr>
          <p:spPr bwMode="auto">
            <a:xfrm>
              <a:off x="4510" y="3315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6" name="Freeform 589"/>
            <p:cNvSpPr>
              <a:spLocks/>
            </p:cNvSpPr>
            <p:nvPr/>
          </p:nvSpPr>
          <p:spPr bwMode="auto">
            <a:xfrm>
              <a:off x="4510" y="3891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5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7" name="Freeform 590"/>
            <p:cNvSpPr>
              <a:spLocks/>
            </p:cNvSpPr>
            <p:nvPr/>
          </p:nvSpPr>
          <p:spPr bwMode="auto">
            <a:xfrm>
              <a:off x="4510" y="3901"/>
              <a:ext cx="4" cy="14"/>
            </a:xfrm>
            <a:custGeom>
              <a:avLst/>
              <a:gdLst>
                <a:gd name="T0" fmla="*/ 0 w 4"/>
                <a:gd name="T1" fmla="*/ 0 h 14"/>
                <a:gd name="T2" fmla="*/ 0 w 4"/>
                <a:gd name="T3" fmla="*/ 14 h 14"/>
                <a:gd name="T4" fmla="*/ 4 w 4"/>
                <a:gd name="T5" fmla="*/ 14 h 14"/>
                <a:gd name="T6" fmla="*/ 4 w 4"/>
                <a:gd name="T7" fmla="*/ 4 h 14"/>
                <a:gd name="T8" fmla="*/ 0 w 4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4"/>
                <a:gd name="T17" fmla="*/ 4 w 4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4">
                  <a:moveTo>
                    <a:pt x="0" y="0"/>
                  </a:moveTo>
                  <a:lnTo>
                    <a:pt x="0" y="14"/>
                  </a:lnTo>
                  <a:lnTo>
                    <a:pt x="4" y="14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8" name="Freeform 591"/>
            <p:cNvSpPr>
              <a:spLocks/>
            </p:cNvSpPr>
            <p:nvPr/>
          </p:nvSpPr>
          <p:spPr bwMode="auto">
            <a:xfrm>
              <a:off x="4510" y="3920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9" name="Rectangle 592"/>
            <p:cNvSpPr>
              <a:spLocks noChangeArrowheads="1"/>
            </p:cNvSpPr>
            <p:nvPr/>
          </p:nvSpPr>
          <p:spPr bwMode="auto">
            <a:xfrm>
              <a:off x="4505" y="3929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0" name="Rectangle 593"/>
            <p:cNvSpPr>
              <a:spLocks noChangeArrowheads="1"/>
            </p:cNvSpPr>
            <p:nvPr/>
          </p:nvSpPr>
          <p:spPr bwMode="auto">
            <a:xfrm>
              <a:off x="4510" y="3296"/>
              <a:ext cx="4" cy="1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1" name="Freeform 594"/>
            <p:cNvSpPr>
              <a:spLocks/>
            </p:cNvSpPr>
            <p:nvPr/>
          </p:nvSpPr>
          <p:spPr bwMode="auto">
            <a:xfrm>
              <a:off x="4514" y="3296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10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10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2" name="Freeform 595"/>
            <p:cNvSpPr>
              <a:spLocks/>
            </p:cNvSpPr>
            <p:nvPr/>
          </p:nvSpPr>
          <p:spPr bwMode="auto">
            <a:xfrm>
              <a:off x="4514" y="3310"/>
              <a:ext cx="5" cy="15"/>
            </a:xfrm>
            <a:custGeom>
              <a:avLst/>
              <a:gdLst>
                <a:gd name="T0" fmla="*/ 0 w 5"/>
                <a:gd name="T1" fmla="*/ 10 h 15"/>
                <a:gd name="T2" fmla="*/ 0 w 5"/>
                <a:gd name="T3" fmla="*/ 15 h 15"/>
                <a:gd name="T4" fmla="*/ 5 w 5"/>
                <a:gd name="T5" fmla="*/ 10 h 15"/>
                <a:gd name="T6" fmla="*/ 5 w 5"/>
                <a:gd name="T7" fmla="*/ 0 h 15"/>
                <a:gd name="T8" fmla="*/ 0 w 5"/>
                <a:gd name="T9" fmla="*/ 1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5"/>
                <a:gd name="T17" fmla="*/ 5 w 5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5">
                  <a:moveTo>
                    <a:pt x="0" y="10"/>
                  </a:moveTo>
                  <a:lnTo>
                    <a:pt x="0" y="1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3" name="Rectangle 596"/>
            <p:cNvSpPr>
              <a:spLocks noChangeArrowheads="1"/>
            </p:cNvSpPr>
            <p:nvPr/>
          </p:nvSpPr>
          <p:spPr bwMode="auto">
            <a:xfrm>
              <a:off x="4514" y="3330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4" name="Rectangle 597"/>
            <p:cNvSpPr>
              <a:spLocks noChangeArrowheads="1"/>
            </p:cNvSpPr>
            <p:nvPr/>
          </p:nvSpPr>
          <p:spPr bwMode="auto">
            <a:xfrm>
              <a:off x="4514" y="3339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5" name="Rectangle 598"/>
            <p:cNvSpPr>
              <a:spLocks noChangeArrowheads="1"/>
            </p:cNvSpPr>
            <p:nvPr/>
          </p:nvSpPr>
          <p:spPr bwMode="auto">
            <a:xfrm>
              <a:off x="4514" y="3891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6" name="Freeform 599"/>
            <p:cNvSpPr>
              <a:spLocks/>
            </p:cNvSpPr>
            <p:nvPr/>
          </p:nvSpPr>
          <p:spPr bwMode="auto">
            <a:xfrm>
              <a:off x="4514" y="3910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5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7" name="Freeform 600"/>
            <p:cNvSpPr>
              <a:spLocks/>
            </p:cNvSpPr>
            <p:nvPr/>
          </p:nvSpPr>
          <p:spPr bwMode="auto">
            <a:xfrm>
              <a:off x="4510" y="3925"/>
              <a:ext cx="4" cy="4"/>
            </a:xfrm>
            <a:custGeom>
              <a:avLst/>
              <a:gdLst>
                <a:gd name="T0" fmla="*/ 0 w 4"/>
                <a:gd name="T1" fmla="*/ 4 h 4"/>
                <a:gd name="T2" fmla="*/ 0 w 4"/>
                <a:gd name="T3" fmla="*/ 4 h 4"/>
                <a:gd name="T4" fmla="*/ 4 w 4"/>
                <a:gd name="T5" fmla="*/ 4 h 4"/>
                <a:gd name="T6" fmla="*/ 4 w 4"/>
                <a:gd name="T7" fmla="*/ 0 h 4"/>
                <a:gd name="T8" fmla="*/ 0 w 4"/>
                <a:gd name="T9" fmla="*/ 4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4"/>
                <a:gd name="T17" fmla="*/ 4 w 4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4">
                  <a:moveTo>
                    <a:pt x="0" y="4"/>
                  </a:moveTo>
                  <a:lnTo>
                    <a:pt x="0" y="4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8" name="Rectangle 601"/>
            <p:cNvSpPr>
              <a:spLocks noChangeArrowheads="1"/>
            </p:cNvSpPr>
            <p:nvPr/>
          </p:nvSpPr>
          <p:spPr bwMode="auto">
            <a:xfrm>
              <a:off x="4514" y="3920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9" name="Freeform 602"/>
            <p:cNvSpPr>
              <a:spLocks/>
            </p:cNvSpPr>
            <p:nvPr/>
          </p:nvSpPr>
          <p:spPr bwMode="auto">
            <a:xfrm>
              <a:off x="4514" y="3925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0" name="Freeform 603"/>
            <p:cNvSpPr>
              <a:spLocks/>
            </p:cNvSpPr>
            <p:nvPr/>
          </p:nvSpPr>
          <p:spPr bwMode="auto">
            <a:xfrm>
              <a:off x="4514" y="3282"/>
              <a:ext cx="5" cy="9"/>
            </a:xfrm>
            <a:custGeom>
              <a:avLst/>
              <a:gdLst>
                <a:gd name="T0" fmla="*/ 0 w 5"/>
                <a:gd name="T1" fmla="*/ 4 h 9"/>
                <a:gd name="T2" fmla="*/ 0 w 5"/>
                <a:gd name="T3" fmla="*/ 4 h 9"/>
                <a:gd name="T4" fmla="*/ 5 w 5"/>
                <a:gd name="T5" fmla="*/ 9 h 9"/>
                <a:gd name="T6" fmla="*/ 5 w 5"/>
                <a:gd name="T7" fmla="*/ 0 h 9"/>
                <a:gd name="T8" fmla="*/ 0 w 5"/>
                <a:gd name="T9" fmla="*/ 4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4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1" name="Freeform 604"/>
            <p:cNvSpPr>
              <a:spLocks/>
            </p:cNvSpPr>
            <p:nvPr/>
          </p:nvSpPr>
          <p:spPr bwMode="auto">
            <a:xfrm>
              <a:off x="4519" y="3282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9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9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2" name="Freeform 605"/>
            <p:cNvSpPr>
              <a:spLocks/>
            </p:cNvSpPr>
            <p:nvPr/>
          </p:nvSpPr>
          <p:spPr bwMode="auto">
            <a:xfrm>
              <a:off x="4519" y="3296"/>
              <a:ext cx="5" cy="38"/>
            </a:xfrm>
            <a:custGeom>
              <a:avLst/>
              <a:gdLst>
                <a:gd name="T0" fmla="*/ 0 w 5"/>
                <a:gd name="T1" fmla="*/ 0 h 38"/>
                <a:gd name="T2" fmla="*/ 0 w 5"/>
                <a:gd name="T3" fmla="*/ 38 h 38"/>
                <a:gd name="T4" fmla="*/ 5 w 5"/>
                <a:gd name="T5" fmla="*/ 34 h 38"/>
                <a:gd name="T6" fmla="*/ 5 w 5"/>
                <a:gd name="T7" fmla="*/ 0 h 38"/>
                <a:gd name="T8" fmla="*/ 0 w 5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38"/>
                <a:gd name="T17" fmla="*/ 5 w 5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38">
                  <a:moveTo>
                    <a:pt x="0" y="0"/>
                  </a:moveTo>
                  <a:lnTo>
                    <a:pt x="0" y="38"/>
                  </a:lnTo>
                  <a:lnTo>
                    <a:pt x="5" y="3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3" name="Freeform 606"/>
            <p:cNvSpPr>
              <a:spLocks/>
            </p:cNvSpPr>
            <p:nvPr/>
          </p:nvSpPr>
          <p:spPr bwMode="auto">
            <a:xfrm>
              <a:off x="4519" y="3891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10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10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4" name="Freeform 607"/>
            <p:cNvSpPr>
              <a:spLocks/>
            </p:cNvSpPr>
            <p:nvPr/>
          </p:nvSpPr>
          <p:spPr bwMode="auto">
            <a:xfrm>
              <a:off x="4519" y="3925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5" name="Freeform 608"/>
            <p:cNvSpPr>
              <a:spLocks/>
            </p:cNvSpPr>
            <p:nvPr/>
          </p:nvSpPr>
          <p:spPr bwMode="auto">
            <a:xfrm>
              <a:off x="4524" y="3282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14 h 14"/>
                <a:gd name="T4" fmla="*/ 5 w 5"/>
                <a:gd name="T5" fmla="*/ 9 h 14"/>
                <a:gd name="T6" fmla="*/ 5 w 5"/>
                <a:gd name="T7" fmla="*/ 0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6" name="Freeform 609"/>
            <p:cNvSpPr>
              <a:spLocks/>
            </p:cNvSpPr>
            <p:nvPr/>
          </p:nvSpPr>
          <p:spPr bwMode="auto">
            <a:xfrm>
              <a:off x="4524" y="3296"/>
              <a:ext cx="5" cy="43"/>
            </a:xfrm>
            <a:custGeom>
              <a:avLst/>
              <a:gdLst>
                <a:gd name="T0" fmla="*/ 0 w 5"/>
                <a:gd name="T1" fmla="*/ 0 h 43"/>
                <a:gd name="T2" fmla="*/ 0 w 5"/>
                <a:gd name="T3" fmla="*/ 34 h 43"/>
                <a:gd name="T4" fmla="*/ 5 w 5"/>
                <a:gd name="T5" fmla="*/ 43 h 43"/>
                <a:gd name="T6" fmla="*/ 5 w 5"/>
                <a:gd name="T7" fmla="*/ 0 h 43"/>
                <a:gd name="T8" fmla="*/ 0 w 5"/>
                <a:gd name="T9" fmla="*/ 0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3"/>
                <a:gd name="T17" fmla="*/ 5 w 5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3">
                  <a:moveTo>
                    <a:pt x="0" y="0"/>
                  </a:moveTo>
                  <a:lnTo>
                    <a:pt x="0" y="34"/>
                  </a:lnTo>
                  <a:lnTo>
                    <a:pt x="5" y="4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7" name="Freeform 610"/>
            <p:cNvSpPr>
              <a:spLocks/>
            </p:cNvSpPr>
            <p:nvPr/>
          </p:nvSpPr>
          <p:spPr bwMode="auto">
            <a:xfrm>
              <a:off x="4524" y="3891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10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10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8" name="Freeform 611"/>
            <p:cNvSpPr>
              <a:spLocks/>
            </p:cNvSpPr>
            <p:nvPr/>
          </p:nvSpPr>
          <p:spPr bwMode="auto">
            <a:xfrm>
              <a:off x="4529" y="3282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9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9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9" name="Rectangle 612"/>
            <p:cNvSpPr>
              <a:spLocks noChangeArrowheads="1"/>
            </p:cNvSpPr>
            <p:nvPr/>
          </p:nvSpPr>
          <p:spPr bwMode="auto">
            <a:xfrm>
              <a:off x="4529" y="3296"/>
              <a:ext cx="5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0" name="Rectangle 613"/>
            <p:cNvSpPr>
              <a:spLocks noChangeArrowheads="1"/>
            </p:cNvSpPr>
            <p:nvPr/>
          </p:nvSpPr>
          <p:spPr bwMode="auto">
            <a:xfrm>
              <a:off x="4529" y="3905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1" name="Freeform 614"/>
            <p:cNvSpPr>
              <a:spLocks/>
            </p:cNvSpPr>
            <p:nvPr/>
          </p:nvSpPr>
          <p:spPr bwMode="auto">
            <a:xfrm>
              <a:off x="4534" y="3282"/>
              <a:ext cx="4" cy="62"/>
            </a:xfrm>
            <a:custGeom>
              <a:avLst/>
              <a:gdLst>
                <a:gd name="T0" fmla="*/ 0 w 4"/>
                <a:gd name="T1" fmla="*/ 0 h 62"/>
                <a:gd name="T2" fmla="*/ 0 w 4"/>
                <a:gd name="T3" fmla="*/ 57 h 62"/>
                <a:gd name="T4" fmla="*/ 4 w 4"/>
                <a:gd name="T5" fmla="*/ 62 h 62"/>
                <a:gd name="T6" fmla="*/ 4 w 4"/>
                <a:gd name="T7" fmla="*/ 0 h 62"/>
                <a:gd name="T8" fmla="*/ 0 w 4"/>
                <a:gd name="T9" fmla="*/ 0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62"/>
                <a:gd name="T17" fmla="*/ 4 w 4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62">
                  <a:moveTo>
                    <a:pt x="0" y="0"/>
                  </a:moveTo>
                  <a:lnTo>
                    <a:pt x="0" y="57"/>
                  </a:lnTo>
                  <a:lnTo>
                    <a:pt x="4" y="62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2" name="Rectangle 615"/>
            <p:cNvSpPr>
              <a:spLocks noChangeArrowheads="1"/>
            </p:cNvSpPr>
            <p:nvPr/>
          </p:nvSpPr>
          <p:spPr bwMode="auto">
            <a:xfrm>
              <a:off x="4538" y="3286"/>
              <a:ext cx="5" cy="5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3" name="Rectangle 616"/>
            <p:cNvSpPr>
              <a:spLocks noChangeArrowheads="1"/>
            </p:cNvSpPr>
            <p:nvPr/>
          </p:nvSpPr>
          <p:spPr bwMode="auto">
            <a:xfrm>
              <a:off x="4538" y="3344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4" name="Rectangle 617"/>
            <p:cNvSpPr>
              <a:spLocks noChangeArrowheads="1"/>
            </p:cNvSpPr>
            <p:nvPr/>
          </p:nvSpPr>
          <p:spPr bwMode="auto">
            <a:xfrm>
              <a:off x="4543" y="3286"/>
              <a:ext cx="5" cy="2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5" name="Rectangle 618"/>
            <p:cNvSpPr>
              <a:spLocks noChangeArrowheads="1"/>
            </p:cNvSpPr>
            <p:nvPr/>
          </p:nvSpPr>
          <p:spPr bwMode="auto">
            <a:xfrm>
              <a:off x="4543" y="3310"/>
              <a:ext cx="5" cy="1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6" name="Rectangle 619"/>
            <p:cNvSpPr>
              <a:spLocks noChangeArrowheads="1"/>
            </p:cNvSpPr>
            <p:nvPr/>
          </p:nvSpPr>
          <p:spPr bwMode="auto">
            <a:xfrm>
              <a:off x="4543" y="3325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7" name="Rectangle 620"/>
            <p:cNvSpPr>
              <a:spLocks noChangeArrowheads="1"/>
            </p:cNvSpPr>
            <p:nvPr/>
          </p:nvSpPr>
          <p:spPr bwMode="auto">
            <a:xfrm>
              <a:off x="4543" y="3339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8" name="Freeform 621"/>
            <p:cNvSpPr>
              <a:spLocks/>
            </p:cNvSpPr>
            <p:nvPr/>
          </p:nvSpPr>
          <p:spPr bwMode="auto">
            <a:xfrm>
              <a:off x="4543" y="3344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9" name="Freeform 622"/>
            <p:cNvSpPr>
              <a:spLocks/>
            </p:cNvSpPr>
            <p:nvPr/>
          </p:nvSpPr>
          <p:spPr bwMode="auto">
            <a:xfrm>
              <a:off x="4543" y="3282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0 h 4"/>
                <a:gd name="T4" fmla="*/ 5 w 5"/>
                <a:gd name="T5" fmla="*/ 4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0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0" name="Rectangle 623"/>
            <p:cNvSpPr>
              <a:spLocks noChangeArrowheads="1"/>
            </p:cNvSpPr>
            <p:nvPr/>
          </p:nvSpPr>
          <p:spPr bwMode="auto">
            <a:xfrm>
              <a:off x="4548" y="329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1" name="Freeform 624"/>
            <p:cNvSpPr>
              <a:spLocks/>
            </p:cNvSpPr>
            <p:nvPr/>
          </p:nvSpPr>
          <p:spPr bwMode="auto">
            <a:xfrm>
              <a:off x="4548" y="329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5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2" name="Freeform 625"/>
            <p:cNvSpPr>
              <a:spLocks/>
            </p:cNvSpPr>
            <p:nvPr/>
          </p:nvSpPr>
          <p:spPr bwMode="auto">
            <a:xfrm>
              <a:off x="4548" y="3296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5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3" name="Freeform 626"/>
            <p:cNvSpPr>
              <a:spLocks/>
            </p:cNvSpPr>
            <p:nvPr/>
          </p:nvSpPr>
          <p:spPr bwMode="auto">
            <a:xfrm>
              <a:off x="4548" y="3310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5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4" name="Freeform 627"/>
            <p:cNvSpPr>
              <a:spLocks/>
            </p:cNvSpPr>
            <p:nvPr/>
          </p:nvSpPr>
          <p:spPr bwMode="auto">
            <a:xfrm>
              <a:off x="4548" y="3344"/>
              <a:ext cx="5" cy="14"/>
            </a:xfrm>
            <a:custGeom>
              <a:avLst/>
              <a:gdLst>
                <a:gd name="T0" fmla="*/ 0 w 5"/>
                <a:gd name="T1" fmla="*/ 5 h 14"/>
                <a:gd name="T2" fmla="*/ 0 w 5"/>
                <a:gd name="T3" fmla="*/ 10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5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5"/>
                  </a:moveTo>
                  <a:lnTo>
                    <a:pt x="0" y="10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5" name="Freeform 628"/>
            <p:cNvSpPr>
              <a:spLocks/>
            </p:cNvSpPr>
            <p:nvPr/>
          </p:nvSpPr>
          <p:spPr bwMode="auto">
            <a:xfrm>
              <a:off x="4548" y="3915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6" name="Rectangle 629"/>
            <p:cNvSpPr>
              <a:spLocks noChangeArrowheads="1"/>
            </p:cNvSpPr>
            <p:nvPr/>
          </p:nvSpPr>
          <p:spPr bwMode="auto">
            <a:xfrm>
              <a:off x="4548" y="3282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7" name="Rectangle 630"/>
            <p:cNvSpPr>
              <a:spLocks noChangeArrowheads="1"/>
            </p:cNvSpPr>
            <p:nvPr/>
          </p:nvSpPr>
          <p:spPr bwMode="auto">
            <a:xfrm>
              <a:off x="4553" y="3282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8" name="Rectangle 631"/>
            <p:cNvSpPr>
              <a:spLocks noChangeArrowheads="1"/>
            </p:cNvSpPr>
            <p:nvPr/>
          </p:nvSpPr>
          <p:spPr bwMode="auto">
            <a:xfrm>
              <a:off x="4553" y="329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9" name="Rectangle 632"/>
            <p:cNvSpPr>
              <a:spLocks noChangeArrowheads="1"/>
            </p:cNvSpPr>
            <p:nvPr/>
          </p:nvSpPr>
          <p:spPr bwMode="auto">
            <a:xfrm>
              <a:off x="4548" y="3320"/>
              <a:ext cx="5" cy="1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0" name="Freeform 633"/>
            <p:cNvSpPr>
              <a:spLocks/>
            </p:cNvSpPr>
            <p:nvPr/>
          </p:nvSpPr>
          <p:spPr bwMode="auto">
            <a:xfrm>
              <a:off x="4553" y="3315"/>
              <a:ext cx="5" cy="24"/>
            </a:xfrm>
            <a:custGeom>
              <a:avLst/>
              <a:gdLst>
                <a:gd name="T0" fmla="*/ 0 w 5"/>
                <a:gd name="T1" fmla="*/ 5 h 24"/>
                <a:gd name="T2" fmla="*/ 0 w 5"/>
                <a:gd name="T3" fmla="*/ 24 h 24"/>
                <a:gd name="T4" fmla="*/ 5 w 5"/>
                <a:gd name="T5" fmla="*/ 24 h 24"/>
                <a:gd name="T6" fmla="*/ 5 w 5"/>
                <a:gd name="T7" fmla="*/ 0 h 24"/>
                <a:gd name="T8" fmla="*/ 0 w 5"/>
                <a:gd name="T9" fmla="*/ 5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24"/>
                <a:gd name="T17" fmla="*/ 5 w 5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24">
                  <a:moveTo>
                    <a:pt x="0" y="5"/>
                  </a:moveTo>
                  <a:lnTo>
                    <a:pt x="0" y="24"/>
                  </a:lnTo>
                  <a:lnTo>
                    <a:pt x="5" y="24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1" name="Rectangle 634"/>
            <p:cNvSpPr>
              <a:spLocks noChangeArrowheads="1"/>
            </p:cNvSpPr>
            <p:nvPr/>
          </p:nvSpPr>
          <p:spPr bwMode="auto">
            <a:xfrm>
              <a:off x="4553" y="3344"/>
              <a:ext cx="5" cy="1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2" name="Rectangle 635"/>
            <p:cNvSpPr>
              <a:spLocks noChangeArrowheads="1"/>
            </p:cNvSpPr>
            <p:nvPr/>
          </p:nvSpPr>
          <p:spPr bwMode="auto">
            <a:xfrm>
              <a:off x="4553" y="3363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3" name="Rectangle 636"/>
            <p:cNvSpPr>
              <a:spLocks noChangeArrowheads="1"/>
            </p:cNvSpPr>
            <p:nvPr/>
          </p:nvSpPr>
          <p:spPr bwMode="auto">
            <a:xfrm>
              <a:off x="4553" y="3915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4" name="Rectangle 637"/>
            <p:cNvSpPr>
              <a:spLocks noChangeArrowheads="1"/>
            </p:cNvSpPr>
            <p:nvPr/>
          </p:nvSpPr>
          <p:spPr bwMode="auto">
            <a:xfrm>
              <a:off x="4558" y="3282"/>
              <a:ext cx="4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5" name="Rectangle 638"/>
            <p:cNvSpPr>
              <a:spLocks noChangeArrowheads="1"/>
            </p:cNvSpPr>
            <p:nvPr/>
          </p:nvSpPr>
          <p:spPr bwMode="auto">
            <a:xfrm>
              <a:off x="4558" y="3286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6" name="Freeform 639"/>
            <p:cNvSpPr>
              <a:spLocks/>
            </p:cNvSpPr>
            <p:nvPr/>
          </p:nvSpPr>
          <p:spPr bwMode="auto">
            <a:xfrm>
              <a:off x="4558" y="3291"/>
              <a:ext cx="4" cy="10"/>
            </a:xfrm>
            <a:custGeom>
              <a:avLst/>
              <a:gdLst>
                <a:gd name="T0" fmla="*/ 0 w 4"/>
                <a:gd name="T1" fmla="*/ 0 h 10"/>
                <a:gd name="T2" fmla="*/ 0 w 4"/>
                <a:gd name="T3" fmla="*/ 5 h 10"/>
                <a:gd name="T4" fmla="*/ 4 w 4"/>
                <a:gd name="T5" fmla="*/ 10 h 10"/>
                <a:gd name="T6" fmla="*/ 4 w 4"/>
                <a:gd name="T7" fmla="*/ 0 h 10"/>
                <a:gd name="T8" fmla="*/ 0 w 4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"/>
                <a:gd name="T17" fmla="*/ 4 w 4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">
                  <a:moveTo>
                    <a:pt x="0" y="0"/>
                  </a:moveTo>
                  <a:lnTo>
                    <a:pt x="0" y="5"/>
                  </a:lnTo>
                  <a:lnTo>
                    <a:pt x="4" y="1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7" name="Rectangle 640"/>
            <p:cNvSpPr>
              <a:spLocks noChangeArrowheads="1"/>
            </p:cNvSpPr>
            <p:nvPr/>
          </p:nvSpPr>
          <p:spPr bwMode="auto">
            <a:xfrm>
              <a:off x="4558" y="3315"/>
              <a:ext cx="4" cy="2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8" name="Rectangle 641"/>
            <p:cNvSpPr>
              <a:spLocks noChangeArrowheads="1"/>
            </p:cNvSpPr>
            <p:nvPr/>
          </p:nvSpPr>
          <p:spPr bwMode="auto">
            <a:xfrm>
              <a:off x="4558" y="3344"/>
              <a:ext cx="4" cy="2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9" name="Freeform 642"/>
            <p:cNvSpPr>
              <a:spLocks/>
            </p:cNvSpPr>
            <p:nvPr/>
          </p:nvSpPr>
          <p:spPr bwMode="auto">
            <a:xfrm>
              <a:off x="4562" y="3282"/>
              <a:ext cx="5" cy="24"/>
            </a:xfrm>
            <a:custGeom>
              <a:avLst/>
              <a:gdLst>
                <a:gd name="T0" fmla="*/ 0 w 5"/>
                <a:gd name="T1" fmla="*/ 0 h 24"/>
                <a:gd name="T2" fmla="*/ 0 w 5"/>
                <a:gd name="T3" fmla="*/ 24 h 24"/>
                <a:gd name="T4" fmla="*/ 5 w 5"/>
                <a:gd name="T5" fmla="*/ 19 h 24"/>
                <a:gd name="T6" fmla="*/ 5 w 5"/>
                <a:gd name="T7" fmla="*/ 0 h 24"/>
                <a:gd name="T8" fmla="*/ 0 w 5"/>
                <a:gd name="T9" fmla="*/ 0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24"/>
                <a:gd name="T17" fmla="*/ 5 w 5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24">
                  <a:moveTo>
                    <a:pt x="0" y="0"/>
                  </a:moveTo>
                  <a:lnTo>
                    <a:pt x="0" y="24"/>
                  </a:lnTo>
                  <a:lnTo>
                    <a:pt x="5" y="1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0" name="Rectangle 643"/>
            <p:cNvSpPr>
              <a:spLocks noChangeArrowheads="1"/>
            </p:cNvSpPr>
            <p:nvPr/>
          </p:nvSpPr>
          <p:spPr bwMode="auto">
            <a:xfrm>
              <a:off x="4562" y="3320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1" name="Rectangle 644"/>
            <p:cNvSpPr>
              <a:spLocks noChangeArrowheads="1"/>
            </p:cNvSpPr>
            <p:nvPr/>
          </p:nvSpPr>
          <p:spPr bwMode="auto">
            <a:xfrm>
              <a:off x="4562" y="3339"/>
              <a:ext cx="5" cy="3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2" name="Freeform 645"/>
            <p:cNvSpPr>
              <a:spLocks/>
            </p:cNvSpPr>
            <p:nvPr/>
          </p:nvSpPr>
          <p:spPr bwMode="auto">
            <a:xfrm>
              <a:off x="4558" y="3910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3" name="Rectangle 646"/>
            <p:cNvSpPr>
              <a:spLocks noChangeArrowheads="1"/>
            </p:cNvSpPr>
            <p:nvPr/>
          </p:nvSpPr>
          <p:spPr bwMode="auto">
            <a:xfrm>
              <a:off x="4562" y="3910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4" name="Freeform 647"/>
            <p:cNvSpPr>
              <a:spLocks/>
            </p:cNvSpPr>
            <p:nvPr/>
          </p:nvSpPr>
          <p:spPr bwMode="auto">
            <a:xfrm>
              <a:off x="4562" y="3325"/>
              <a:ext cx="5" cy="9"/>
            </a:xfrm>
            <a:custGeom>
              <a:avLst/>
              <a:gdLst>
                <a:gd name="T0" fmla="*/ 0 w 5"/>
                <a:gd name="T1" fmla="*/ 0 h 9"/>
                <a:gd name="T2" fmla="*/ 0 w 5"/>
                <a:gd name="T3" fmla="*/ 9 h 9"/>
                <a:gd name="T4" fmla="*/ 5 w 5"/>
                <a:gd name="T5" fmla="*/ 9 h 9"/>
                <a:gd name="T6" fmla="*/ 5 w 5"/>
                <a:gd name="T7" fmla="*/ 5 h 9"/>
                <a:gd name="T8" fmla="*/ 0 w 5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5" name="Freeform 648"/>
            <p:cNvSpPr>
              <a:spLocks/>
            </p:cNvSpPr>
            <p:nvPr/>
          </p:nvSpPr>
          <p:spPr bwMode="auto">
            <a:xfrm>
              <a:off x="4567" y="3330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4 h 4"/>
                <a:gd name="T6" fmla="*/ 5 w 5"/>
                <a:gd name="T7" fmla="*/ 4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6" name="Freeform 649"/>
            <p:cNvSpPr>
              <a:spLocks/>
            </p:cNvSpPr>
            <p:nvPr/>
          </p:nvSpPr>
          <p:spPr bwMode="auto">
            <a:xfrm>
              <a:off x="4567" y="3334"/>
              <a:ext cx="5" cy="53"/>
            </a:xfrm>
            <a:custGeom>
              <a:avLst/>
              <a:gdLst>
                <a:gd name="T0" fmla="*/ 0 w 5"/>
                <a:gd name="T1" fmla="*/ 5 h 53"/>
                <a:gd name="T2" fmla="*/ 0 w 5"/>
                <a:gd name="T3" fmla="*/ 53 h 53"/>
                <a:gd name="T4" fmla="*/ 5 w 5"/>
                <a:gd name="T5" fmla="*/ 53 h 53"/>
                <a:gd name="T6" fmla="*/ 5 w 5"/>
                <a:gd name="T7" fmla="*/ 0 h 53"/>
                <a:gd name="T8" fmla="*/ 0 w 5"/>
                <a:gd name="T9" fmla="*/ 5 h 5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3"/>
                <a:gd name="T17" fmla="*/ 5 w 5"/>
                <a:gd name="T18" fmla="*/ 53 h 5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3">
                  <a:moveTo>
                    <a:pt x="0" y="5"/>
                  </a:moveTo>
                  <a:lnTo>
                    <a:pt x="0" y="53"/>
                  </a:lnTo>
                  <a:lnTo>
                    <a:pt x="5" y="5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7" name="Rectangle 650"/>
            <p:cNvSpPr>
              <a:spLocks noChangeArrowheads="1"/>
            </p:cNvSpPr>
            <p:nvPr/>
          </p:nvSpPr>
          <p:spPr bwMode="auto">
            <a:xfrm>
              <a:off x="4567" y="3910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8" name="Freeform 651"/>
            <p:cNvSpPr>
              <a:spLocks/>
            </p:cNvSpPr>
            <p:nvPr/>
          </p:nvSpPr>
          <p:spPr bwMode="auto">
            <a:xfrm>
              <a:off x="4567" y="3282"/>
              <a:ext cx="5" cy="28"/>
            </a:xfrm>
            <a:custGeom>
              <a:avLst/>
              <a:gdLst>
                <a:gd name="T0" fmla="*/ 0 w 5"/>
                <a:gd name="T1" fmla="*/ 0 h 28"/>
                <a:gd name="T2" fmla="*/ 0 w 5"/>
                <a:gd name="T3" fmla="*/ 24 h 28"/>
                <a:gd name="T4" fmla="*/ 5 w 5"/>
                <a:gd name="T5" fmla="*/ 28 h 28"/>
                <a:gd name="T6" fmla="*/ 5 w 5"/>
                <a:gd name="T7" fmla="*/ 0 h 28"/>
                <a:gd name="T8" fmla="*/ 0 w 5"/>
                <a:gd name="T9" fmla="*/ 0 h 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28"/>
                <a:gd name="T17" fmla="*/ 5 w 5"/>
                <a:gd name="T18" fmla="*/ 28 h 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28">
                  <a:moveTo>
                    <a:pt x="0" y="0"/>
                  </a:moveTo>
                  <a:lnTo>
                    <a:pt x="0" y="24"/>
                  </a:lnTo>
                  <a:lnTo>
                    <a:pt x="5" y="2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9" name="Freeform 652"/>
            <p:cNvSpPr>
              <a:spLocks/>
            </p:cNvSpPr>
            <p:nvPr/>
          </p:nvSpPr>
          <p:spPr bwMode="auto">
            <a:xfrm>
              <a:off x="4572" y="3334"/>
              <a:ext cx="5" cy="63"/>
            </a:xfrm>
            <a:custGeom>
              <a:avLst/>
              <a:gdLst>
                <a:gd name="T0" fmla="*/ 0 w 5"/>
                <a:gd name="T1" fmla="*/ 0 h 63"/>
                <a:gd name="T2" fmla="*/ 0 w 5"/>
                <a:gd name="T3" fmla="*/ 58 h 63"/>
                <a:gd name="T4" fmla="*/ 5 w 5"/>
                <a:gd name="T5" fmla="*/ 63 h 63"/>
                <a:gd name="T6" fmla="*/ 5 w 5"/>
                <a:gd name="T7" fmla="*/ 0 h 63"/>
                <a:gd name="T8" fmla="*/ 0 w 5"/>
                <a:gd name="T9" fmla="*/ 0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63"/>
                <a:gd name="T17" fmla="*/ 5 w 5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63">
                  <a:moveTo>
                    <a:pt x="0" y="0"/>
                  </a:moveTo>
                  <a:lnTo>
                    <a:pt x="0" y="58"/>
                  </a:lnTo>
                  <a:lnTo>
                    <a:pt x="5" y="6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0" name="Rectangle 653"/>
            <p:cNvSpPr>
              <a:spLocks noChangeArrowheads="1"/>
            </p:cNvSpPr>
            <p:nvPr/>
          </p:nvSpPr>
          <p:spPr bwMode="auto">
            <a:xfrm>
              <a:off x="4572" y="3282"/>
              <a:ext cx="5" cy="2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1" name="Freeform 654"/>
            <p:cNvSpPr>
              <a:spLocks/>
            </p:cNvSpPr>
            <p:nvPr/>
          </p:nvSpPr>
          <p:spPr bwMode="auto">
            <a:xfrm>
              <a:off x="4572" y="3397"/>
              <a:ext cx="5" cy="14"/>
            </a:xfrm>
            <a:custGeom>
              <a:avLst/>
              <a:gdLst>
                <a:gd name="T0" fmla="*/ 0 w 5"/>
                <a:gd name="T1" fmla="*/ 5 h 14"/>
                <a:gd name="T2" fmla="*/ 0 w 5"/>
                <a:gd name="T3" fmla="*/ 5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5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5"/>
                  </a:moveTo>
                  <a:lnTo>
                    <a:pt x="0" y="5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2" name="Freeform 655"/>
            <p:cNvSpPr>
              <a:spLocks/>
            </p:cNvSpPr>
            <p:nvPr/>
          </p:nvSpPr>
          <p:spPr bwMode="auto">
            <a:xfrm>
              <a:off x="4577" y="3330"/>
              <a:ext cx="5" cy="91"/>
            </a:xfrm>
            <a:custGeom>
              <a:avLst/>
              <a:gdLst>
                <a:gd name="T0" fmla="*/ 0 w 5"/>
                <a:gd name="T1" fmla="*/ 4 h 91"/>
                <a:gd name="T2" fmla="*/ 0 w 5"/>
                <a:gd name="T3" fmla="*/ 81 h 91"/>
                <a:gd name="T4" fmla="*/ 5 w 5"/>
                <a:gd name="T5" fmla="*/ 91 h 91"/>
                <a:gd name="T6" fmla="*/ 5 w 5"/>
                <a:gd name="T7" fmla="*/ 0 h 91"/>
                <a:gd name="T8" fmla="*/ 0 w 5"/>
                <a:gd name="T9" fmla="*/ 4 h 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1"/>
                <a:gd name="T17" fmla="*/ 5 w 5"/>
                <a:gd name="T18" fmla="*/ 91 h 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1">
                  <a:moveTo>
                    <a:pt x="0" y="4"/>
                  </a:moveTo>
                  <a:lnTo>
                    <a:pt x="0" y="81"/>
                  </a:lnTo>
                  <a:lnTo>
                    <a:pt x="5" y="91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3" name="Rectangle 656"/>
            <p:cNvSpPr>
              <a:spLocks noChangeArrowheads="1"/>
            </p:cNvSpPr>
            <p:nvPr/>
          </p:nvSpPr>
          <p:spPr bwMode="auto">
            <a:xfrm>
              <a:off x="4577" y="3282"/>
              <a:ext cx="5" cy="3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4" name="Rectangle 657"/>
            <p:cNvSpPr>
              <a:spLocks noChangeArrowheads="1"/>
            </p:cNvSpPr>
            <p:nvPr/>
          </p:nvSpPr>
          <p:spPr bwMode="auto">
            <a:xfrm>
              <a:off x="4582" y="3330"/>
              <a:ext cx="4" cy="9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5" name="Rectangle 658"/>
            <p:cNvSpPr>
              <a:spLocks noChangeArrowheads="1"/>
            </p:cNvSpPr>
            <p:nvPr/>
          </p:nvSpPr>
          <p:spPr bwMode="auto">
            <a:xfrm>
              <a:off x="4582" y="3282"/>
              <a:ext cx="4" cy="3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6" name="Rectangle 659"/>
            <p:cNvSpPr>
              <a:spLocks noChangeArrowheads="1"/>
            </p:cNvSpPr>
            <p:nvPr/>
          </p:nvSpPr>
          <p:spPr bwMode="auto">
            <a:xfrm>
              <a:off x="4586" y="3339"/>
              <a:ext cx="5" cy="8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7" name="Rectangle 660"/>
            <p:cNvSpPr>
              <a:spLocks noChangeArrowheads="1"/>
            </p:cNvSpPr>
            <p:nvPr/>
          </p:nvSpPr>
          <p:spPr bwMode="auto">
            <a:xfrm>
              <a:off x="4586" y="3282"/>
              <a:ext cx="10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8" name="Rectangle 661"/>
            <p:cNvSpPr>
              <a:spLocks noChangeArrowheads="1"/>
            </p:cNvSpPr>
            <p:nvPr/>
          </p:nvSpPr>
          <p:spPr bwMode="auto">
            <a:xfrm>
              <a:off x="4591" y="3349"/>
              <a:ext cx="5" cy="7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9" name="Freeform 662"/>
            <p:cNvSpPr>
              <a:spLocks/>
            </p:cNvSpPr>
            <p:nvPr/>
          </p:nvSpPr>
          <p:spPr bwMode="auto">
            <a:xfrm>
              <a:off x="4586" y="3430"/>
              <a:ext cx="10" cy="29"/>
            </a:xfrm>
            <a:custGeom>
              <a:avLst/>
              <a:gdLst>
                <a:gd name="T0" fmla="*/ 0 w 10"/>
                <a:gd name="T1" fmla="*/ 15 h 29"/>
                <a:gd name="T2" fmla="*/ 0 w 10"/>
                <a:gd name="T3" fmla="*/ 20 h 29"/>
                <a:gd name="T4" fmla="*/ 10 w 10"/>
                <a:gd name="T5" fmla="*/ 29 h 29"/>
                <a:gd name="T6" fmla="*/ 10 w 10"/>
                <a:gd name="T7" fmla="*/ 0 h 29"/>
                <a:gd name="T8" fmla="*/ 0 w 10"/>
                <a:gd name="T9" fmla="*/ 15 h 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"/>
                <a:gd name="T16" fmla="*/ 0 h 29"/>
                <a:gd name="T17" fmla="*/ 10 w 10"/>
                <a:gd name="T18" fmla="*/ 29 h 2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" h="29">
                  <a:moveTo>
                    <a:pt x="0" y="15"/>
                  </a:moveTo>
                  <a:lnTo>
                    <a:pt x="0" y="20"/>
                  </a:lnTo>
                  <a:lnTo>
                    <a:pt x="10" y="29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0" name="Freeform 663"/>
            <p:cNvSpPr>
              <a:spLocks/>
            </p:cNvSpPr>
            <p:nvPr/>
          </p:nvSpPr>
          <p:spPr bwMode="auto">
            <a:xfrm>
              <a:off x="4591" y="3339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1" name="Freeform 664"/>
            <p:cNvSpPr>
              <a:spLocks/>
            </p:cNvSpPr>
            <p:nvPr/>
          </p:nvSpPr>
          <p:spPr bwMode="auto">
            <a:xfrm>
              <a:off x="4596" y="3339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2" name="Rectangle 665"/>
            <p:cNvSpPr>
              <a:spLocks noChangeArrowheads="1"/>
            </p:cNvSpPr>
            <p:nvPr/>
          </p:nvSpPr>
          <p:spPr bwMode="auto">
            <a:xfrm>
              <a:off x="4596" y="3349"/>
              <a:ext cx="5" cy="7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3" name="Rectangle 666"/>
            <p:cNvSpPr>
              <a:spLocks noChangeArrowheads="1"/>
            </p:cNvSpPr>
            <p:nvPr/>
          </p:nvSpPr>
          <p:spPr bwMode="auto">
            <a:xfrm>
              <a:off x="4596" y="3282"/>
              <a:ext cx="5" cy="5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4" name="Rectangle 667"/>
            <p:cNvSpPr>
              <a:spLocks noChangeArrowheads="1"/>
            </p:cNvSpPr>
            <p:nvPr/>
          </p:nvSpPr>
          <p:spPr bwMode="auto">
            <a:xfrm>
              <a:off x="4601" y="3344"/>
              <a:ext cx="5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5" name="Freeform 668"/>
            <p:cNvSpPr>
              <a:spLocks/>
            </p:cNvSpPr>
            <p:nvPr/>
          </p:nvSpPr>
          <p:spPr bwMode="auto">
            <a:xfrm>
              <a:off x="4596" y="3426"/>
              <a:ext cx="5" cy="33"/>
            </a:xfrm>
            <a:custGeom>
              <a:avLst/>
              <a:gdLst>
                <a:gd name="T0" fmla="*/ 0 w 5"/>
                <a:gd name="T1" fmla="*/ 4 h 33"/>
                <a:gd name="T2" fmla="*/ 0 w 5"/>
                <a:gd name="T3" fmla="*/ 33 h 33"/>
                <a:gd name="T4" fmla="*/ 5 w 5"/>
                <a:gd name="T5" fmla="*/ 33 h 33"/>
                <a:gd name="T6" fmla="*/ 5 w 5"/>
                <a:gd name="T7" fmla="*/ 0 h 33"/>
                <a:gd name="T8" fmla="*/ 0 w 5"/>
                <a:gd name="T9" fmla="*/ 4 h 3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33"/>
                <a:gd name="T17" fmla="*/ 5 w 5"/>
                <a:gd name="T18" fmla="*/ 33 h 3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33">
                  <a:moveTo>
                    <a:pt x="0" y="4"/>
                  </a:moveTo>
                  <a:lnTo>
                    <a:pt x="0" y="33"/>
                  </a:lnTo>
                  <a:lnTo>
                    <a:pt x="5" y="33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6" name="Freeform 669"/>
            <p:cNvSpPr>
              <a:spLocks/>
            </p:cNvSpPr>
            <p:nvPr/>
          </p:nvSpPr>
          <p:spPr bwMode="auto">
            <a:xfrm>
              <a:off x="4601" y="3421"/>
              <a:ext cx="5" cy="43"/>
            </a:xfrm>
            <a:custGeom>
              <a:avLst/>
              <a:gdLst>
                <a:gd name="T0" fmla="*/ 0 w 5"/>
                <a:gd name="T1" fmla="*/ 5 h 43"/>
                <a:gd name="T2" fmla="*/ 0 w 5"/>
                <a:gd name="T3" fmla="*/ 38 h 43"/>
                <a:gd name="T4" fmla="*/ 5 w 5"/>
                <a:gd name="T5" fmla="*/ 43 h 43"/>
                <a:gd name="T6" fmla="*/ 5 w 5"/>
                <a:gd name="T7" fmla="*/ 0 h 43"/>
                <a:gd name="T8" fmla="*/ 0 w 5"/>
                <a:gd name="T9" fmla="*/ 5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3"/>
                <a:gd name="T17" fmla="*/ 5 w 5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3">
                  <a:moveTo>
                    <a:pt x="0" y="5"/>
                  </a:moveTo>
                  <a:lnTo>
                    <a:pt x="0" y="38"/>
                  </a:lnTo>
                  <a:lnTo>
                    <a:pt x="5" y="4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7" name="Freeform 670"/>
            <p:cNvSpPr>
              <a:spLocks/>
            </p:cNvSpPr>
            <p:nvPr/>
          </p:nvSpPr>
          <p:spPr bwMode="auto">
            <a:xfrm>
              <a:off x="4601" y="3282"/>
              <a:ext cx="5" cy="62"/>
            </a:xfrm>
            <a:custGeom>
              <a:avLst/>
              <a:gdLst>
                <a:gd name="T0" fmla="*/ 0 w 5"/>
                <a:gd name="T1" fmla="*/ 0 h 62"/>
                <a:gd name="T2" fmla="*/ 0 w 5"/>
                <a:gd name="T3" fmla="*/ 57 h 62"/>
                <a:gd name="T4" fmla="*/ 5 w 5"/>
                <a:gd name="T5" fmla="*/ 62 h 62"/>
                <a:gd name="T6" fmla="*/ 5 w 5"/>
                <a:gd name="T7" fmla="*/ 0 h 62"/>
                <a:gd name="T8" fmla="*/ 0 w 5"/>
                <a:gd name="T9" fmla="*/ 0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62"/>
                <a:gd name="T17" fmla="*/ 5 w 5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62">
                  <a:moveTo>
                    <a:pt x="0" y="0"/>
                  </a:moveTo>
                  <a:lnTo>
                    <a:pt x="0" y="57"/>
                  </a:lnTo>
                  <a:lnTo>
                    <a:pt x="5" y="6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8" name="Rectangle 671"/>
            <p:cNvSpPr>
              <a:spLocks noChangeArrowheads="1"/>
            </p:cNvSpPr>
            <p:nvPr/>
          </p:nvSpPr>
          <p:spPr bwMode="auto">
            <a:xfrm>
              <a:off x="4606" y="3282"/>
              <a:ext cx="9" cy="13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9" name="Rectangle 672"/>
            <p:cNvSpPr>
              <a:spLocks noChangeArrowheads="1"/>
            </p:cNvSpPr>
            <p:nvPr/>
          </p:nvSpPr>
          <p:spPr bwMode="auto">
            <a:xfrm>
              <a:off x="4606" y="3421"/>
              <a:ext cx="4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0" name="Freeform 673"/>
            <p:cNvSpPr>
              <a:spLocks/>
            </p:cNvSpPr>
            <p:nvPr/>
          </p:nvSpPr>
          <p:spPr bwMode="auto">
            <a:xfrm>
              <a:off x="4610" y="3569"/>
              <a:ext cx="5" cy="39"/>
            </a:xfrm>
            <a:custGeom>
              <a:avLst/>
              <a:gdLst>
                <a:gd name="T0" fmla="*/ 0 w 5"/>
                <a:gd name="T1" fmla="*/ 39 h 39"/>
                <a:gd name="T2" fmla="*/ 0 w 5"/>
                <a:gd name="T3" fmla="*/ 39 h 39"/>
                <a:gd name="T4" fmla="*/ 5 w 5"/>
                <a:gd name="T5" fmla="*/ 39 h 39"/>
                <a:gd name="T6" fmla="*/ 5 w 5"/>
                <a:gd name="T7" fmla="*/ 0 h 39"/>
                <a:gd name="T8" fmla="*/ 0 w 5"/>
                <a:gd name="T9" fmla="*/ 39 h 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39"/>
                <a:gd name="T17" fmla="*/ 5 w 5"/>
                <a:gd name="T18" fmla="*/ 39 h 3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39">
                  <a:moveTo>
                    <a:pt x="0" y="39"/>
                  </a:moveTo>
                  <a:lnTo>
                    <a:pt x="0" y="39"/>
                  </a:lnTo>
                  <a:lnTo>
                    <a:pt x="5" y="39"/>
                  </a:lnTo>
                  <a:lnTo>
                    <a:pt x="5" y="0"/>
                  </a:lnTo>
                  <a:lnTo>
                    <a:pt x="0" y="3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1" name="Rectangle 674"/>
            <p:cNvSpPr>
              <a:spLocks noChangeArrowheads="1"/>
            </p:cNvSpPr>
            <p:nvPr/>
          </p:nvSpPr>
          <p:spPr bwMode="auto">
            <a:xfrm>
              <a:off x="4610" y="3421"/>
              <a:ext cx="5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2" name="Freeform 675"/>
            <p:cNvSpPr>
              <a:spLocks/>
            </p:cNvSpPr>
            <p:nvPr/>
          </p:nvSpPr>
          <p:spPr bwMode="auto">
            <a:xfrm>
              <a:off x="4610" y="3469"/>
              <a:ext cx="5" cy="19"/>
            </a:xfrm>
            <a:custGeom>
              <a:avLst/>
              <a:gdLst>
                <a:gd name="T0" fmla="*/ 0 w 5"/>
                <a:gd name="T1" fmla="*/ 5 h 19"/>
                <a:gd name="T2" fmla="*/ 0 w 5"/>
                <a:gd name="T3" fmla="*/ 5 h 19"/>
                <a:gd name="T4" fmla="*/ 5 w 5"/>
                <a:gd name="T5" fmla="*/ 19 h 19"/>
                <a:gd name="T6" fmla="*/ 5 w 5"/>
                <a:gd name="T7" fmla="*/ 0 h 19"/>
                <a:gd name="T8" fmla="*/ 0 w 5"/>
                <a:gd name="T9" fmla="*/ 5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9"/>
                <a:gd name="T17" fmla="*/ 5 w 5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9">
                  <a:moveTo>
                    <a:pt x="0" y="5"/>
                  </a:moveTo>
                  <a:lnTo>
                    <a:pt x="0" y="5"/>
                  </a:lnTo>
                  <a:lnTo>
                    <a:pt x="5" y="1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3" name="Freeform 676"/>
            <p:cNvSpPr>
              <a:spLocks/>
            </p:cNvSpPr>
            <p:nvPr/>
          </p:nvSpPr>
          <p:spPr bwMode="auto">
            <a:xfrm>
              <a:off x="4615" y="3555"/>
              <a:ext cx="5" cy="58"/>
            </a:xfrm>
            <a:custGeom>
              <a:avLst/>
              <a:gdLst>
                <a:gd name="T0" fmla="*/ 0 w 5"/>
                <a:gd name="T1" fmla="*/ 14 h 58"/>
                <a:gd name="T2" fmla="*/ 0 w 5"/>
                <a:gd name="T3" fmla="*/ 53 h 58"/>
                <a:gd name="T4" fmla="*/ 5 w 5"/>
                <a:gd name="T5" fmla="*/ 58 h 58"/>
                <a:gd name="T6" fmla="*/ 5 w 5"/>
                <a:gd name="T7" fmla="*/ 0 h 58"/>
                <a:gd name="T8" fmla="*/ 0 w 5"/>
                <a:gd name="T9" fmla="*/ 14 h 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8"/>
                <a:gd name="T17" fmla="*/ 5 w 5"/>
                <a:gd name="T18" fmla="*/ 58 h 5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8">
                  <a:moveTo>
                    <a:pt x="0" y="14"/>
                  </a:moveTo>
                  <a:lnTo>
                    <a:pt x="0" y="53"/>
                  </a:lnTo>
                  <a:lnTo>
                    <a:pt x="5" y="58"/>
                  </a:lnTo>
                  <a:lnTo>
                    <a:pt x="5" y="0"/>
                  </a:lnTo>
                  <a:lnTo>
                    <a:pt x="0" y="1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4" name="Rectangle 677"/>
            <p:cNvSpPr>
              <a:spLocks noChangeArrowheads="1"/>
            </p:cNvSpPr>
            <p:nvPr/>
          </p:nvSpPr>
          <p:spPr bwMode="auto">
            <a:xfrm>
              <a:off x="4615" y="3282"/>
              <a:ext cx="5" cy="12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5" name="Freeform 678"/>
            <p:cNvSpPr>
              <a:spLocks/>
            </p:cNvSpPr>
            <p:nvPr/>
          </p:nvSpPr>
          <p:spPr bwMode="auto">
            <a:xfrm>
              <a:off x="4620" y="3402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4 h 4"/>
                <a:gd name="T6" fmla="*/ 5 w 5"/>
                <a:gd name="T7" fmla="*/ 4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6" name="Rectangle 679"/>
            <p:cNvSpPr>
              <a:spLocks noChangeArrowheads="1"/>
            </p:cNvSpPr>
            <p:nvPr/>
          </p:nvSpPr>
          <p:spPr bwMode="auto">
            <a:xfrm>
              <a:off x="4615" y="3421"/>
              <a:ext cx="5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7" name="Freeform 680"/>
            <p:cNvSpPr>
              <a:spLocks/>
            </p:cNvSpPr>
            <p:nvPr/>
          </p:nvSpPr>
          <p:spPr bwMode="auto">
            <a:xfrm>
              <a:off x="4615" y="3464"/>
              <a:ext cx="10" cy="24"/>
            </a:xfrm>
            <a:custGeom>
              <a:avLst/>
              <a:gdLst>
                <a:gd name="T0" fmla="*/ 0 w 10"/>
                <a:gd name="T1" fmla="*/ 5 h 24"/>
                <a:gd name="T2" fmla="*/ 0 w 10"/>
                <a:gd name="T3" fmla="*/ 24 h 24"/>
                <a:gd name="T4" fmla="*/ 10 w 10"/>
                <a:gd name="T5" fmla="*/ 24 h 24"/>
                <a:gd name="T6" fmla="*/ 10 w 10"/>
                <a:gd name="T7" fmla="*/ 0 h 24"/>
                <a:gd name="T8" fmla="*/ 0 w 10"/>
                <a:gd name="T9" fmla="*/ 5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"/>
                <a:gd name="T16" fmla="*/ 0 h 24"/>
                <a:gd name="T17" fmla="*/ 10 w 10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" h="24">
                  <a:moveTo>
                    <a:pt x="0" y="5"/>
                  </a:moveTo>
                  <a:lnTo>
                    <a:pt x="0" y="24"/>
                  </a:lnTo>
                  <a:lnTo>
                    <a:pt x="10" y="24"/>
                  </a:lnTo>
                  <a:lnTo>
                    <a:pt x="10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8" name="Freeform 681"/>
            <p:cNvSpPr>
              <a:spLocks/>
            </p:cNvSpPr>
            <p:nvPr/>
          </p:nvSpPr>
          <p:spPr bwMode="auto">
            <a:xfrm>
              <a:off x="4620" y="3550"/>
              <a:ext cx="5" cy="77"/>
            </a:xfrm>
            <a:custGeom>
              <a:avLst/>
              <a:gdLst>
                <a:gd name="T0" fmla="*/ 0 w 5"/>
                <a:gd name="T1" fmla="*/ 5 h 77"/>
                <a:gd name="T2" fmla="*/ 0 w 5"/>
                <a:gd name="T3" fmla="*/ 63 h 77"/>
                <a:gd name="T4" fmla="*/ 5 w 5"/>
                <a:gd name="T5" fmla="*/ 77 h 77"/>
                <a:gd name="T6" fmla="*/ 5 w 5"/>
                <a:gd name="T7" fmla="*/ 0 h 77"/>
                <a:gd name="T8" fmla="*/ 0 w 5"/>
                <a:gd name="T9" fmla="*/ 5 h 7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77"/>
                <a:gd name="T17" fmla="*/ 5 w 5"/>
                <a:gd name="T18" fmla="*/ 77 h 7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77">
                  <a:moveTo>
                    <a:pt x="0" y="5"/>
                  </a:moveTo>
                  <a:lnTo>
                    <a:pt x="0" y="63"/>
                  </a:lnTo>
                  <a:lnTo>
                    <a:pt x="5" y="77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9" name="Rectangle 682"/>
            <p:cNvSpPr>
              <a:spLocks noChangeArrowheads="1"/>
            </p:cNvSpPr>
            <p:nvPr/>
          </p:nvSpPr>
          <p:spPr bwMode="auto">
            <a:xfrm>
              <a:off x="4620" y="3282"/>
              <a:ext cx="5" cy="12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0" name="Freeform 683"/>
            <p:cNvSpPr>
              <a:spLocks/>
            </p:cNvSpPr>
            <p:nvPr/>
          </p:nvSpPr>
          <p:spPr bwMode="auto">
            <a:xfrm>
              <a:off x="4620" y="3411"/>
              <a:ext cx="5" cy="53"/>
            </a:xfrm>
            <a:custGeom>
              <a:avLst/>
              <a:gdLst>
                <a:gd name="T0" fmla="*/ 0 w 5"/>
                <a:gd name="T1" fmla="*/ 5 h 53"/>
                <a:gd name="T2" fmla="*/ 0 w 5"/>
                <a:gd name="T3" fmla="*/ 53 h 53"/>
                <a:gd name="T4" fmla="*/ 5 w 5"/>
                <a:gd name="T5" fmla="*/ 53 h 53"/>
                <a:gd name="T6" fmla="*/ 5 w 5"/>
                <a:gd name="T7" fmla="*/ 0 h 53"/>
                <a:gd name="T8" fmla="*/ 0 w 5"/>
                <a:gd name="T9" fmla="*/ 5 h 5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3"/>
                <a:gd name="T17" fmla="*/ 5 w 5"/>
                <a:gd name="T18" fmla="*/ 53 h 5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3">
                  <a:moveTo>
                    <a:pt x="0" y="5"/>
                  </a:moveTo>
                  <a:lnTo>
                    <a:pt x="0" y="53"/>
                  </a:lnTo>
                  <a:lnTo>
                    <a:pt x="5" y="5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1" name="Freeform 684"/>
            <p:cNvSpPr>
              <a:spLocks/>
            </p:cNvSpPr>
            <p:nvPr/>
          </p:nvSpPr>
          <p:spPr bwMode="auto">
            <a:xfrm>
              <a:off x="4620" y="3502"/>
              <a:ext cx="5" cy="15"/>
            </a:xfrm>
            <a:custGeom>
              <a:avLst/>
              <a:gdLst>
                <a:gd name="T0" fmla="*/ 0 w 5"/>
                <a:gd name="T1" fmla="*/ 5 h 15"/>
                <a:gd name="T2" fmla="*/ 0 w 5"/>
                <a:gd name="T3" fmla="*/ 15 h 15"/>
                <a:gd name="T4" fmla="*/ 5 w 5"/>
                <a:gd name="T5" fmla="*/ 15 h 15"/>
                <a:gd name="T6" fmla="*/ 5 w 5"/>
                <a:gd name="T7" fmla="*/ 0 h 15"/>
                <a:gd name="T8" fmla="*/ 0 w 5"/>
                <a:gd name="T9" fmla="*/ 5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5"/>
                <a:gd name="T17" fmla="*/ 5 w 5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5">
                  <a:moveTo>
                    <a:pt x="0" y="5"/>
                  </a:moveTo>
                  <a:lnTo>
                    <a:pt x="0" y="15"/>
                  </a:lnTo>
                  <a:lnTo>
                    <a:pt x="5" y="1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2" name="Freeform 685"/>
            <p:cNvSpPr>
              <a:spLocks/>
            </p:cNvSpPr>
            <p:nvPr/>
          </p:nvSpPr>
          <p:spPr bwMode="auto">
            <a:xfrm>
              <a:off x="4625" y="3546"/>
              <a:ext cx="5" cy="76"/>
            </a:xfrm>
            <a:custGeom>
              <a:avLst/>
              <a:gdLst>
                <a:gd name="T0" fmla="*/ 0 w 5"/>
                <a:gd name="T1" fmla="*/ 4 h 76"/>
                <a:gd name="T2" fmla="*/ 0 w 5"/>
                <a:gd name="T3" fmla="*/ 71 h 76"/>
                <a:gd name="T4" fmla="*/ 5 w 5"/>
                <a:gd name="T5" fmla="*/ 76 h 76"/>
                <a:gd name="T6" fmla="*/ 5 w 5"/>
                <a:gd name="T7" fmla="*/ 0 h 76"/>
                <a:gd name="T8" fmla="*/ 0 w 5"/>
                <a:gd name="T9" fmla="*/ 4 h 7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76"/>
                <a:gd name="T17" fmla="*/ 5 w 5"/>
                <a:gd name="T18" fmla="*/ 76 h 7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76">
                  <a:moveTo>
                    <a:pt x="0" y="4"/>
                  </a:moveTo>
                  <a:lnTo>
                    <a:pt x="0" y="71"/>
                  </a:lnTo>
                  <a:lnTo>
                    <a:pt x="5" y="76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3" name="Freeform 686"/>
            <p:cNvSpPr>
              <a:spLocks/>
            </p:cNvSpPr>
            <p:nvPr/>
          </p:nvSpPr>
          <p:spPr bwMode="auto">
            <a:xfrm>
              <a:off x="4625" y="3627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4" name="Rectangle 687"/>
            <p:cNvSpPr>
              <a:spLocks noChangeArrowheads="1"/>
            </p:cNvSpPr>
            <p:nvPr/>
          </p:nvSpPr>
          <p:spPr bwMode="auto">
            <a:xfrm>
              <a:off x="4625" y="3632"/>
              <a:ext cx="5" cy="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5" name="Freeform 688"/>
            <p:cNvSpPr>
              <a:spLocks/>
            </p:cNvSpPr>
            <p:nvPr/>
          </p:nvSpPr>
          <p:spPr bwMode="auto">
            <a:xfrm>
              <a:off x="4625" y="3282"/>
              <a:ext cx="5" cy="115"/>
            </a:xfrm>
            <a:custGeom>
              <a:avLst/>
              <a:gdLst>
                <a:gd name="T0" fmla="*/ 0 w 5"/>
                <a:gd name="T1" fmla="*/ 0 h 115"/>
                <a:gd name="T2" fmla="*/ 0 w 5"/>
                <a:gd name="T3" fmla="*/ 115 h 115"/>
                <a:gd name="T4" fmla="*/ 5 w 5"/>
                <a:gd name="T5" fmla="*/ 110 h 115"/>
                <a:gd name="T6" fmla="*/ 5 w 5"/>
                <a:gd name="T7" fmla="*/ 0 h 115"/>
                <a:gd name="T8" fmla="*/ 0 w 5"/>
                <a:gd name="T9" fmla="*/ 0 h 1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15"/>
                <a:gd name="T17" fmla="*/ 5 w 5"/>
                <a:gd name="T18" fmla="*/ 115 h 1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15">
                  <a:moveTo>
                    <a:pt x="0" y="0"/>
                  </a:moveTo>
                  <a:lnTo>
                    <a:pt x="0" y="115"/>
                  </a:lnTo>
                  <a:lnTo>
                    <a:pt x="5" y="1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6" name="Rectangle 689"/>
            <p:cNvSpPr>
              <a:spLocks noChangeArrowheads="1"/>
            </p:cNvSpPr>
            <p:nvPr/>
          </p:nvSpPr>
          <p:spPr bwMode="auto">
            <a:xfrm>
              <a:off x="4630" y="3282"/>
              <a:ext cx="4" cy="11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7" name="Freeform 690"/>
            <p:cNvSpPr>
              <a:spLocks/>
            </p:cNvSpPr>
            <p:nvPr/>
          </p:nvSpPr>
          <p:spPr bwMode="auto">
            <a:xfrm>
              <a:off x="4630" y="3392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8" name="Freeform 691"/>
            <p:cNvSpPr>
              <a:spLocks/>
            </p:cNvSpPr>
            <p:nvPr/>
          </p:nvSpPr>
          <p:spPr bwMode="auto">
            <a:xfrm>
              <a:off x="4625" y="3406"/>
              <a:ext cx="5" cy="82"/>
            </a:xfrm>
            <a:custGeom>
              <a:avLst/>
              <a:gdLst>
                <a:gd name="T0" fmla="*/ 0 w 5"/>
                <a:gd name="T1" fmla="*/ 5 h 82"/>
                <a:gd name="T2" fmla="*/ 0 w 5"/>
                <a:gd name="T3" fmla="*/ 82 h 82"/>
                <a:gd name="T4" fmla="*/ 5 w 5"/>
                <a:gd name="T5" fmla="*/ 82 h 82"/>
                <a:gd name="T6" fmla="*/ 5 w 5"/>
                <a:gd name="T7" fmla="*/ 0 h 82"/>
                <a:gd name="T8" fmla="*/ 0 w 5"/>
                <a:gd name="T9" fmla="*/ 5 h 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82"/>
                <a:gd name="T17" fmla="*/ 5 w 5"/>
                <a:gd name="T18" fmla="*/ 82 h 8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82">
                  <a:moveTo>
                    <a:pt x="0" y="5"/>
                  </a:moveTo>
                  <a:lnTo>
                    <a:pt x="0" y="82"/>
                  </a:lnTo>
                  <a:lnTo>
                    <a:pt x="5" y="82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9" name="Rectangle 692"/>
            <p:cNvSpPr>
              <a:spLocks noChangeArrowheads="1"/>
            </p:cNvSpPr>
            <p:nvPr/>
          </p:nvSpPr>
          <p:spPr bwMode="auto">
            <a:xfrm>
              <a:off x="4625" y="3502"/>
              <a:ext cx="5" cy="1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0" name="Freeform 693"/>
            <p:cNvSpPr>
              <a:spLocks/>
            </p:cNvSpPr>
            <p:nvPr/>
          </p:nvSpPr>
          <p:spPr bwMode="auto">
            <a:xfrm>
              <a:off x="4630" y="3546"/>
              <a:ext cx="4" cy="86"/>
            </a:xfrm>
            <a:custGeom>
              <a:avLst/>
              <a:gdLst>
                <a:gd name="T0" fmla="*/ 0 w 4"/>
                <a:gd name="T1" fmla="*/ 0 h 86"/>
                <a:gd name="T2" fmla="*/ 0 w 4"/>
                <a:gd name="T3" fmla="*/ 81 h 86"/>
                <a:gd name="T4" fmla="*/ 4 w 4"/>
                <a:gd name="T5" fmla="*/ 86 h 86"/>
                <a:gd name="T6" fmla="*/ 4 w 4"/>
                <a:gd name="T7" fmla="*/ 0 h 86"/>
                <a:gd name="T8" fmla="*/ 0 w 4"/>
                <a:gd name="T9" fmla="*/ 0 h 8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86"/>
                <a:gd name="T17" fmla="*/ 4 w 4"/>
                <a:gd name="T18" fmla="*/ 86 h 8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86">
                  <a:moveTo>
                    <a:pt x="0" y="0"/>
                  </a:moveTo>
                  <a:lnTo>
                    <a:pt x="0" y="81"/>
                  </a:lnTo>
                  <a:lnTo>
                    <a:pt x="4" y="86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1" name="Rectangle 694"/>
            <p:cNvSpPr>
              <a:spLocks noChangeArrowheads="1"/>
            </p:cNvSpPr>
            <p:nvPr/>
          </p:nvSpPr>
          <p:spPr bwMode="auto">
            <a:xfrm>
              <a:off x="4630" y="3637"/>
              <a:ext cx="4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2" name="Rectangle 695"/>
            <p:cNvSpPr>
              <a:spLocks noChangeArrowheads="1"/>
            </p:cNvSpPr>
            <p:nvPr/>
          </p:nvSpPr>
          <p:spPr bwMode="auto">
            <a:xfrm>
              <a:off x="4634" y="3392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3" name="Rectangle 696"/>
            <p:cNvSpPr>
              <a:spLocks noChangeArrowheads="1"/>
            </p:cNvSpPr>
            <p:nvPr/>
          </p:nvSpPr>
          <p:spPr bwMode="auto">
            <a:xfrm>
              <a:off x="4634" y="3411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4" name="Freeform 697"/>
            <p:cNvSpPr>
              <a:spLocks/>
            </p:cNvSpPr>
            <p:nvPr/>
          </p:nvSpPr>
          <p:spPr bwMode="auto">
            <a:xfrm>
              <a:off x="4630" y="3406"/>
              <a:ext cx="4" cy="82"/>
            </a:xfrm>
            <a:custGeom>
              <a:avLst/>
              <a:gdLst>
                <a:gd name="T0" fmla="*/ 0 w 4"/>
                <a:gd name="T1" fmla="*/ 0 h 82"/>
                <a:gd name="T2" fmla="*/ 0 w 4"/>
                <a:gd name="T3" fmla="*/ 82 h 82"/>
                <a:gd name="T4" fmla="*/ 4 w 4"/>
                <a:gd name="T5" fmla="*/ 82 h 82"/>
                <a:gd name="T6" fmla="*/ 4 w 4"/>
                <a:gd name="T7" fmla="*/ 5 h 82"/>
                <a:gd name="T8" fmla="*/ 0 w 4"/>
                <a:gd name="T9" fmla="*/ 0 h 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82"/>
                <a:gd name="T17" fmla="*/ 4 w 4"/>
                <a:gd name="T18" fmla="*/ 82 h 8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82">
                  <a:moveTo>
                    <a:pt x="0" y="0"/>
                  </a:moveTo>
                  <a:lnTo>
                    <a:pt x="0" y="82"/>
                  </a:lnTo>
                  <a:lnTo>
                    <a:pt x="4" y="82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5" name="Freeform 698"/>
            <p:cNvSpPr>
              <a:spLocks/>
            </p:cNvSpPr>
            <p:nvPr/>
          </p:nvSpPr>
          <p:spPr bwMode="auto">
            <a:xfrm>
              <a:off x="4630" y="3498"/>
              <a:ext cx="4" cy="19"/>
            </a:xfrm>
            <a:custGeom>
              <a:avLst/>
              <a:gdLst>
                <a:gd name="T0" fmla="*/ 0 w 4"/>
                <a:gd name="T1" fmla="*/ 4 h 19"/>
                <a:gd name="T2" fmla="*/ 0 w 4"/>
                <a:gd name="T3" fmla="*/ 19 h 19"/>
                <a:gd name="T4" fmla="*/ 4 w 4"/>
                <a:gd name="T5" fmla="*/ 19 h 19"/>
                <a:gd name="T6" fmla="*/ 4 w 4"/>
                <a:gd name="T7" fmla="*/ 0 h 19"/>
                <a:gd name="T8" fmla="*/ 0 w 4"/>
                <a:gd name="T9" fmla="*/ 4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9"/>
                <a:gd name="T17" fmla="*/ 4 w 4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9">
                  <a:moveTo>
                    <a:pt x="0" y="4"/>
                  </a:moveTo>
                  <a:lnTo>
                    <a:pt x="0" y="19"/>
                  </a:lnTo>
                  <a:lnTo>
                    <a:pt x="4" y="19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6" name="Freeform 699"/>
            <p:cNvSpPr>
              <a:spLocks/>
            </p:cNvSpPr>
            <p:nvPr/>
          </p:nvSpPr>
          <p:spPr bwMode="auto">
            <a:xfrm>
              <a:off x="4634" y="3546"/>
              <a:ext cx="5" cy="91"/>
            </a:xfrm>
            <a:custGeom>
              <a:avLst/>
              <a:gdLst>
                <a:gd name="T0" fmla="*/ 0 w 5"/>
                <a:gd name="T1" fmla="*/ 0 h 91"/>
                <a:gd name="T2" fmla="*/ 0 w 5"/>
                <a:gd name="T3" fmla="*/ 86 h 91"/>
                <a:gd name="T4" fmla="*/ 5 w 5"/>
                <a:gd name="T5" fmla="*/ 91 h 91"/>
                <a:gd name="T6" fmla="*/ 5 w 5"/>
                <a:gd name="T7" fmla="*/ 0 h 91"/>
                <a:gd name="T8" fmla="*/ 0 w 5"/>
                <a:gd name="T9" fmla="*/ 0 h 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1"/>
                <a:gd name="T17" fmla="*/ 5 w 5"/>
                <a:gd name="T18" fmla="*/ 91 h 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1">
                  <a:moveTo>
                    <a:pt x="0" y="0"/>
                  </a:moveTo>
                  <a:lnTo>
                    <a:pt x="0" y="86"/>
                  </a:lnTo>
                  <a:lnTo>
                    <a:pt x="5" y="9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7" name="Freeform 700"/>
            <p:cNvSpPr>
              <a:spLocks/>
            </p:cNvSpPr>
            <p:nvPr/>
          </p:nvSpPr>
          <p:spPr bwMode="auto">
            <a:xfrm>
              <a:off x="4634" y="364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8" name="Rectangle 701"/>
            <p:cNvSpPr>
              <a:spLocks noChangeArrowheads="1"/>
            </p:cNvSpPr>
            <p:nvPr/>
          </p:nvSpPr>
          <p:spPr bwMode="auto">
            <a:xfrm>
              <a:off x="4634" y="389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9" name="Rectangle 702"/>
            <p:cNvSpPr>
              <a:spLocks noChangeArrowheads="1"/>
            </p:cNvSpPr>
            <p:nvPr/>
          </p:nvSpPr>
          <p:spPr bwMode="auto">
            <a:xfrm>
              <a:off x="4634" y="3282"/>
              <a:ext cx="5" cy="10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0" name="Freeform 703"/>
            <p:cNvSpPr>
              <a:spLocks/>
            </p:cNvSpPr>
            <p:nvPr/>
          </p:nvSpPr>
          <p:spPr bwMode="auto">
            <a:xfrm>
              <a:off x="4639" y="3392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10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10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1" name="Rectangle 704"/>
            <p:cNvSpPr>
              <a:spLocks noChangeArrowheads="1"/>
            </p:cNvSpPr>
            <p:nvPr/>
          </p:nvSpPr>
          <p:spPr bwMode="auto">
            <a:xfrm>
              <a:off x="4634" y="3421"/>
              <a:ext cx="5" cy="6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2" name="Rectangle 705"/>
            <p:cNvSpPr>
              <a:spLocks noChangeArrowheads="1"/>
            </p:cNvSpPr>
            <p:nvPr/>
          </p:nvSpPr>
          <p:spPr bwMode="auto">
            <a:xfrm>
              <a:off x="4639" y="3421"/>
              <a:ext cx="5" cy="6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3" name="Rectangle 706"/>
            <p:cNvSpPr>
              <a:spLocks noChangeArrowheads="1"/>
            </p:cNvSpPr>
            <p:nvPr/>
          </p:nvSpPr>
          <p:spPr bwMode="auto">
            <a:xfrm>
              <a:off x="4634" y="3498"/>
              <a:ext cx="5" cy="1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4" name="Rectangle 707"/>
            <p:cNvSpPr>
              <a:spLocks noChangeArrowheads="1"/>
            </p:cNvSpPr>
            <p:nvPr/>
          </p:nvSpPr>
          <p:spPr bwMode="auto">
            <a:xfrm>
              <a:off x="4634" y="3517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5" name="Rectangle 708"/>
            <p:cNvSpPr>
              <a:spLocks noChangeArrowheads="1"/>
            </p:cNvSpPr>
            <p:nvPr/>
          </p:nvSpPr>
          <p:spPr bwMode="auto">
            <a:xfrm>
              <a:off x="4639" y="3886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6" name="Freeform 709"/>
            <p:cNvSpPr>
              <a:spLocks/>
            </p:cNvSpPr>
            <p:nvPr/>
          </p:nvSpPr>
          <p:spPr bwMode="auto">
            <a:xfrm>
              <a:off x="4639" y="3891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7" name="Freeform 710"/>
            <p:cNvSpPr>
              <a:spLocks/>
            </p:cNvSpPr>
            <p:nvPr/>
          </p:nvSpPr>
          <p:spPr bwMode="auto">
            <a:xfrm>
              <a:off x="4639" y="3282"/>
              <a:ext cx="5" cy="105"/>
            </a:xfrm>
            <a:custGeom>
              <a:avLst/>
              <a:gdLst>
                <a:gd name="T0" fmla="*/ 0 w 5"/>
                <a:gd name="T1" fmla="*/ 0 h 105"/>
                <a:gd name="T2" fmla="*/ 0 w 5"/>
                <a:gd name="T3" fmla="*/ 105 h 105"/>
                <a:gd name="T4" fmla="*/ 5 w 5"/>
                <a:gd name="T5" fmla="*/ 105 h 105"/>
                <a:gd name="T6" fmla="*/ 5 w 5"/>
                <a:gd name="T7" fmla="*/ 4 h 105"/>
                <a:gd name="T8" fmla="*/ 0 w 5"/>
                <a:gd name="T9" fmla="*/ 0 h 10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5"/>
                <a:gd name="T17" fmla="*/ 5 w 5"/>
                <a:gd name="T18" fmla="*/ 105 h 10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5">
                  <a:moveTo>
                    <a:pt x="0" y="0"/>
                  </a:moveTo>
                  <a:lnTo>
                    <a:pt x="0" y="105"/>
                  </a:lnTo>
                  <a:lnTo>
                    <a:pt x="5" y="105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8" name="Rectangle 711"/>
            <p:cNvSpPr>
              <a:spLocks noChangeArrowheads="1"/>
            </p:cNvSpPr>
            <p:nvPr/>
          </p:nvSpPr>
          <p:spPr bwMode="auto">
            <a:xfrm>
              <a:off x="4644" y="3286"/>
              <a:ext cx="5" cy="1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9" name="Freeform 712"/>
            <p:cNvSpPr>
              <a:spLocks/>
            </p:cNvSpPr>
            <p:nvPr/>
          </p:nvSpPr>
          <p:spPr bwMode="auto">
            <a:xfrm>
              <a:off x="4639" y="3493"/>
              <a:ext cx="5" cy="29"/>
            </a:xfrm>
            <a:custGeom>
              <a:avLst/>
              <a:gdLst>
                <a:gd name="T0" fmla="*/ 0 w 5"/>
                <a:gd name="T1" fmla="*/ 5 h 29"/>
                <a:gd name="T2" fmla="*/ 0 w 5"/>
                <a:gd name="T3" fmla="*/ 24 h 29"/>
                <a:gd name="T4" fmla="*/ 5 w 5"/>
                <a:gd name="T5" fmla="*/ 29 h 29"/>
                <a:gd name="T6" fmla="*/ 5 w 5"/>
                <a:gd name="T7" fmla="*/ 0 h 29"/>
                <a:gd name="T8" fmla="*/ 0 w 5"/>
                <a:gd name="T9" fmla="*/ 5 h 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29"/>
                <a:gd name="T17" fmla="*/ 5 w 5"/>
                <a:gd name="T18" fmla="*/ 29 h 2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29">
                  <a:moveTo>
                    <a:pt x="0" y="5"/>
                  </a:moveTo>
                  <a:lnTo>
                    <a:pt x="0" y="24"/>
                  </a:lnTo>
                  <a:lnTo>
                    <a:pt x="5" y="2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10" name="Freeform 713"/>
            <p:cNvSpPr>
              <a:spLocks/>
            </p:cNvSpPr>
            <p:nvPr/>
          </p:nvSpPr>
          <p:spPr bwMode="auto">
            <a:xfrm>
              <a:off x="4639" y="3550"/>
              <a:ext cx="10" cy="91"/>
            </a:xfrm>
            <a:custGeom>
              <a:avLst/>
              <a:gdLst>
                <a:gd name="T0" fmla="*/ 0 w 10"/>
                <a:gd name="T1" fmla="*/ 0 h 91"/>
                <a:gd name="T2" fmla="*/ 0 w 10"/>
                <a:gd name="T3" fmla="*/ 87 h 91"/>
                <a:gd name="T4" fmla="*/ 10 w 10"/>
                <a:gd name="T5" fmla="*/ 91 h 91"/>
                <a:gd name="T6" fmla="*/ 10 w 10"/>
                <a:gd name="T7" fmla="*/ 10 h 91"/>
                <a:gd name="T8" fmla="*/ 0 w 10"/>
                <a:gd name="T9" fmla="*/ 0 h 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"/>
                <a:gd name="T16" fmla="*/ 0 h 91"/>
                <a:gd name="T17" fmla="*/ 10 w 10"/>
                <a:gd name="T18" fmla="*/ 91 h 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" h="91">
                  <a:moveTo>
                    <a:pt x="0" y="0"/>
                  </a:moveTo>
                  <a:lnTo>
                    <a:pt x="0" y="87"/>
                  </a:lnTo>
                  <a:lnTo>
                    <a:pt x="10" y="91"/>
                  </a:lnTo>
                  <a:lnTo>
                    <a:pt x="10" y="1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11" name="Freeform 714"/>
            <p:cNvSpPr>
              <a:spLocks/>
            </p:cNvSpPr>
            <p:nvPr/>
          </p:nvSpPr>
          <p:spPr bwMode="auto">
            <a:xfrm>
              <a:off x="4639" y="3641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12" name="Freeform 715"/>
            <p:cNvSpPr>
              <a:spLocks/>
            </p:cNvSpPr>
            <p:nvPr/>
          </p:nvSpPr>
          <p:spPr bwMode="auto">
            <a:xfrm>
              <a:off x="4644" y="3646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13" name="Rectangle 716"/>
            <p:cNvSpPr>
              <a:spLocks noChangeArrowheads="1"/>
            </p:cNvSpPr>
            <p:nvPr/>
          </p:nvSpPr>
          <p:spPr bwMode="auto">
            <a:xfrm>
              <a:off x="4644" y="3886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14" name="Freeform 717"/>
            <p:cNvSpPr>
              <a:spLocks/>
            </p:cNvSpPr>
            <p:nvPr/>
          </p:nvSpPr>
          <p:spPr bwMode="auto">
            <a:xfrm>
              <a:off x="4644" y="3891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5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grpSp>
        <p:nvGrpSpPr>
          <p:cNvPr id="4" name="Group 718"/>
          <p:cNvGrpSpPr>
            <a:grpSpLocks/>
          </p:cNvGrpSpPr>
          <p:nvPr/>
        </p:nvGrpSpPr>
        <p:grpSpPr bwMode="auto">
          <a:xfrm>
            <a:off x="6021008" y="5657850"/>
            <a:ext cx="577850" cy="982663"/>
            <a:chOff x="4644" y="3282"/>
            <a:chExt cx="364" cy="619"/>
          </a:xfrm>
          <a:noFill/>
        </p:grpSpPr>
        <p:sp>
          <p:nvSpPr>
            <p:cNvPr id="3015" name="Rectangle 719"/>
            <p:cNvSpPr>
              <a:spLocks noChangeArrowheads="1"/>
            </p:cNvSpPr>
            <p:nvPr/>
          </p:nvSpPr>
          <p:spPr bwMode="auto">
            <a:xfrm>
              <a:off x="4644" y="3421"/>
              <a:ext cx="5" cy="10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16" name="Freeform 720"/>
            <p:cNvSpPr>
              <a:spLocks/>
            </p:cNvSpPr>
            <p:nvPr/>
          </p:nvSpPr>
          <p:spPr bwMode="auto">
            <a:xfrm>
              <a:off x="4649" y="3421"/>
              <a:ext cx="4" cy="101"/>
            </a:xfrm>
            <a:custGeom>
              <a:avLst/>
              <a:gdLst>
                <a:gd name="T0" fmla="*/ 0 w 4"/>
                <a:gd name="T1" fmla="*/ 0 h 101"/>
                <a:gd name="T2" fmla="*/ 0 w 4"/>
                <a:gd name="T3" fmla="*/ 101 h 101"/>
                <a:gd name="T4" fmla="*/ 4 w 4"/>
                <a:gd name="T5" fmla="*/ 101 h 101"/>
                <a:gd name="T6" fmla="*/ 4 w 4"/>
                <a:gd name="T7" fmla="*/ 5 h 101"/>
                <a:gd name="T8" fmla="*/ 0 w 4"/>
                <a:gd name="T9" fmla="*/ 0 h 1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1"/>
                <a:gd name="T17" fmla="*/ 4 w 4"/>
                <a:gd name="T18" fmla="*/ 101 h 10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1">
                  <a:moveTo>
                    <a:pt x="0" y="0"/>
                  </a:moveTo>
                  <a:lnTo>
                    <a:pt x="0" y="101"/>
                  </a:lnTo>
                  <a:lnTo>
                    <a:pt x="4" y="101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17" name="Rectangle 721"/>
            <p:cNvSpPr>
              <a:spLocks noChangeArrowheads="1"/>
            </p:cNvSpPr>
            <p:nvPr/>
          </p:nvSpPr>
          <p:spPr bwMode="auto">
            <a:xfrm>
              <a:off x="4649" y="3651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18" name="Rectangle 722"/>
            <p:cNvSpPr>
              <a:spLocks noChangeArrowheads="1"/>
            </p:cNvSpPr>
            <p:nvPr/>
          </p:nvSpPr>
          <p:spPr bwMode="auto">
            <a:xfrm>
              <a:off x="4649" y="3886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19" name="Rectangle 723"/>
            <p:cNvSpPr>
              <a:spLocks noChangeArrowheads="1"/>
            </p:cNvSpPr>
            <p:nvPr/>
          </p:nvSpPr>
          <p:spPr bwMode="auto">
            <a:xfrm>
              <a:off x="4649" y="3891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0" name="Rectangle 724"/>
            <p:cNvSpPr>
              <a:spLocks noChangeArrowheads="1"/>
            </p:cNvSpPr>
            <p:nvPr/>
          </p:nvSpPr>
          <p:spPr bwMode="auto">
            <a:xfrm>
              <a:off x="4649" y="3891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1" name="Rectangle 725"/>
            <p:cNvSpPr>
              <a:spLocks noChangeArrowheads="1"/>
            </p:cNvSpPr>
            <p:nvPr/>
          </p:nvSpPr>
          <p:spPr bwMode="auto">
            <a:xfrm>
              <a:off x="4649" y="3896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2" name="Rectangle 726"/>
            <p:cNvSpPr>
              <a:spLocks noChangeArrowheads="1"/>
            </p:cNvSpPr>
            <p:nvPr/>
          </p:nvSpPr>
          <p:spPr bwMode="auto">
            <a:xfrm>
              <a:off x="4649" y="3901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3" name="Rectangle 727"/>
            <p:cNvSpPr>
              <a:spLocks noChangeArrowheads="1"/>
            </p:cNvSpPr>
            <p:nvPr/>
          </p:nvSpPr>
          <p:spPr bwMode="auto">
            <a:xfrm>
              <a:off x="4649" y="3286"/>
              <a:ext cx="4" cy="1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4" name="Freeform 728"/>
            <p:cNvSpPr>
              <a:spLocks/>
            </p:cNvSpPr>
            <p:nvPr/>
          </p:nvSpPr>
          <p:spPr bwMode="auto">
            <a:xfrm>
              <a:off x="4653" y="3565"/>
              <a:ext cx="5" cy="9"/>
            </a:xfrm>
            <a:custGeom>
              <a:avLst/>
              <a:gdLst>
                <a:gd name="T0" fmla="*/ 0 w 5"/>
                <a:gd name="T1" fmla="*/ 0 h 9"/>
                <a:gd name="T2" fmla="*/ 0 w 5"/>
                <a:gd name="T3" fmla="*/ 9 h 9"/>
                <a:gd name="T4" fmla="*/ 5 w 5"/>
                <a:gd name="T5" fmla="*/ 9 h 9"/>
                <a:gd name="T6" fmla="*/ 5 w 5"/>
                <a:gd name="T7" fmla="*/ 4 h 9"/>
                <a:gd name="T8" fmla="*/ 0 w 5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5" name="Freeform 729"/>
            <p:cNvSpPr>
              <a:spLocks/>
            </p:cNvSpPr>
            <p:nvPr/>
          </p:nvSpPr>
          <p:spPr bwMode="auto">
            <a:xfrm>
              <a:off x="4649" y="3560"/>
              <a:ext cx="4" cy="86"/>
            </a:xfrm>
            <a:custGeom>
              <a:avLst/>
              <a:gdLst>
                <a:gd name="T0" fmla="*/ 0 w 4"/>
                <a:gd name="T1" fmla="*/ 0 h 86"/>
                <a:gd name="T2" fmla="*/ 0 w 4"/>
                <a:gd name="T3" fmla="*/ 81 h 86"/>
                <a:gd name="T4" fmla="*/ 4 w 4"/>
                <a:gd name="T5" fmla="*/ 86 h 86"/>
                <a:gd name="T6" fmla="*/ 4 w 4"/>
                <a:gd name="T7" fmla="*/ 0 h 86"/>
                <a:gd name="T8" fmla="*/ 0 w 4"/>
                <a:gd name="T9" fmla="*/ 0 h 8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86"/>
                <a:gd name="T17" fmla="*/ 4 w 4"/>
                <a:gd name="T18" fmla="*/ 86 h 8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86">
                  <a:moveTo>
                    <a:pt x="0" y="0"/>
                  </a:moveTo>
                  <a:lnTo>
                    <a:pt x="0" y="81"/>
                  </a:lnTo>
                  <a:lnTo>
                    <a:pt x="4" y="86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6" name="Rectangle 730"/>
            <p:cNvSpPr>
              <a:spLocks noChangeArrowheads="1"/>
            </p:cNvSpPr>
            <p:nvPr/>
          </p:nvSpPr>
          <p:spPr bwMode="auto">
            <a:xfrm>
              <a:off x="4653" y="3651"/>
              <a:ext cx="5" cy="1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7" name="Rectangle 731"/>
            <p:cNvSpPr>
              <a:spLocks noChangeArrowheads="1"/>
            </p:cNvSpPr>
            <p:nvPr/>
          </p:nvSpPr>
          <p:spPr bwMode="auto">
            <a:xfrm>
              <a:off x="4653" y="388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8" name="Freeform 732"/>
            <p:cNvSpPr>
              <a:spLocks/>
            </p:cNvSpPr>
            <p:nvPr/>
          </p:nvSpPr>
          <p:spPr bwMode="auto">
            <a:xfrm>
              <a:off x="4653" y="3886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9" name="Freeform 733"/>
            <p:cNvSpPr>
              <a:spLocks/>
            </p:cNvSpPr>
            <p:nvPr/>
          </p:nvSpPr>
          <p:spPr bwMode="auto">
            <a:xfrm>
              <a:off x="4653" y="3896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0" name="Rectangle 734"/>
            <p:cNvSpPr>
              <a:spLocks noChangeArrowheads="1"/>
            </p:cNvSpPr>
            <p:nvPr/>
          </p:nvSpPr>
          <p:spPr bwMode="auto">
            <a:xfrm>
              <a:off x="4653" y="3286"/>
              <a:ext cx="5" cy="12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1" name="Rectangle 735"/>
            <p:cNvSpPr>
              <a:spLocks noChangeArrowheads="1"/>
            </p:cNvSpPr>
            <p:nvPr/>
          </p:nvSpPr>
          <p:spPr bwMode="auto">
            <a:xfrm>
              <a:off x="4658" y="341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2" name="Rectangle 736"/>
            <p:cNvSpPr>
              <a:spLocks noChangeArrowheads="1"/>
            </p:cNvSpPr>
            <p:nvPr/>
          </p:nvSpPr>
          <p:spPr bwMode="auto">
            <a:xfrm>
              <a:off x="4653" y="3430"/>
              <a:ext cx="5" cy="9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3" name="Freeform 737"/>
            <p:cNvSpPr>
              <a:spLocks/>
            </p:cNvSpPr>
            <p:nvPr/>
          </p:nvSpPr>
          <p:spPr bwMode="auto">
            <a:xfrm>
              <a:off x="4653" y="3574"/>
              <a:ext cx="5" cy="72"/>
            </a:xfrm>
            <a:custGeom>
              <a:avLst/>
              <a:gdLst>
                <a:gd name="T0" fmla="*/ 0 w 5"/>
                <a:gd name="T1" fmla="*/ 5 h 72"/>
                <a:gd name="T2" fmla="*/ 0 w 5"/>
                <a:gd name="T3" fmla="*/ 72 h 72"/>
                <a:gd name="T4" fmla="*/ 5 w 5"/>
                <a:gd name="T5" fmla="*/ 72 h 72"/>
                <a:gd name="T6" fmla="*/ 5 w 5"/>
                <a:gd name="T7" fmla="*/ 0 h 72"/>
                <a:gd name="T8" fmla="*/ 0 w 5"/>
                <a:gd name="T9" fmla="*/ 5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72"/>
                <a:gd name="T17" fmla="*/ 5 w 5"/>
                <a:gd name="T18" fmla="*/ 72 h 7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72">
                  <a:moveTo>
                    <a:pt x="0" y="5"/>
                  </a:moveTo>
                  <a:lnTo>
                    <a:pt x="0" y="72"/>
                  </a:lnTo>
                  <a:lnTo>
                    <a:pt x="5" y="72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4" name="Rectangle 738"/>
            <p:cNvSpPr>
              <a:spLocks noChangeArrowheads="1"/>
            </p:cNvSpPr>
            <p:nvPr/>
          </p:nvSpPr>
          <p:spPr bwMode="auto">
            <a:xfrm>
              <a:off x="4658" y="388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5" name="Rectangle 739"/>
            <p:cNvSpPr>
              <a:spLocks noChangeArrowheads="1"/>
            </p:cNvSpPr>
            <p:nvPr/>
          </p:nvSpPr>
          <p:spPr bwMode="auto">
            <a:xfrm>
              <a:off x="4658" y="3881"/>
              <a:ext cx="5" cy="1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6" name="Freeform 740"/>
            <p:cNvSpPr>
              <a:spLocks/>
            </p:cNvSpPr>
            <p:nvPr/>
          </p:nvSpPr>
          <p:spPr bwMode="auto">
            <a:xfrm>
              <a:off x="4658" y="3896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5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7" name="Rectangle 741"/>
            <p:cNvSpPr>
              <a:spLocks noChangeArrowheads="1"/>
            </p:cNvSpPr>
            <p:nvPr/>
          </p:nvSpPr>
          <p:spPr bwMode="auto">
            <a:xfrm>
              <a:off x="4658" y="3286"/>
              <a:ext cx="5" cy="1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8" name="Freeform 742"/>
            <p:cNvSpPr>
              <a:spLocks/>
            </p:cNvSpPr>
            <p:nvPr/>
          </p:nvSpPr>
          <p:spPr bwMode="auto">
            <a:xfrm>
              <a:off x="4658" y="3435"/>
              <a:ext cx="5" cy="91"/>
            </a:xfrm>
            <a:custGeom>
              <a:avLst/>
              <a:gdLst>
                <a:gd name="T0" fmla="*/ 0 w 5"/>
                <a:gd name="T1" fmla="*/ 0 h 91"/>
                <a:gd name="T2" fmla="*/ 0 w 5"/>
                <a:gd name="T3" fmla="*/ 87 h 91"/>
                <a:gd name="T4" fmla="*/ 5 w 5"/>
                <a:gd name="T5" fmla="*/ 91 h 91"/>
                <a:gd name="T6" fmla="*/ 5 w 5"/>
                <a:gd name="T7" fmla="*/ 0 h 91"/>
                <a:gd name="T8" fmla="*/ 0 w 5"/>
                <a:gd name="T9" fmla="*/ 0 h 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1"/>
                <a:gd name="T17" fmla="*/ 5 w 5"/>
                <a:gd name="T18" fmla="*/ 91 h 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1">
                  <a:moveTo>
                    <a:pt x="0" y="0"/>
                  </a:moveTo>
                  <a:lnTo>
                    <a:pt x="0" y="87"/>
                  </a:lnTo>
                  <a:lnTo>
                    <a:pt x="5" y="9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9" name="Freeform 743"/>
            <p:cNvSpPr>
              <a:spLocks/>
            </p:cNvSpPr>
            <p:nvPr/>
          </p:nvSpPr>
          <p:spPr bwMode="auto">
            <a:xfrm>
              <a:off x="4663" y="3430"/>
              <a:ext cx="5" cy="96"/>
            </a:xfrm>
            <a:custGeom>
              <a:avLst/>
              <a:gdLst>
                <a:gd name="T0" fmla="*/ 0 w 5"/>
                <a:gd name="T1" fmla="*/ 0 h 96"/>
                <a:gd name="T2" fmla="*/ 0 w 5"/>
                <a:gd name="T3" fmla="*/ 96 h 96"/>
                <a:gd name="T4" fmla="*/ 5 w 5"/>
                <a:gd name="T5" fmla="*/ 96 h 96"/>
                <a:gd name="T6" fmla="*/ 5 w 5"/>
                <a:gd name="T7" fmla="*/ 5 h 96"/>
                <a:gd name="T8" fmla="*/ 0 w 5"/>
                <a:gd name="T9" fmla="*/ 0 h 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6"/>
                <a:gd name="T17" fmla="*/ 5 w 5"/>
                <a:gd name="T18" fmla="*/ 96 h 9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6">
                  <a:moveTo>
                    <a:pt x="0" y="0"/>
                  </a:moveTo>
                  <a:lnTo>
                    <a:pt x="0" y="96"/>
                  </a:lnTo>
                  <a:lnTo>
                    <a:pt x="5" y="96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0" name="Freeform 744"/>
            <p:cNvSpPr>
              <a:spLocks/>
            </p:cNvSpPr>
            <p:nvPr/>
          </p:nvSpPr>
          <p:spPr bwMode="auto">
            <a:xfrm>
              <a:off x="4663" y="3574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1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1" name="Rectangle 745"/>
            <p:cNvSpPr>
              <a:spLocks noChangeArrowheads="1"/>
            </p:cNvSpPr>
            <p:nvPr/>
          </p:nvSpPr>
          <p:spPr bwMode="auto">
            <a:xfrm>
              <a:off x="4658" y="3574"/>
              <a:ext cx="5" cy="8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2" name="Rectangle 746"/>
            <p:cNvSpPr>
              <a:spLocks noChangeArrowheads="1"/>
            </p:cNvSpPr>
            <p:nvPr/>
          </p:nvSpPr>
          <p:spPr bwMode="auto">
            <a:xfrm>
              <a:off x="4663" y="3881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3" name="Freeform 747"/>
            <p:cNvSpPr>
              <a:spLocks/>
            </p:cNvSpPr>
            <p:nvPr/>
          </p:nvSpPr>
          <p:spPr bwMode="auto">
            <a:xfrm>
              <a:off x="4663" y="3286"/>
              <a:ext cx="5" cy="130"/>
            </a:xfrm>
            <a:custGeom>
              <a:avLst/>
              <a:gdLst>
                <a:gd name="T0" fmla="*/ 0 w 5"/>
                <a:gd name="T1" fmla="*/ 0 h 130"/>
                <a:gd name="T2" fmla="*/ 0 w 5"/>
                <a:gd name="T3" fmla="*/ 125 h 130"/>
                <a:gd name="T4" fmla="*/ 5 w 5"/>
                <a:gd name="T5" fmla="*/ 130 h 130"/>
                <a:gd name="T6" fmla="*/ 5 w 5"/>
                <a:gd name="T7" fmla="*/ 0 h 130"/>
                <a:gd name="T8" fmla="*/ 0 w 5"/>
                <a:gd name="T9" fmla="*/ 0 h 1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30"/>
                <a:gd name="T17" fmla="*/ 5 w 5"/>
                <a:gd name="T18" fmla="*/ 130 h 13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30">
                  <a:moveTo>
                    <a:pt x="0" y="0"/>
                  </a:moveTo>
                  <a:lnTo>
                    <a:pt x="0" y="125"/>
                  </a:lnTo>
                  <a:lnTo>
                    <a:pt x="5" y="13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4" name="Freeform 748"/>
            <p:cNvSpPr>
              <a:spLocks/>
            </p:cNvSpPr>
            <p:nvPr/>
          </p:nvSpPr>
          <p:spPr bwMode="auto">
            <a:xfrm>
              <a:off x="4668" y="3416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5" name="Freeform 749"/>
            <p:cNvSpPr>
              <a:spLocks/>
            </p:cNvSpPr>
            <p:nvPr/>
          </p:nvSpPr>
          <p:spPr bwMode="auto">
            <a:xfrm>
              <a:off x="4663" y="3589"/>
              <a:ext cx="5" cy="72"/>
            </a:xfrm>
            <a:custGeom>
              <a:avLst/>
              <a:gdLst>
                <a:gd name="T0" fmla="*/ 0 w 5"/>
                <a:gd name="T1" fmla="*/ 0 h 72"/>
                <a:gd name="T2" fmla="*/ 0 w 5"/>
                <a:gd name="T3" fmla="*/ 72 h 72"/>
                <a:gd name="T4" fmla="*/ 5 w 5"/>
                <a:gd name="T5" fmla="*/ 72 h 72"/>
                <a:gd name="T6" fmla="*/ 5 w 5"/>
                <a:gd name="T7" fmla="*/ 4 h 72"/>
                <a:gd name="T8" fmla="*/ 0 w 5"/>
                <a:gd name="T9" fmla="*/ 0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72"/>
                <a:gd name="T17" fmla="*/ 5 w 5"/>
                <a:gd name="T18" fmla="*/ 72 h 7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72">
                  <a:moveTo>
                    <a:pt x="0" y="0"/>
                  </a:moveTo>
                  <a:lnTo>
                    <a:pt x="0" y="72"/>
                  </a:lnTo>
                  <a:lnTo>
                    <a:pt x="5" y="72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6" name="Rectangle 750"/>
            <p:cNvSpPr>
              <a:spLocks noChangeArrowheads="1"/>
            </p:cNvSpPr>
            <p:nvPr/>
          </p:nvSpPr>
          <p:spPr bwMode="auto">
            <a:xfrm>
              <a:off x="4668" y="3877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7" name="Rectangle 751"/>
            <p:cNvSpPr>
              <a:spLocks noChangeArrowheads="1"/>
            </p:cNvSpPr>
            <p:nvPr/>
          </p:nvSpPr>
          <p:spPr bwMode="auto">
            <a:xfrm>
              <a:off x="4668" y="3881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8" name="Rectangle 752"/>
            <p:cNvSpPr>
              <a:spLocks noChangeArrowheads="1"/>
            </p:cNvSpPr>
            <p:nvPr/>
          </p:nvSpPr>
          <p:spPr bwMode="auto">
            <a:xfrm>
              <a:off x="4668" y="3286"/>
              <a:ext cx="5" cy="13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9" name="Rectangle 753"/>
            <p:cNvSpPr>
              <a:spLocks noChangeArrowheads="1"/>
            </p:cNvSpPr>
            <p:nvPr/>
          </p:nvSpPr>
          <p:spPr bwMode="auto">
            <a:xfrm>
              <a:off x="4673" y="3435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0" name="Freeform 754"/>
            <p:cNvSpPr>
              <a:spLocks/>
            </p:cNvSpPr>
            <p:nvPr/>
          </p:nvSpPr>
          <p:spPr bwMode="auto">
            <a:xfrm>
              <a:off x="4668" y="3435"/>
              <a:ext cx="5" cy="96"/>
            </a:xfrm>
            <a:custGeom>
              <a:avLst/>
              <a:gdLst>
                <a:gd name="T0" fmla="*/ 0 w 5"/>
                <a:gd name="T1" fmla="*/ 0 h 96"/>
                <a:gd name="T2" fmla="*/ 0 w 5"/>
                <a:gd name="T3" fmla="*/ 91 h 96"/>
                <a:gd name="T4" fmla="*/ 5 w 5"/>
                <a:gd name="T5" fmla="*/ 96 h 96"/>
                <a:gd name="T6" fmla="*/ 5 w 5"/>
                <a:gd name="T7" fmla="*/ 0 h 96"/>
                <a:gd name="T8" fmla="*/ 0 w 5"/>
                <a:gd name="T9" fmla="*/ 0 h 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6"/>
                <a:gd name="T17" fmla="*/ 5 w 5"/>
                <a:gd name="T18" fmla="*/ 96 h 9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6">
                  <a:moveTo>
                    <a:pt x="0" y="0"/>
                  </a:moveTo>
                  <a:lnTo>
                    <a:pt x="0" y="91"/>
                  </a:lnTo>
                  <a:lnTo>
                    <a:pt x="5" y="96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1" name="Freeform 755"/>
            <p:cNvSpPr>
              <a:spLocks/>
            </p:cNvSpPr>
            <p:nvPr/>
          </p:nvSpPr>
          <p:spPr bwMode="auto">
            <a:xfrm>
              <a:off x="4668" y="3593"/>
              <a:ext cx="5" cy="68"/>
            </a:xfrm>
            <a:custGeom>
              <a:avLst/>
              <a:gdLst>
                <a:gd name="T0" fmla="*/ 0 w 5"/>
                <a:gd name="T1" fmla="*/ 0 h 68"/>
                <a:gd name="T2" fmla="*/ 0 w 5"/>
                <a:gd name="T3" fmla="*/ 68 h 68"/>
                <a:gd name="T4" fmla="*/ 5 w 5"/>
                <a:gd name="T5" fmla="*/ 63 h 68"/>
                <a:gd name="T6" fmla="*/ 5 w 5"/>
                <a:gd name="T7" fmla="*/ 0 h 68"/>
                <a:gd name="T8" fmla="*/ 0 w 5"/>
                <a:gd name="T9" fmla="*/ 0 h 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68"/>
                <a:gd name="T17" fmla="*/ 5 w 5"/>
                <a:gd name="T18" fmla="*/ 68 h 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68">
                  <a:moveTo>
                    <a:pt x="0" y="0"/>
                  </a:moveTo>
                  <a:lnTo>
                    <a:pt x="0" y="68"/>
                  </a:lnTo>
                  <a:lnTo>
                    <a:pt x="5" y="6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2" name="Freeform 756"/>
            <p:cNvSpPr>
              <a:spLocks/>
            </p:cNvSpPr>
            <p:nvPr/>
          </p:nvSpPr>
          <p:spPr bwMode="auto">
            <a:xfrm>
              <a:off x="4673" y="3593"/>
              <a:ext cx="4" cy="63"/>
            </a:xfrm>
            <a:custGeom>
              <a:avLst/>
              <a:gdLst>
                <a:gd name="T0" fmla="*/ 0 w 4"/>
                <a:gd name="T1" fmla="*/ 0 h 63"/>
                <a:gd name="T2" fmla="*/ 0 w 4"/>
                <a:gd name="T3" fmla="*/ 63 h 63"/>
                <a:gd name="T4" fmla="*/ 4 w 4"/>
                <a:gd name="T5" fmla="*/ 63 h 63"/>
                <a:gd name="T6" fmla="*/ 4 w 4"/>
                <a:gd name="T7" fmla="*/ 5 h 63"/>
                <a:gd name="T8" fmla="*/ 0 w 4"/>
                <a:gd name="T9" fmla="*/ 0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63"/>
                <a:gd name="T17" fmla="*/ 4 w 4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63">
                  <a:moveTo>
                    <a:pt x="0" y="0"/>
                  </a:moveTo>
                  <a:lnTo>
                    <a:pt x="0" y="63"/>
                  </a:lnTo>
                  <a:lnTo>
                    <a:pt x="4" y="63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3" name="Freeform 757"/>
            <p:cNvSpPr>
              <a:spLocks/>
            </p:cNvSpPr>
            <p:nvPr/>
          </p:nvSpPr>
          <p:spPr bwMode="auto">
            <a:xfrm>
              <a:off x="4673" y="3877"/>
              <a:ext cx="4" cy="9"/>
            </a:xfrm>
            <a:custGeom>
              <a:avLst/>
              <a:gdLst>
                <a:gd name="T0" fmla="*/ 0 w 4"/>
                <a:gd name="T1" fmla="*/ 0 h 9"/>
                <a:gd name="T2" fmla="*/ 0 w 4"/>
                <a:gd name="T3" fmla="*/ 9 h 9"/>
                <a:gd name="T4" fmla="*/ 4 w 4"/>
                <a:gd name="T5" fmla="*/ 4 h 9"/>
                <a:gd name="T6" fmla="*/ 4 w 4"/>
                <a:gd name="T7" fmla="*/ 0 h 9"/>
                <a:gd name="T8" fmla="*/ 0 w 4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9"/>
                <a:gd name="T17" fmla="*/ 4 w 4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9">
                  <a:moveTo>
                    <a:pt x="0" y="0"/>
                  </a:moveTo>
                  <a:lnTo>
                    <a:pt x="0" y="9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4" name="Freeform 758"/>
            <p:cNvSpPr>
              <a:spLocks/>
            </p:cNvSpPr>
            <p:nvPr/>
          </p:nvSpPr>
          <p:spPr bwMode="auto">
            <a:xfrm>
              <a:off x="4673" y="3282"/>
              <a:ext cx="4" cy="144"/>
            </a:xfrm>
            <a:custGeom>
              <a:avLst/>
              <a:gdLst>
                <a:gd name="T0" fmla="*/ 0 w 4"/>
                <a:gd name="T1" fmla="*/ 4 h 144"/>
                <a:gd name="T2" fmla="*/ 0 w 4"/>
                <a:gd name="T3" fmla="*/ 139 h 144"/>
                <a:gd name="T4" fmla="*/ 4 w 4"/>
                <a:gd name="T5" fmla="*/ 144 h 144"/>
                <a:gd name="T6" fmla="*/ 4 w 4"/>
                <a:gd name="T7" fmla="*/ 0 h 144"/>
                <a:gd name="T8" fmla="*/ 0 w 4"/>
                <a:gd name="T9" fmla="*/ 4 h 1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44"/>
                <a:gd name="T17" fmla="*/ 4 w 4"/>
                <a:gd name="T18" fmla="*/ 144 h 1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44">
                  <a:moveTo>
                    <a:pt x="0" y="4"/>
                  </a:moveTo>
                  <a:lnTo>
                    <a:pt x="0" y="139"/>
                  </a:lnTo>
                  <a:lnTo>
                    <a:pt x="4" y="144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5" name="Rectangle 759"/>
            <p:cNvSpPr>
              <a:spLocks noChangeArrowheads="1"/>
            </p:cNvSpPr>
            <p:nvPr/>
          </p:nvSpPr>
          <p:spPr bwMode="auto">
            <a:xfrm>
              <a:off x="4677" y="3426"/>
              <a:ext cx="5" cy="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6" name="Freeform 760"/>
            <p:cNvSpPr>
              <a:spLocks/>
            </p:cNvSpPr>
            <p:nvPr/>
          </p:nvSpPr>
          <p:spPr bwMode="auto">
            <a:xfrm>
              <a:off x="4673" y="3435"/>
              <a:ext cx="4" cy="101"/>
            </a:xfrm>
            <a:custGeom>
              <a:avLst/>
              <a:gdLst>
                <a:gd name="T0" fmla="*/ 0 w 4"/>
                <a:gd name="T1" fmla="*/ 5 h 101"/>
                <a:gd name="T2" fmla="*/ 0 w 4"/>
                <a:gd name="T3" fmla="*/ 96 h 101"/>
                <a:gd name="T4" fmla="*/ 4 w 4"/>
                <a:gd name="T5" fmla="*/ 101 h 101"/>
                <a:gd name="T6" fmla="*/ 4 w 4"/>
                <a:gd name="T7" fmla="*/ 0 h 101"/>
                <a:gd name="T8" fmla="*/ 0 w 4"/>
                <a:gd name="T9" fmla="*/ 5 h 1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1"/>
                <a:gd name="T17" fmla="*/ 4 w 4"/>
                <a:gd name="T18" fmla="*/ 101 h 10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1">
                  <a:moveTo>
                    <a:pt x="0" y="5"/>
                  </a:moveTo>
                  <a:lnTo>
                    <a:pt x="0" y="96"/>
                  </a:lnTo>
                  <a:lnTo>
                    <a:pt x="4" y="101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7" name="Freeform 761"/>
            <p:cNvSpPr>
              <a:spLocks/>
            </p:cNvSpPr>
            <p:nvPr/>
          </p:nvSpPr>
          <p:spPr bwMode="auto">
            <a:xfrm>
              <a:off x="4677" y="3593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8" name="Rectangle 762"/>
            <p:cNvSpPr>
              <a:spLocks noChangeArrowheads="1"/>
            </p:cNvSpPr>
            <p:nvPr/>
          </p:nvSpPr>
          <p:spPr bwMode="auto">
            <a:xfrm>
              <a:off x="4677" y="3872"/>
              <a:ext cx="5" cy="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9" name="Rectangle 763"/>
            <p:cNvSpPr>
              <a:spLocks noChangeArrowheads="1"/>
            </p:cNvSpPr>
            <p:nvPr/>
          </p:nvSpPr>
          <p:spPr bwMode="auto">
            <a:xfrm>
              <a:off x="4677" y="3282"/>
              <a:ext cx="5" cy="14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0" name="Freeform 764"/>
            <p:cNvSpPr>
              <a:spLocks/>
            </p:cNvSpPr>
            <p:nvPr/>
          </p:nvSpPr>
          <p:spPr bwMode="auto">
            <a:xfrm>
              <a:off x="4677" y="3440"/>
              <a:ext cx="5" cy="101"/>
            </a:xfrm>
            <a:custGeom>
              <a:avLst/>
              <a:gdLst>
                <a:gd name="T0" fmla="*/ 0 w 5"/>
                <a:gd name="T1" fmla="*/ 0 h 101"/>
                <a:gd name="T2" fmla="*/ 0 w 5"/>
                <a:gd name="T3" fmla="*/ 96 h 101"/>
                <a:gd name="T4" fmla="*/ 5 w 5"/>
                <a:gd name="T5" fmla="*/ 101 h 101"/>
                <a:gd name="T6" fmla="*/ 5 w 5"/>
                <a:gd name="T7" fmla="*/ 0 h 101"/>
                <a:gd name="T8" fmla="*/ 0 w 5"/>
                <a:gd name="T9" fmla="*/ 0 h 1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1"/>
                <a:gd name="T17" fmla="*/ 5 w 5"/>
                <a:gd name="T18" fmla="*/ 101 h 10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1">
                  <a:moveTo>
                    <a:pt x="0" y="0"/>
                  </a:moveTo>
                  <a:lnTo>
                    <a:pt x="0" y="96"/>
                  </a:lnTo>
                  <a:lnTo>
                    <a:pt x="5" y="10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1" name="Freeform 765"/>
            <p:cNvSpPr>
              <a:spLocks/>
            </p:cNvSpPr>
            <p:nvPr/>
          </p:nvSpPr>
          <p:spPr bwMode="auto">
            <a:xfrm>
              <a:off x="4682" y="3440"/>
              <a:ext cx="5" cy="106"/>
            </a:xfrm>
            <a:custGeom>
              <a:avLst/>
              <a:gdLst>
                <a:gd name="T0" fmla="*/ 0 w 5"/>
                <a:gd name="T1" fmla="*/ 0 h 106"/>
                <a:gd name="T2" fmla="*/ 0 w 5"/>
                <a:gd name="T3" fmla="*/ 101 h 106"/>
                <a:gd name="T4" fmla="*/ 5 w 5"/>
                <a:gd name="T5" fmla="*/ 106 h 106"/>
                <a:gd name="T6" fmla="*/ 5 w 5"/>
                <a:gd name="T7" fmla="*/ 0 h 106"/>
                <a:gd name="T8" fmla="*/ 0 w 5"/>
                <a:gd name="T9" fmla="*/ 0 h 1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6"/>
                <a:gd name="T17" fmla="*/ 5 w 5"/>
                <a:gd name="T18" fmla="*/ 106 h 10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6">
                  <a:moveTo>
                    <a:pt x="0" y="0"/>
                  </a:moveTo>
                  <a:lnTo>
                    <a:pt x="0" y="101"/>
                  </a:lnTo>
                  <a:lnTo>
                    <a:pt x="5" y="106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2" name="Rectangle 766"/>
            <p:cNvSpPr>
              <a:spLocks noChangeArrowheads="1"/>
            </p:cNvSpPr>
            <p:nvPr/>
          </p:nvSpPr>
          <p:spPr bwMode="auto">
            <a:xfrm>
              <a:off x="4682" y="3593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3" name="Freeform 767"/>
            <p:cNvSpPr>
              <a:spLocks/>
            </p:cNvSpPr>
            <p:nvPr/>
          </p:nvSpPr>
          <p:spPr bwMode="auto">
            <a:xfrm>
              <a:off x="4677" y="3598"/>
              <a:ext cx="10" cy="58"/>
            </a:xfrm>
            <a:custGeom>
              <a:avLst/>
              <a:gdLst>
                <a:gd name="T0" fmla="*/ 0 w 10"/>
                <a:gd name="T1" fmla="*/ 0 h 58"/>
                <a:gd name="T2" fmla="*/ 0 w 10"/>
                <a:gd name="T3" fmla="*/ 58 h 58"/>
                <a:gd name="T4" fmla="*/ 10 w 10"/>
                <a:gd name="T5" fmla="*/ 58 h 58"/>
                <a:gd name="T6" fmla="*/ 10 w 10"/>
                <a:gd name="T7" fmla="*/ 5 h 58"/>
                <a:gd name="T8" fmla="*/ 0 w 10"/>
                <a:gd name="T9" fmla="*/ 0 h 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"/>
                <a:gd name="T16" fmla="*/ 0 h 58"/>
                <a:gd name="T17" fmla="*/ 10 w 10"/>
                <a:gd name="T18" fmla="*/ 58 h 5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" h="58">
                  <a:moveTo>
                    <a:pt x="0" y="0"/>
                  </a:moveTo>
                  <a:lnTo>
                    <a:pt x="0" y="58"/>
                  </a:lnTo>
                  <a:lnTo>
                    <a:pt x="10" y="58"/>
                  </a:lnTo>
                  <a:lnTo>
                    <a:pt x="10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4" name="Freeform 768"/>
            <p:cNvSpPr>
              <a:spLocks/>
            </p:cNvSpPr>
            <p:nvPr/>
          </p:nvSpPr>
          <p:spPr bwMode="auto">
            <a:xfrm>
              <a:off x="4682" y="3877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5" name="Rectangle 769"/>
            <p:cNvSpPr>
              <a:spLocks noChangeArrowheads="1"/>
            </p:cNvSpPr>
            <p:nvPr/>
          </p:nvSpPr>
          <p:spPr bwMode="auto">
            <a:xfrm>
              <a:off x="4682" y="3282"/>
              <a:ext cx="5" cy="15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6" name="Freeform 770"/>
            <p:cNvSpPr>
              <a:spLocks/>
            </p:cNvSpPr>
            <p:nvPr/>
          </p:nvSpPr>
          <p:spPr bwMode="auto">
            <a:xfrm>
              <a:off x="4687" y="3584"/>
              <a:ext cx="5" cy="19"/>
            </a:xfrm>
            <a:custGeom>
              <a:avLst/>
              <a:gdLst>
                <a:gd name="T0" fmla="*/ 0 w 5"/>
                <a:gd name="T1" fmla="*/ 5 h 19"/>
                <a:gd name="T2" fmla="*/ 0 w 5"/>
                <a:gd name="T3" fmla="*/ 19 h 19"/>
                <a:gd name="T4" fmla="*/ 5 w 5"/>
                <a:gd name="T5" fmla="*/ 19 h 19"/>
                <a:gd name="T6" fmla="*/ 5 w 5"/>
                <a:gd name="T7" fmla="*/ 0 h 19"/>
                <a:gd name="T8" fmla="*/ 0 w 5"/>
                <a:gd name="T9" fmla="*/ 5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9"/>
                <a:gd name="T17" fmla="*/ 5 w 5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9">
                  <a:moveTo>
                    <a:pt x="0" y="5"/>
                  </a:moveTo>
                  <a:lnTo>
                    <a:pt x="0" y="19"/>
                  </a:lnTo>
                  <a:lnTo>
                    <a:pt x="5" y="1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7" name="Freeform 771"/>
            <p:cNvSpPr>
              <a:spLocks/>
            </p:cNvSpPr>
            <p:nvPr/>
          </p:nvSpPr>
          <p:spPr bwMode="auto">
            <a:xfrm>
              <a:off x="4682" y="3593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8" name="Rectangle 772"/>
            <p:cNvSpPr>
              <a:spLocks noChangeArrowheads="1"/>
            </p:cNvSpPr>
            <p:nvPr/>
          </p:nvSpPr>
          <p:spPr bwMode="auto">
            <a:xfrm>
              <a:off x="4687" y="3603"/>
              <a:ext cx="5" cy="5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9" name="Rectangle 773"/>
            <p:cNvSpPr>
              <a:spLocks noChangeArrowheads="1"/>
            </p:cNvSpPr>
            <p:nvPr/>
          </p:nvSpPr>
          <p:spPr bwMode="auto">
            <a:xfrm>
              <a:off x="4687" y="3877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0" name="Freeform 774"/>
            <p:cNvSpPr>
              <a:spLocks/>
            </p:cNvSpPr>
            <p:nvPr/>
          </p:nvSpPr>
          <p:spPr bwMode="auto">
            <a:xfrm>
              <a:off x="4687" y="3877"/>
              <a:ext cx="5" cy="9"/>
            </a:xfrm>
            <a:custGeom>
              <a:avLst/>
              <a:gdLst>
                <a:gd name="T0" fmla="*/ 0 w 5"/>
                <a:gd name="T1" fmla="*/ 0 h 9"/>
                <a:gd name="T2" fmla="*/ 0 w 5"/>
                <a:gd name="T3" fmla="*/ 4 h 9"/>
                <a:gd name="T4" fmla="*/ 5 w 5"/>
                <a:gd name="T5" fmla="*/ 9 h 9"/>
                <a:gd name="T6" fmla="*/ 5 w 5"/>
                <a:gd name="T7" fmla="*/ 4 h 9"/>
                <a:gd name="T8" fmla="*/ 0 w 5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1" name="Rectangle 775"/>
            <p:cNvSpPr>
              <a:spLocks noChangeArrowheads="1"/>
            </p:cNvSpPr>
            <p:nvPr/>
          </p:nvSpPr>
          <p:spPr bwMode="auto">
            <a:xfrm>
              <a:off x="4687" y="3282"/>
              <a:ext cx="5" cy="26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2" name="Freeform 776"/>
            <p:cNvSpPr>
              <a:spLocks/>
            </p:cNvSpPr>
            <p:nvPr/>
          </p:nvSpPr>
          <p:spPr bwMode="auto">
            <a:xfrm>
              <a:off x="4692" y="3589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3" name="Freeform 777"/>
            <p:cNvSpPr>
              <a:spLocks/>
            </p:cNvSpPr>
            <p:nvPr/>
          </p:nvSpPr>
          <p:spPr bwMode="auto">
            <a:xfrm>
              <a:off x="4692" y="3872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4" name="Rectangle 778"/>
            <p:cNvSpPr>
              <a:spLocks noChangeArrowheads="1"/>
            </p:cNvSpPr>
            <p:nvPr/>
          </p:nvSpPr>
          <p:spPr bwMode="auto">
            <a:xfrm>
              <a:off x="4692" y="388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5" name="Freeform 779"/>
            <p:cNvSpPr>
              <a:spLocks/>
            </p:cNvSpPr>
            <p:nvPr/>
          </p:nvSpPr>
          <p:spPr bwMode="auto">
            <a:xfrm>
              <a:off x="4692" y="3282"/>
              <a:ext cx="9" cy="264"/>
            </a:xfrm>
            <a:custGeom>
              <a:avLst/>
              <a:gdLst>
                <a:gd name="T0" fmla="*/ 0 w 9"/>
                <a:gd name="T1" fmla="*/ 0 h 264"/>
                <a:gd name="T2" fmla="*/ 0 w 9"/>
                <a:gd name="T3" fmla="*/ 264 h 264"/>
                <a:gd name="T4" fmla="*/ 9 w 9"/>
                <a:gd name="T5" fmla="*/ 259 h 264"/>
                <a:gd name="T6" fmla="*/ 9 w 9"/>
                <a:gd name="T7" fmla="*/ 0 h 264"/>
                <a:gd name="T8" fmla="*/ 0 w 9"/>
                <a:gd name="T9" fmla="*/ 0 h 2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"/>
                <a:gd name="T16" fmla="*/ 0 h 264"/>
                <a:gd name="T17" fmla="*/ 9 w 9"/>
                <a:gd name="T18" fmla="*/ 264 h 2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" h="264">
                  <a:moveTo>
                    <a:pt x="0" y="0"/>
                  </a:moveTo>
                  <a:lnTo>
                    <a:pt x="0" y="264"/>
                  </a:lnTo>
                  <a:lnTo>
                    <a:pt x="9" y="259"/>
                  </a:lnTo>
                  <a:lnTo>
                    <a:pt x="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6" name="Freeform 780"/>
            <p:cNvSpPr>
              <a:spLocks/>
            </p:cNvSpPr>
            <p:nvPr/>
          </p:nvSpPr>
          <p:spPr bwMode="auto">
            <a:xfrm>
              <a:off x="4692" y="3579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7" name="Freeform 781"/>
            <p:cNvSpPr>
              <a:spLocks/>
            </p:cNvSpPr>
            <p:nvPr/>
          </p:nvSpPr>
          <p:spPr bwMode="auto">
            <a:xfrm>
              <a:off x="4697" y="3574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8" name="Freeform 782"/>
            <p:cNvSpPr>
              <a:spLocks/>
            </p:cNvSpPr>
            <p:nvPr/>
          </p:nvSpPr>
          <p:spPr bwMode="auto">
            <a:xfrm>
              <a:off x="4692" y="3593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9" name="Rectangle 783"/>
            <p:cNvSpPr>
              <a:spLocks noChangeArrowheads="1"/>
            </p:cNvSpPr>
            <p:nvPr/>
          </p:nvSpPr>
          <p:spPr bwMode="auto">
            <a:xfrm>
              <a:off x="4697" y="3589"/>
              <a:ext cx="4" cy="1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0" name="Freeform 784"/>
            <p:cNvSpPr>
              <a:spLocks/>
            </p:cNvSpPr>
            <p:nvPr/>
          </p:nvSpPr>
          <p:spPr bwMode="auto">
            <a:xfrm>
              <a:off x="4692" y="3603"/>
              <a:ext cx="9" cy="58"/>
            </a:xfrm>
            <a:custGeom>
              <a:avLst/>
              <a:gdLst>
                <a:gd name="T0" fmla="*/ 0 w 9"/>
                <a:gd name="T1" fmla="*/ 0 h 58"/>
                <a:gd name="T2" fmla="*/ 0 w 9"/>
                <a:gd name="T3" fmla="*/ 53 h 58"/>
                <a:gd name="T4" fmla="*/ 9 w 9"/>
                <a:gd name="T5" fmla="*/ 58 h 58"/>
                <a:gd name="T6" fmla="*/ 9 w 9"/>
                <a:gd name="T7" fmla="*/ 5 h 58"/>
                <a:gd name="T8" fmla="*/ 0 w 9"/>
                <a:gd name="T9" fmla="*/ 0 h 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"/>
                <a:gd name="T16" fmla="*/ 0 h 58"/>
                <a:gd name="T17" fmla="*/ 9 w 9"/>
                <a:gd name="T18" fmla="*/ 58 h 5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" h="58">
                  <a:moveTo>
                    <a:pt x="0" y="0"/>
                  </a:moveTo>
                  <a:lnTo>
                    <a:pt x="0" y="53"/>
                  </a:lnTo>
                  <a:lnTo>
                    <a:pt x="9" y="58"/>
                  </a:lnTo>
                  <a:lnTo>
                    <a:pt x="9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1" name="Rectangle 785"/>
            <p:cNvSpPr>
              <a:spLocks noChangeArrowheads="1"/>
            </p:cNvSpPr>
            <p:nvPr/>
          </p:nvSpPr>
          <p:spPr bwMode="auto">
            <a:xfrm>
              <a:off x="4697" y="3872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2" name="Freeform 786"/>
            <p:cNvSpPr>
              <a:spLocks/>
            </p:cNvSpPr>
            <p:nvPr/>
          </p:nvSpPr>
          <p:spPr bwMode="auto">
            <a:xfrm>
              <a:off x="4697" y="3877"/>
              <a:ext cx="4" cy="4"/>
            </a:xfrm>
            <a:custGeom>
              <a:avLst/>
              <a:gdLst>
                <a:gd name="T0" fmla="*/ 0 w 4"/>
                <a:gd name="T1" fmla="*/ 0 h 4"/>
                <a:gd name="T2" fmla="*/ 0 w 4"/>
                <a:gd name="T3" fmla="*/ 4 h 4"/>
                <a:gd name="T4" fmla="*/ 4 w 4"/>
                <a:gd name="T5" fmla="*/ 0 h 4"/>
                <a:gd name="T6" fmla="*/ 4 w 4"/>
                <a:gd name="T7" fmla="*/ 0 h 4"/>
                <a:gd name="T8" fmla="*/ 0 w 4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4"/>
                <a:gd name="T17" fmla="*/ 4 w 4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4">
                  <a:moveTo>
                    <a:pt x="0" y="0"/>
                  </a:moveTo>
                  <a:lnTo>
                    <a:pt x="0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3" name="Rectangle 787"/>
            <p:cNvSpPr>
              <a:spLocks noChangeArrowheads="1"/>
            </p:cNvSpPr>
            <p:nvPr/>
          </p:nvSpPr>
          <p:spPr bwMode="auto">
            <a:xfrm>
              <a:off x="4701" y="3282"/>
              <a:ext cx="5" cy="25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4" name="Freeform 788"/>
            <p:cNvSpPr>
              <a:spLocks/>
            </p:cNvSpPr>
            <p:nvPr/>
          </p:nvSpPr>
          <p:spPr bwMode="auto">
            <a:xfrm>
              <a:off x="4701" y="3589"/>
              <a:ext cx="5" cy="19"/>
            </a:xfrm>
            <a:custGeom>
              <a:avLst/>
              <a:gdLst>
                <a:gd name="T0" fmla="*/ 0 w 5"/>
                <a:gd name="T1" fmla="*/ 0 h 19"/>
                <a:gd name="T2" fmla="*/ 0 w 5"/>
                <a:gd name="T3" fmla="*/ 14 h 19"/>
                <a:gd name="T4" fmla="*/ 5 w 5"/>
                <a:gd name="T5" fmla="*/ 19 h 19"/>
                <a:gd name="T6" fmla="*/ 5 w 5"/>
                <a:gd name="T7" fmla="*/ 0 h 19"/>
                <a:gd name="T8" fmla="*/ 0 w 5"/>
                <a:gd name="T9" fmla="*/ 0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9"/>
                <a:gd name="T17" fmla="*/ 5 w 5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9">
                  <a:moveTo>
                    <a:pt x="0" y="0"/>
                  </a:moveTo>
                  <a:lnTo>
                    <a:pt x="0" y="14"/>
                  </a:lnTo>
                  <a:lnTo>
                    <a:pt x="5" y="1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5" name="Freeform 789"/>
            <p:cNvSpPr>
              <a:spLocks/>
            </p:cNvSpPr>
            <p:nvPr/>
          </p:nvSpPr>
          <p:spPr bwMode="auto">
            <a:xfrm>
              <a:off x="4701" y="3608"/>
              <a:ext cx="5" cy="53"/>
            </a:xfrm>
            <a:custGeom>
              <a:avLst/>
              <a:gdLst>
                <a:gd name="T0" fmla="*/ 0 w 5"/>
                <a:gd name="T1" fmla="*/ 0 h 53"/>
                <a:gd name="T2" fmla="*/ 0 w 5"/>
                <a:gd name="T3" fmla="*/ 53 h 53"/>
                <a:gd name="T4" fmla="*/ 5 w 5"/>
                <a:gd name="T5" fmla="*/ 53 h 53"/>
                <a:gd name="T6" fmla="*/ 5 w 5"/>
                <a:gd name="T7" fmla="*/ 5 h 53"/>
                <a:gd name="T8" fmla="*/ 0 w 5"/>
                <a:gd name="T9" fmla="*/ 0 h 5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3"/>
                <a:gd name="T17" fmla="*/ 5 w 5"/>
                <a:gd name="T18" fmla="*/ 53 h 5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3">
                  <a:moveTo>
                    <a:pt x="0" y="0"/>
                  </a:moveTo>
                  <a:lnTo>
                    <a:pt x="0" y="53"/>
                  </a:lnTo>
                  <a:lnTo>
                    <a:pt x="5" y="53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6" name="Rectangle 790"/>
            <p:cNvSpPr>
              <a:spLocks noChangeArrowheads="1"/>
            </p:cNvSpPr>
            <p:nvPr/>
          </p:nvSpPr>
          <p:spPr bwMode="auto">
            <a:xfrm>
              <a:off x="4701" y="3872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7" name="Rectangle 791"/>
            <p:cNvSpPr>
              <a:spLocks noChangeArrowheads="1"/>
            </p:cNvSpPr>
            <p:nvPr/>
          </p:nvSpPr>
          <p:spPr bwMode="auto">
            <a:xfrm>
              <a:off x="4701" y="3877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8" name="Rectangle 792"/>
            <p:cNvSpPr>
              <a:spLocks noChangeArrowheads="1"/>
            </p:cNvSpPr>
            <p:nvPr/>
          </p:nvSpPr>
          <p:spPr bwMode="auto">
            <a:xfrm>
              <a:off x="4701" y="3608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9" name="Rectangle 793"/>
            <p:cNvSpPr>
              <a:spLocks noChangeArrowheads="1"/>
            </p:cNvSpPr>
            <p:nvPr/>
          </p:nvSpPr>
          <p:spPr bwMode="auto">
            <a:xfrm>
              <a:off x="4706" y="3593"/>
              <a:ext cx="5" cy="1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0" name="Freeform 794"/>
            <p:cNvSpPr>
              <a:spLocks/>
            </p:cNvSpPr>
            <p:nvPr/>
          </p:nvSpPr>
          <p:spPr bwMode="auto">
            <a:xfrm>
              <a:off x="4706" y="3867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1" name="Rectangle 795"/>
            <p:cNvSpPr>
              <a:spLocks noChangeArrowheads="1"/>
            </p:cNvSpPr>
            <p:nvPr/>
          </p:nvSpPr>
          <p:spPr bwMode="auto">
            <a:xfrm>
              <a:off x="4706" y="3872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2" name="Freeform 796"/>
            <p:cNvSpPr>
              <a:spLocks/>
            </p:cNvSpPr>
            <p:nvPr/>
          </p:nvSpPr>
          <p:spPr bwMode="auto">
            <a:xfrm>
              <a:off x="4706" y="3282"/>
              <a:ext cx="10" cy="259"/>
            </a:xfrm>
            <a:custGeom>
              <a:avLst/>
              <a:gdLst>
                <a:gd name="T0" fmla="*/ 0 w 10"/>
                <a:gd name="T1" fmla="*/ 0 h 259"/>
                <a:gd name="T2" fmla="*/ 0 w 10"/>
                <a:gd name="T3" fmla="*/ 254 h 259"/>
                <a:gd name="T4" fmla="*/ 10 w 10"/>
                <a:gd name="T5" fmla="*/ 259 h 259"/>
                <a:gd name="T6" fmla="*/ 10 w 10"/>
                <a:gd name="T7" fmla="*/ 0 h 259"/>
                <a:gd name="T8" fmla="*/ 0 w 10"/>
                <a:gd name="T9" fmla="*/ 0 h 2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"/>
                <a:gd name="T16" fmla="*/ 0 h 259"/>
                <a:gd name="T17" fmla="*/ 10 w 10"/>
                <a:gd name="T18" fmla="*/ 259 h 2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" h="259">
                  <a:moveTo>
                    <a:pt x="0" y="0"/>
                  </a:moveTo>
                  <a:lnTo>
                    <a:pt x="0" y="254"/>
                  </a:lnTo>
                  <a:lnTo>
                    <a:pt x="10" y="259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3" name="Rectangle 797"/>
            <p:cNvSpPr>
              <a:spLocks noChangeArrowheads="1"/>
            </p:cNvSpPr>
            <p:nvPr/>
          </p:nvSpPr>
          <p:spPr bwMode="auto">
            <a:xfrm>
              <a:off x="4711" y="3603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4" name="Rectangle 798"/>
            <p:cNvSpPr>
              <a:spLocks noChangeArrowheads="1"/>
            </p:cNvSpPr>
            <p:nvPr/>
          </p:nvSpPr>
          <p:spPr bwMode="auto">
            <a:xfrm>
              <a:off x="4711" y="3613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5" name="Freeform 799"/>
            <p:cNvSpPr>
              <a:spLocks/>
            </p:cNvSpPr>
            <p:nvPr/>
          </p:nvSpPr>
          <p:spPr bwMode="auto">
            <a:xfrm>
              <a:off x="4706" y="3613"/>
              <a:ext cx="5" cy="48"/>
            </a:xfrm>
            <a:custGeom>
              <a:avLst/>
              <a:gdLst>
                <a:gd name="T0" fmla="*/ 0 w 5"/>
                <a:gd name="T1" fmla="*/ 0 h 48"/>
                <a:gd name="T2" fmla="*/ 0 w 5"/>
                <a:gd name="T3" fmla="*/ 48 h 48"/>
                <a:gd name="T4" fmla="*/ 5 w 5"/>
                <a:gd name="T5" fmla="*/ 43 h 48"/>
                <a:gd name="T6" fmla="*/ 5 w 5"/>
                <a:gd name="T7" fmla="*/ 0 h 48"/>
                <a:gd name="T8" fmla="*/ 0 w 5"/>
                <a:gd name="T9" fmla="*/ 0 h 4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8"/>
                <a:gd name="T17" fmla="*/ 5 w 5"/>
                <a:gd name="T18" fmla="*/ 48 h 4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8">
                  <a:moveTo>
                    <a:pt x="0" y="0"/>
                  </a:moveTo>
                  <a:lnTo>
                    <a:pt x="0" y="48"/>
                  </a:lnTo>
                  <a:lnTo>
                    <a:pt x="5" y="4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6" name="Rectangle 800"/>
            <p:cNvSpPr>
              <a:spLocks noChangeArrowheads="1"/>
            </p:cNvSpPr>
            <p:nvPr/>
          </p:nvSpPr>
          <p:spPr bwMode="auto">
            <a:xfrm>
              <a:off x="4711" y="3613"/>
              <a:ext cx="5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7" name="Freeform 801"/>
            <p:cNvSpPr>
              <a:spLocks/>
            </p:cNvSpPr>
            <p:nvPr/>
          </p:nvSpPr>
          <p:spPr bwMode="auto">
            <a:xfrm>
              <a:off x="4711" y="3862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5 h 10"/>
                <a:gd name="T6" fmla="*/ 5 w 5"/>
                <a:gd name="T7" fmla="*/ 5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8" name="Rectangle 802"/>
            <p:cNvSpPr>
              <a:spLocks noChangeArrowheads="1"/>
            </p:cNvSpPr>
            <p:nvPr/>
          </p:nvSpPr>
          <p:spPr bwMode="auto">
            <a:xfrm>
              <a:off x="4716" y="3584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9" name="Freeform 803"/>
            <p:cNvSpPr>
              <a:spLocks/>
            </p:cNvSpPr>
            <p:nvPr/>
          </p:nvSpPr>
          <p:spPr bwMode="auto">
            <a:xfrm>
              <a:off x="4716" y="3584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0" name="Freeform 804"/>
            <p:cNvSpPr>
              <a:spLocks/>
            </p:cNvSpPr>
            <p:nvPr/>
          </p:nvSpPr>
          <p:spPr bwMode="auto">
            <a:xfrm>
              <a:off x="4716" y="3598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1" name="Rectangle 805"/>
            <p:cNvSpPr>
              <a:spLocks noChangeArrowheads="1"/>
            </p:cNvSpPr>
            <p:nvPr/>
          </p:nvSpPr>
          <p:spPr bwMode="auto">
            <a:xfrm>
              <a:off x="4716" y="3613"/>
              <a:ext cx="5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2" name="Rectangle 806"/>
            <p:cNvSpPr>
              <a:spLocks noChangeArrowheads="1"/>
            </p:cNvSpPr>
            <p:nvPr/>
          </p:nvSpPr>
          <p:spPr bwMode="auto">
            <a:xfrm>
              <a:off x="4716" y="3867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3" name="Freeform 807"/>
            <p:cNvSpPr>
              <a:spLocks/>
            </p:cNvSpPr>
            <p:nvPr/>
          </p:nvSpPr>
          <p:spPr bwMode="auto">
            <a:xfrm>
              <a:off x="4716" y="3867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4" name="Rectangle 808"/>
            <p:cNvSpPr>
              <a:spLocks noChangeArrowheads="1"/>
            </p:cNvSpPr>
            <p:nvPr/>
          </p:nvSpPr>
          <p:spPr bwMode="auto">
            <a:xfrm>
              <a:off x="4716" y="3282"/>
              <a:ext cx="5" cy="26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5" name="Rectangle 809"/>
            <p:cNvSpPr>
              <a:spLocks noChangeArrowheads="1"/>
            </p:cNvSpPr>
            <p:nvPr/>
          </p:nvSpPr>
          <p:spPr bwMode="auto">
            <a:xfrm>
              <a:off x="4721" y="3282"/>
              <a:ext cx="4" cy="26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6" name="Freeform 810"/>
            <p:cNvSpPr>
              <a:spLocks/>
            </p:cNvSpPr>
            <p:nvPr/>
          </p:nvSpPr>
          <p:spPr bwMode="auto">
            <a:xfrm>
              <a:off x="4721" y="3550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7" name="Freeform 811"/>
            <p:cNvSpPr>
              <a:spLocks/>
            </p:cNvSpPr>
            <p:nvPr/>
          </p:nvSpPr>
          <p:spPr bwMode="auto">
            <a:xfrm>
              <a:off x="4721" y="3555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8" name="Freeform 812"/>
            <p:cNvSpPr>
              <a:spLocks/>
            </p:cNvSpPr>
            <p:nvPr/>
          </p:nvSpPr>
          <p:spPr bwMode="auto">
            <a:xfrm>
              <a:off x="4721" y="3584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9" name="Freeform 813"/>
            <p:cNvSpPr>
              <a:spLocks/>
            </p:cNvSpPr>
            <p:nvPr/>
          </p:nvSpPr>
          <p:spPr bwMode="auto">
            <a:xfrm>
              <a:off x="4721" y="3598"/>
              <a:ext cx="4" cy="10"/>
            </a:xfrm>
            <a:custGeom>
              <a:avLst/>
              <a:gdLst>
                <a:gd name="T0" fmla="*/ 0 w 4"/>
                <a:gd name="T1" fmla="*/ 5 h 10"/>
                <a:gd name="T2" fmla="*/ 0 w 4"/>
                <a:gd name="T3" fmla="*/ 10 h 10"/>
                <a:gd name="T4" fmla="*/ 4 w 4"/>
                <a:gd name="T5" fmla="*/ 5 h 10"/>
                <a:gd name="T6" fmla="*/ 4 w 4"/>
                <a:gd name="T7" fmla="*/ 0 h 10"/>
                <a:gd name="T8" fmla="*/ 0 w 4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"/>
                <a:gd name="T17" fmla="*/ 4 w 4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">
                  <a:moveTo>
                    <a:pt x="0" y="5"/>
                  </a:moveTo>
                  <a:lnTo>
                    <a:pt x="0" y="10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0" name="Freeform 814"/>
            <p:cNvSpPr>
              <a:spLocks/>
            </p:cNvSpPr>
            <p:nvPr/>
          </p:nvSpPr>
          <p:spPr bwMode="auto">
            <a:xfrm>
              <a:off x="4721" y="3613"/>
              <a:ext cx="4" cy="43"/>
            </a:xfrm>
            <a:custGeom>
              <a:avLst/>
              <a:gdLst>
                <a:gd name="T0" fmla="*/ 0 w 4"/>
                <a:gd name="T1" fmla="*/ 0 h 43"/>
                <a:gd name="T2" fmla="*/ 0 w 4"/>
                <a:gd name="T3" fmla="*/ 43 h 43"/>
                <a:gd name="T4" fmla="*/ 4 w 4"/>
                <a:gd name="T5" fmla="*/ 43 h 43"/>
                <a:gd name="T6" fmla="*/ 4 w 4"/>
                <a:gd name="T7" fmla="*/ 4 h 43"/>
                <a:gd name="T8" fmla="*/ 0 w 4"/>
                <a:gd name="T9" fmla="*/ 0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43"/>
                <a:gd name="T17" fmla="*/ 4 w 4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43">
                  <a:moveTo>
                    <a:pt x="0" y="0"/>
                  </a:moveTo>
                  <a:lnTo>
                    <a:pt x="0" y="43"/>
                  </a:lnTo>
                  <a:lnTo>
                    <a:pt x="4" y="43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1" name="Freeform 815"/>
            <p:cNvSpPr>
              <a:spLocks/>
            </p:cNvSpPr>
            <p:nvPr/>
          </p:nvSpPr>
          <p:spPr bwMode="auto">
            <a:xfrm>
              <a:off x="4721" y="3857"/>
              <a:ext cx="4" cy="10"/>
            </a:xfrm>
            <a:custGeom>
              <a:avLst/>
              <a:gdLst>
                <a:gd name="T0" fmla="*/ 0 w 4"/>
                <a:gd name="T1" fmla="*/ 5 h 10"/>
                <a:gd name="T2" fmla="*/ 0 w 4"/>
                <a:gd name="T3" fmla="*/ 10 h 10"/>
                <a:gd name="T4" fmla="*/ 4 w 4"/>
                <a:gd name="T5" fmla="*/ 10 h 10"/>
                <a:gd name="T6" fmla="*/ 4 w 4"/>
                <a:gd name="T7" fmla="*/ 0 h 10"/>
                <a:gd name="T8" fmla="*/ 0 w 4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"/>
                <a:gd name="T17" fmla="*/ 4 w 4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">
                  <a:moveTo>
                    <a:pt x="0" y="5"/>
                  </a:moveTo>
                  <a:lnTo>
                    <a:pt x="0" y="10"/>
                  </a:lnTo>
                  <a:lnTo>
                    <a:pt x="4" y="10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2" name="Freeform 816"/>
            <p:cNvSpPr>
              <a:spLocks/>
            </p:cNvSpPr>
            <p:nvPr/>
          </p:nvSpPr>
          <p:spPr bwMode="auto">
            <a:xfrm>
              <a:off x="4725" y="3608"/>
              <a:ext cx="5" cy="43"/>
            </a:xfrm>
            <a:custGeom>
              <a:avLst/>
              <a:gdLst>
                <a:gd name="T0" fmla="*/ 0 w 5"/>
                <a:gd name="T1" fmla="*/ 5 h 43"/>
                <a:gd name="T2" fmla="*/ 0 w 5"/>
                <a:gd name="T3" fmla="*/ 43 h 43"/>
                <a:gd name="T4" fmla="*/ 5 w 5"/>
                <a:gd name="T5" fmla="*/ 43 h 43"/>
                <a:gd name="T6" fmla="*/ 5 w 5"/>
                <a:gd name="T7" fmla="*/ 0 h 43"/>
                <a:gd name="T8" fmla="*/ 0 w 5"/>
                <a:gd name="T9" fmla="*/ 5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3"/>
                <a:gd name="T17" fmla="*/ 5 w 5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3">
                  <a:moveTo>
                    <a:pt x="0" y="5"/>
                  </a:moveTo>
                  <a:lnTo>
                    <a:pt x="0" y="43"/>
                  </a:lnTo>
                  <a:lnTo>
                    <a:pt x="5" y="4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3" name="Freeform 817"/>
            <p:cNvSpPr>
              <a:spLocks/>
            </p:cNvSpPr>
            <p:nvPr/>
          </p:nvSpPr>
          <p:spPr bwMode="auto">
            <a:xfrm>
              <a:off x="4725" y="3857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5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4" name="Rectangle 818"/>
            <p:cNvSpPr>
              <a:spLocks noChangeArrowheads="1"/>
            </p:cNvSpPr>
            <p:nvPr/>
          </p:nvSpPr>
          <p:spPr bwMode="auto">
            <a:xfrm>
              <a:off x="4725" y="3282"/>
              <a:ext cx="5" cy="27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5" name="Freeform 819"/>
            <p:cNvSpPr>
              <a:spLocks/>
            </p:cNvSpPr>
            <p:nvPr/>
          </p:nvSpPr>
          <p:spPr bwMode="auto">
            <a:xfrm>
              <a:off x="4730" y="3857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6" name="Rectangle 820"/>
            <p:cNvSpPr>
              <a:spLocks noChangeArrowheads="1"/>
            </p:cNvSpPr>
            <p:nvPr/>
          </p:nvSpPr>
          <p:spPr bwMode="auto">
            <a:xfrm>
              <a:off x="4730" y="3282"/>
              <a:ext cx="5" cy="27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7" name="Freeform 821"/>
            <p:cNvSpPr>
              <a:spLocks/>
            </p:cNvSpPr>
            <p:nvPr/>
          </p:nvSpPr>
          <p:spPr bwMode="auto">
            <a:xfrm>
              <a:off x="4730" y="3613"/>
              <a:ext cx="5" cy="43"/>
            </a:xfrm>
            <a:custGeom>
              <a:avLst/>
              <a:gdLst>
                <a:gd name="T0" fmla="*/ 0 w 5"/>
                <a:gd name="T1" fmla="*/ 0 h 43"/>
                <a:gd name="T2" fmla="*/ 0 w 5"/>
                <a:gd name="T3" fmla="*/ 38 h 43"/>
                <a:gd name="T4" fmla="*/ 5 w 5"/>
                <a:gd name="T5" fmla="*/ 43 h 43"/>
                <a:gd name="T6" fmla="*/ 5 w 5"/>
                <a:gd name="T7" fmla="*/ 0 h 43"/>
                <a:gd name="T8" fmla="*/ 0 w 5"/>
                <a:gd name="T9" fmla="*/ 0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3"/>
                <a:gd name="T17" fmla="*/ 5 w 5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3">
                  <a:moveTo>
                    <a:pt x="0" y="0"/>
                  </a:moveTo>
                  <a:lnTo>
                    <a:pt x="0" y="38"/>
                  </a:lnTo>
                  <a:lnTo>
                    <a:pt x="5" y="4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8" name="Rectangle 822"/>
            <p:cNvSpPr>
              <a:spLocks noChangeArrowheads="1"/>
            </p:cNvSpPr>
            <p:nvPr/>
          </p:nvSpPr>
          <p:spPr bwMode="auto">
            <a:xfrm>
              <a:off x="4735" y="3853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9" name="Freeform 823"/>
            <p:cNvSpPr>
              <a:spLocks/>
            </p:cNvSpPr>
            <p:nvPr/>
          </p:nvSpPr>
          <p:spPr bwMode="auto">
            <a:xfrm>
              <a:off x="4735" y="3282"/>
              <a:ext cx="5" cy="292"/>
            </a:xfrm>
            <a:custGeom>
              <a:avLst/>
              <a:gdLst>
                <a:gd name="T0" fmla="*/ 0 w 5"/>
                <a:gd name="T1" fmla="*/ 0 h 292"/>
                <a:gd name="T2" fmla="*/ 0 w 5"/>
                <a:gd name="T3" fmla="*/ 287 h 292"/>
                <a:gd name="T4" fmla="*/ 5 w 5"/>
                <a:gd name="T5" fmla="*/ 292 h 292"/>
                <a:gd name="T6" fmla="*/ 5 w 5"/>
                <a:gd name="T7" fmla="*/ 0 h 292"/>
                <a:gd name="T8" fmla="*/ 0 w 5"/>
                <a:gd name="T9" fmla="*/ 0 h 2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292"/>
                <a:gd name="T17" fmla="*/ 5 w 5"/>
                <a:gd name="T18" fmla="*/ 292 h 2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292">
                  <a:moveTo>
                    <a:pt x="0" y="0"/>
                  </a:moveTo>
                  <a:lnTo>
                    <a:pt x="0" y="287"/>
                  </a:lnTo>
                  <a:lnTo>
                    <a:pt x="5" y="29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0" name="Freeform 824"/>
            <p:cNvSpPr>
              <a:spLocks/>
            </p:cNvSpPr>
            <p:nvPr/>
          </p:nvSpPr>
          <p:spPr bwMode="auto">
            <a:xfrm>
              <a:off x="4740" y="3574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1" name="Rectangle 825"/>
            <p:cNvSpPr>
              <a:spLocks noChangeArrowheads="1"/>
            </p:cNvSpPr>
            <p:nvPr/>
          </p:nvSpPr>
          <p:spPr bwMode="auto">
            <a:xfrm>
              <a:off x="4735" y="3613"/>
              <a:ext cx="5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2" name="Rectangle 826"/>
            <p:cNvSpPr>
              <a:spLocks noChangeArrowheads="1"/>
            </p:cNvSpPr>
            <p:nvPr/>
          </p:nvSpPr>
          <p:spPr bwMode="auto">
            <a:xfrm>
              <a:off x="4740" y="3853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3" name="Freeform 827"/>
            <p:cNvSpPr>
              <a:spLocks/>
            </p:cNvSpPr>
            <p:nvPr/>
          </p:nvSpPr>
          <p:spPr bwMode="auto">
            <a:xfrm>
              <a:off x="4740" y="3282"/>
              <a:ext cx="5" cy="292"/>
            </a:xfrm>
            <a:custGeom>
              <a:avLst/>
              <a:gdLst>
                <a:gd name="T0" fmla="*/ 0 w 5"/>
                <a:gd name="T1" fmla="*/ 0 h 292"/>
                <a:gd name="T2" fmla="*/ 0 w 5"/>
                <a:gd name="T3" fmla="*/ 292 h 292"/>
                <a:gd name="T4" fmla="*/ 5 w 5"/>
                <a:gd name="T5" fmla="*/ 287 h 292"/>
                <a:gd name="T6" fmla="*/ 5 w 5"/>
                <a:gd name="T7" fmla="*/ 0 h 292"/>
                <a:gd name="T8" fmla="*/ 0 w 5"/>
                <a:gd name="T9" fmla="*/ 0 h 2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292"/>
                <a:gd name="T17" fmla="*/ 5 w 5"/>
                <a:gd name="T18" fmla="*/ 292 h 2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292">
                  <a:moveTo>
                    <a:pt x="0" y="0"/>
                  </a:moveTo>
                  <a:lnTo>
                    <a:pt x="0" y="292"/>
                  </a:lnTo>
                  <a:lnTo>
                    <a:pt x="5" y="287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4" name="Freeform 828"/>
            <p:cNvSpPr>
              <a:spLocks/>
            </p:cNvSpPr>
            <p:nvPr/>
          </p:nvSpPr>
          <p:spPr bwMode="auto">
            <a:xfrm>
              <a:off x="4740" y="3613"/>
              <a:ext cx="5" cy="43"/>
            </a:xfrm>
            <a:custGeom>
              <a:avLst/>
              <a:gdLst>
                <a:gd name="T0" fmla="*/ 0 w 5"/>
                <a:gd name="T1" fmla="*/ 0 h 43"/>
                <a:gd name="T2" fmla="*/ 0 w 5"/>
                <a:gd name="T3" fmla="*/ 43 h 43"/>
                <a:gd name="T4" fmla="*/ 5 w 5"/>
                <a:gd name="T5" fmla="*/ 38 h 43"/>
                <a:gd name="T6" fmla="*/ 5 w 5"/>
                <a:gd name="T7" fmla="*/ 0 h 43"/>
                <a:gd name="T8" fmla="*/ 0 w 5"/>
                <a:gd name="T9" fmla="*/ 0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3"/>
                <a:gd name="T17" fmla="*/ 5 w 5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3">
                  <a:moveTo>
                    <a:pt x="0" y="0"/>
                  </a:moveTo>
                  <a:lnTo>
                    <a:pt x="0" y="43"/>
                  </a:lnTo>
                  <a:lnTo>
                    <a:pt x="5" y="3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5" name="Rectangle 829"/>
            <p:cNvSpPr>
              <a:spLocks noChangeArrowheads="1"/>
            </p:cNvSpPr>
            <p:nvPr/>
          </p:nvSpPr>
          <p:spPr bwMode="auto">
            <a:xfrm>
              <a:off x="4745" y="3608"/>
              <a:ext cx="4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6" name="Freeform 830"/>
            <p:cNvSpPr>
              <a:spLocks/>
            </p:cNvSpPr>
            <p:nvPr/>
          </p:nvSpPr>
          <p:spPr bwMode="auto">
            <a:xfrm>
              <a:off x="4745" y="3853"/>
              <a:ext cx="4" cy="4"/>
            </a:xfrm>
            <a:custGeom>
              <a:avLst/>
              <a:gdLst>
                <a:gd name="T0" fmla="*/ 0 w 4"/>
                <a:gd name="T1" fmla="*/ 0 h 4"/>
                <a:gd name="T2" fmla="*/ 0 w 4"/>
                <a:gd name="T3" fmla="*/ 0 h 4"/>
                <a:gd name="T4" fmla="*/ 4 w 4"/>
                <a:gd name="T5" fmla="*/ 4 h 4"/>
                <a:gd name="T6" fmla="*/ 4 w 4"/>
                <a:gd name="T7" fmla="*/ 0 h 4"/>
                <a:gd name="T8" fmla="*/ 0 w 4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4"/>
                <a:gd name="T17" fmla="*/ 4 w 4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4">
                  <a:moveTo>
                    <a:pt x="0" y="0"/>
                  </a:moveTo>
                  <a:lnTo>
                    <a:pt x="0" y="0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7" name="Rectangle 831"/>
            <p:cNvSpPr>
              <a:spLocks noChangeArrowheads="1"/>
            </p:cNvSpPr>
            <p:nvPr/>
          </p:nvSpPr>
          <p:spPr bwMode="auto">
            <a:xfrm>
              <a:off x="4745" y="3857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8" name="Freeform 832"/>
            <p:cNvSpPr>
              <a:spLocks/>
            </p:cNvSpPr>
            <p:nvPr/>
          </p:nvSpPr>
          <p:spPr bwMode="auto">
            <a:xfrm>
              <a:off x="4745" y="3282"/>
              <a:ext cx="9" cy="292"/>
            </a:xfrm>
            <a:custGeom>
              <a:avLst/>
              <a:gdLst>
                <a:gd name="T0" fmla="*/ 0 w 9"/>
                <a:gd name="T1" fmla="*/ 0 h 292"/>
                <a:gd name="T2" fmla="*/ 0 w 9"/>
                <a:gd name="T3" fmla="*/ 287 h 292"/>
                <a:gd name="T4" fmla="*/ 9 w 9"/>
                <a:gd name="T5" fmla="*/ 292 h 292"/>
                <a:gd name="T6" fmla="*/ 9 w 9"/>
                <a:gd name="T7" fmla="*/ 0 h 292"/>
                <a:gd name="T8" fmla="*/ 0 w 9"/>
                <a:gd name="T9" fmla="*/ 0 h 2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"/>
                <a:gd name="T16" fmla="*/ 0 h 292"/>
                <a:gd name="T17" fmla="*/ 9 w 9"/>
                <a:gd name="T18" fmla="*/ 292 h 2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" h="292">
                  <a:moveTo>
                    <a:pt x="0" y="0"/>
                  </a:moveTo>
                  <a:lnTo>
                    <a:pt x="0" y="287"/>
                  </a:lnTo>
                  <a:lnTo>
                    <a:pt x="9" y="292"/>
                  </a:lnTo>
                  <a:lnTo>
                    <a:pt x="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9" name="Freeform 833"/>
            <p:cNvSpPr>
              <a:spLocks/>
            </p:cNvSpPr>
            <p:nvPr/>
          </p:nvSpPr>
          <p:spPr bwMode="auto">
            <a:xfrm>
              <a:off x="4745" y="3569"/>
              <a:ext cx="9" cy="15"/>
            </a:xfrm>
            <a:custGeom>
              <a:avLst/>
              <a:gdLst>
                <a:gd name="T0" fmla="*/ 0 w 9"/>
                <a:gd name="T1" fmla="*/ 0 h 15"/>
                <a:gd name="T2" fmla="*/ 0 w 9"/>
                <a:gd name="T3" fmla="*/ 15 h 15"/>
                <a:gd name="T4" fmla="*/ 9 w 9"/>
                <a:gd name="T5" fmla="*/ 10 h 15"/>
                <a:gd name="T6" fmla="*/ 9 w 9"/>
                <a:gd name="T7" fmla="*/ 5 h 15"/>
                <a:gd name="T8" fmla="*/ 0 w 9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"/>
                <a:gd name="T16" fmla="*/ 0 h 15"/>
                <a:gd name="T17" fmla="*/ 9 w 9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" h="15">
                  <a:moveTo>
                    <a:pt x="0" y="0"/>
                  </a:moveTo>
                  <a:lnTo>
                    <a:pt x="0" y="15"/>
                  </a:lnTo>
                  <a:lnTo>
                    <a:pt x="9" y="10"/>
                  </a:lnTo>
                  <a:lnTo>
                    <a:pt x="9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0" name="Freeform 834"/>
            <p:cNvSpPr>
              <a:spLocks/>
            </p:cNvSpPr>
            <p:nvPr/>
          </p:nvSpPr>
          <p:spPr bwMode="auto">
            <a:xfrm>
              <a:off x="4749" y="3848"/>
              <a:ext cx="5" cy="9"/>
            </a:xfrm>
            <a:custGeom>
              <a:avLst/>
              <a:gdLst>
                <a:gd name="T0" fmla="*/ 0 w 5"/>
                <a:gd name="T1" fmla="*/ 0 h 9"/>
                <a:gd name="T2" fmla="*/ 0 w 5"/>
                <a:gd name="T3" fmla="*/ 9 h 9"/>
                <a:gd name="T4" fmla="*/ 5 w 5"/>
                <a:gd name="T5" fmla="*/ 9 h 9"/>
                <a:gd name="T6" fmla="*/ 5 w 5"/>
                <a:gd name="T7" fmla="*/ 5 h 9"/>
                <a:gd name="T8" fmla="*/ 0 w 5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1" name="Freeform 835"/>
            <p:cNvSpPr>
              <a:spLocks/>
            </p:cNvSpPr>
            <p:nvPr/>
          </p:nvSpPr>
          <p:spPr bwMode="auto">
            <a:xfrm>
              <a:off x="4749" y="3579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2" name="Rectangle 836"/>
            <p:cNvSpPr>
              <a:spLocks noChangeArrowheads="1"/>
            </p:cNvSpPr>
            <p:nvPr/>
          </p:nvSpPr>
          <p:spPr bwMode="auto">
            <a:xfrm>
              <a:off x="4754" y="3282"/>
              <a:ext cx="5" cy="30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3" name="Freeform 837"/>
            <p:cNvSpPr>
              <a:spLocks/>
            </p:cNvSpPr>
            <p:nvPr/>
          </p:nvSpPr>
          <p:spPr bwMode="auto">
            <a:xfrm>
              <a:off x="4754" y="3589"/>
              <a:ext cx="5" cy="4"/>
            </a:xfrm>
            <a:custGeom>
              <a:avLst/>
              <a:gdLst>
                <a:gd name="T0" fmla="*/ 0 w 5"/>
                <a:gd name="T1" fmla="*/ 4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4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4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4" name="Rectangle 838"/>
            <p:cNvSpPr>
              <a:spLocks noChangeArrowheads="1"/>
            </p:cNvSpPr>
            <p:nvPr/>
          </p:nvSpPr>
          <p:spPr bwMode="auto">
            <a:xfrm>
              <a:off x="4749" y="3598"/>
              <a:ext cx="5" cy="5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5" name="Freeform 839"/>
            <p:cNvSpPr>
              <a:spLocks/>
            </p:cNvSpPr>
            <p:nvPr/>
          </p:nvSpPr>
          <p:spPr bwMode="auto">
            <a:xfrm>
              <a:off x="4754" y="3589"/>
              <a:ext cx="5" cy="62"/>
            </a:xfrm>
            <a:custGeom>
              <a:avLst/>
              <a:gdLst>
                <a:gd name="T0" fmla="*/ 0 w 5"/>
                <a:gd name="T1" fmla="*/ 9 h 62"/>
                <a:gd name="T2" fmla="*/ 0 w 5"/>
                <a:gd name="T3" fmla="*/ 62 h 62"/>
                <a:gd name="T4" fmla="*/ 5 w 5"/>
                <a:gd name="T5" fmla="*/ 62 h 62"/>
                <a:gd name="T6" fmla="*/ 5 w 5"/>
                <a:gd name="T7" fmla="*/ 0 h 62"/>
                <a:gd name="T8" fmla="*/ 0 w 5"/>
                <a:gd name="T9" fmla="*/ 9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62"/>
                <a:gd name="T17" fmla="*/ 5 w 5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62">
                  <a:moveTo>
                    <a:pt x="0" y="9"/>
                  </a:moveTo>
                  <a:lnTo>
                    <a:pt x="0" y="62"/>
                  </a:lnTo>
                  <a:lnTo>
                    <a:pt x="5" y="62"/>
                  </a:lnTo>
                  <a:lnTo>
                    <a:pt x="5" y="0"/>
                  </a:lnTo>
                  <a:lnTo>
                    <a:pt x="0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6" name="Freeform 840"/>
            <p:cNvSpPr>
              <a:spLocks/>
            </p:cNvSpPr>
            <p:nvPr/>
          </p:nvSpPr>
          <p:spPr bwMode="auto">
            <a:xfrm>
              <a:off x="4754" y="3843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7" name="Rectangle 841"/>
            <p:cNvSpPr>
              <a:spLocks noChangeArrowheads="1"/>
            </p:cNvSpPr>
            <p:nvPr/>
          </p:nvSpPr>
          <p:spPr bwMode="auto">
            <a:xfrm>
              <a:off x="4759" y="3843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8" name="Rectangle 842"/>
            <p:cNvSpPr>
              <a:spLocks noChangeArrowheads="1"/>
            </p:cNvSpPr>
            <p:nvPr/>
          </p:nvSpPr>
          <p:spPr bwMode="auto">
            <a:xfrm>
              <a:off x="4764" y="3843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9" name="Freeform 843"/>
            <p:cNvSpPr>
              <a:spLocks/>
            </p:cNvSpPr>
            <p:nvPr/>
          </p:nvSpPr>
          <p:spPr bwMode="auto">
            <a:xfrm>
              <a:off x="4764" y="3843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5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0" name="Freeform 844"/>
            <p:cNvSpPr>
              <a:spLocks/>
            </p:cNvSpPr>
            <p:nvPr/>
          </p:nvSpPr>
          <p:spPr bwMode="auto">
            <a:xfrm>
              <a:off x="4759" y="3282"/>
              <a:ext cx="14" cy="355"/>
            </a:xfrm>
            <a:custGeom>
              <a:avLst/>
              <a:gdLst>
                <a:gd name="T0" fmla="*/ 0 w 14"/>
                <a:gd name="T1" fmla="*/ 0 h 355"/>
                <a:gd name="T2" fmla="*/ 0 w 14"/>
                <a:gd name="T3" fmla="*/ 355 h 355"/>
                <a:gd name="T4" fmla="*/ 14 w 14"/>
                <a:gd name="T5" fmla="*/ 350 h 355"/>
                <a:gd name="T6" fmla="*/ 14 w 14"/>
                <a:gd name="T7" fmla="*/ 0 h 355"/>
                <a:gd name="T8" fmla="*/ 0 w 14"/>
                <a:gd name="T9" fmla="*/ 0 h 3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"/>
                <a:gd name="T16" fmla="*/ 0 h 355"/>
                <a:gd name="T17" fmla="*/ 14 w 14"/>
                <a:gd name="T18" fmla="*/ 355 h 3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" h="355">
                  <a:moveTo>
                    <a:pt x="0" y="0"/>
                  </a:moveTo>
                  <a:lnTo>
                    <a:pt x="0" y="355"/>
                  </a:lnTo>
                  <a:lnTo>
                    <a:pt x="14" y="350"/>
                  </a:lnTo>
                  <a:lnTo>
                    <a:pt x="1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1" name="Rectangle 845"/>
            <p:cNvSpPr>
              <a:spLocks noChangeArrowheads="1"/>
            </p:cNvSpPr>
            <p:nvPr/>
          </p:nvSpPr>
          <p:spPr bwMode="auto">
            <a:xfrm>
              <a:off x="4773" y="3526"/>
              <a:ext cx="5" cy="10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2" name="Rectangle 846"/>
            <p:cNvSpPr>
              <a:spLocks noChangeArrowheads="1"/>
            </p:cNvSpPr>
            <p:nvPr/>
          </p:nvSpPr>
          <p:spPr bwMode="auto">
            <a:xfrm>
              <a:off x="4778" y="3593"/>
              <a:ext cx="5" cy="3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3" name="Freeform 847"/>
            <p:cNvSpPr>
              <a:spLocks/>
            </p:cNvSpPr>
            <p:nvPr/>
          </p:nvSpPr>
          <p:spPr bwMode="auto">
            <a:xfrm>
              <a:off x="4788" y="3833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4" name="Freeform 848"/>
            <p:cNvSpPr>
              <a:spLocks/>
            </p:cNvSpPr>
            <p:nvPr/>
          </p:nvSpPr>
          <p:spPr bwMode="auto">
            <a:xfrm>
              <a:off x="4793" y="3632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0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0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5" name="Rectangle 849"/>
            <p:cNvSpPr>
              <a:spLocks noChangeArrowheads="1"/>
            </p:cNvSpPr>
            <p:nvPr/>
          </p:nvSpPr>
          <p:spPr bwMode="auto">
            <a:xfrm>
              <a:off x="4793" y="3833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6" name="Rectangle 850"/>
            <p:cNvSpPr>
              <a:spLocks noChangeArrowheads="1"/>
            </p:cNvSpPr>
            <p:nvPr/>
          </p:nvSpPr>
          <p:spPr bwMode="auto">
            <a:xfrm>
              <a:off x="4797" y="3829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7" name="Rectangle 851"/>
            <p:cNvSpPr>
              <a:spLocks noChangeArrowheads="1"/>
            </p:cNvSpPr>
            <p:nvPr/>
          </p:nvSpPr>
          <p:spPr bwMode="auto">
            <a:xfrm>
              <a:off x="4802" y="3824"/>
              <a:ext cx="5" cy="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8" name="Rectangle 852"/>
            <p:cNvSpPr>
              <a:spLocks noChangeArrowheads="1"/>
            </p:cNvSpPr>
            <p:nvPr/>
          </p:nvSpPr>
          <p:spPr bwMode="auto">
            <a:xfrm>
              <a:off x="4807" y="3819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9" name="Freeform 853"/>
            <p:cNvSpPr>
              <a:spLocks/>
            </p:cNvSpPr>
            <p:nvPr/>
          </p:nvSpPr>
          <p:spPr bwMode="auto">
            <a:xfrm>
              <a:off x="4812" y="3814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0" name="Rectangle 854"/>
            <p:cNvSpPr>
              <a:spLocks noChangeArrowheads="1"/>
            </p:cNvSpPr>
            <p:nvPr/>
          </p:nvSpPr>
          <p:spPr bwMode="auto">
            <a:xfrm>
              <a:off x="4807" y="3824"/>
              <a:ext cx="5" cy="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1" name="Rectangle 855"/>
            <p:cNvSpPr>
              <a:spLocks noChangeArrowheads="1"/>
            </p:cNvSpPr>
            <p:nvPr/>
          </p:nvSpPr>
          <p:spPr bwMode="auto">
            <a:xfrm>
              <a:off x="4812" y="3829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2" name="Freeform 856"/>
            <p:cNvSpPr>
              <a:spLocks/>
            </p:cNvSpPr>
            <p:nvPr/>
          </p:nvSpPr>
          <p:spPr bwMode="auto">
            <a:xfrm>
              <a:off x="4817" y="3814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3" name="Freeform 857"/>
            <p:cNvSpPr>
              <a:spLocks/>
            </p:cNvSpPr>
            <p:nvPr/>
          </p:nvSpPr>
          <p:spPr bwMode="auto">
            <a:xfrm>
              <a:off x="4817" y="3824"/>
              <a:ext cx="4" cy="9"/>
            </a:xfrm>
            <a:custGeom>
              <a:avLst/>
              <a:gdLst>
                <a:gd name="T0" fmla="*/ 0 w 4"/>
                <a:gd name="T1" fmla="*/ 0 h 9"/>
                <a:gd name="T2" fmla="*/ 0 w 4"/>
                <a:gd name="T3" fmla="*/ 9 h 9"/>
                <a:gd name="T4" fmla="*/ 4 w 4"/>
                <a:gd name="T5" fmla="*/ 5 h 9"/>
                <a:gd name="T6" fmla="*/ 4 w 4"/>
                <a:gd name="T7" fmla="*/ 0 h 9"/>
                <a:gd name="T8" fmla="*/ 0 w 4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9"/>
                <a:gd name="T17" fmla="*/ 4 w 4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9">
                  <a:moveTo>
                    <a:pt x="0" y="0"/>
                  </a:moveTo>
                  <a:lnTo>
                    <a:pt x="0" y="9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4" name="Freeform 858"/>
            <p:cNvSpPr>
              <a:spLocks/>
            </p:cNvSpPr>
            <p:nvPr/>
          </p:nvSpPr>
          <p:spPr bwMode="auto">
            <a:xfrm>
              <a:off x="4821" y="3814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5" name="Freeform 859"/>
            <p:cNvSpPr>
              <a:spLocks/>
            </p:cNvSpPr>
            <p:nvPr/>
          </p:nvSpPr>
          <p:spPr bwMode="auto">
            <a:xfrm>
              <a:off x="4826" y="364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6" name="Freeform 860"/>
            <p:cNvSpPr>
              <a:spLocks/>
            </p:cNvSpPr>
            <p:nvPr/>
          </p:nvSpPr>
          <p:spPr bwMode="auto">
            <a:xfrm>
              <a:off x="4826" y="3646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7" name="Freeform 861"/>
            <p:cNvSpPr>
              <a:spLocks/>
            </p:cNvSpPr>
            <p:nvPr/>
          </p:nvSpPr>
          <p:spPr bwMode="auto">
            <a:xfrm>
              <a:off x="4831" y="3637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0 h 4"/>
                <a:gd name="T4" fmla="*/ 5 w 5"/>
                <a:gd name="T5" fmla="*/ 4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0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8" name="Rectangle 862"/>
            <p:cNvSpPr>
              <a:spLocks noChangeArrowheads="1"/>
            </p:cNvSpPr>
            <p:nvPr/>
          </p:nvSpPr>
          <p:spPr bwMode="auto">
            <a:xfrm>
              <a:off x="4836" y="364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9" name="Freeform 863"/>
            <p:cNvSpPr>
              <a:spLocks/>
            </p:cNvSpPr>
            <p:nvPr/>
          </p:nvSpPr>
          <p:spPr bwMode="auto">
            <a:xfrm>
              <a:off x="4841" y="3809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0" name="Freeform 864"/>
            <p:cNvSpPr>
              <a:spLocks/>
            </p:cNvSpPr>
            <p:nvPr/>
          </p:nvSpPr>
          <p:spPr bwMode="auto">
            <a:xfrm>
              <a:off x="4845" y="3637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0 h 4"/>
                <a:gd name="T4" fmla="*/ 5 w 5"/>
                <a:gd name="T5" fmla="*/ 4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0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1" name="Rectangle 865"/>
            <p:cNvSpPr>
              <a:spLocks noChangeArrowheads="1"/>
            </p:cNvSpPr>
            <p:nvPr/>
          </p:nvSpPr>
          <p:spPr bwMode="auto">
            <a:xfrm>
              <a:off x="4845" y="3805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2" name="Rectangle 866"/>
            <p:cNvSpPr>
              <a:spLocks noChangeArrowheads="1"/>
            </p:cNvSpPr>
            <p:nvPr/>
          </p:nvSpPr>
          <p:spPr bwMode="auto">
            <a:xfrm>
              <a:off x="4845" y="3809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3" name="Rectangle 867"/>
            <p:cNvSpPr>
              <a:spLocks noChangeArrowheads="1"/>
            </p:cNvSpPr>
            <p:nvPr/>
          </p:nvSpPr>
          <p:spPr bwMode="auto">
            <a:xfrm>
              <a:off x="4850" y="365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4" name="Freeform 868"/>
            <p:cNvSpPr>
              <a:spLocks/>
            </p:cNvSpPr>
            <p:nvPr/>
          </p:nvSpPr>
          <p:spPr bwMode="auto">
            <a:xfrm>
              <a:off x="4850" y="3805"/>
              <a:ext cx="5" cy="9"/>
            </a:xfrm>
            <a:custGeom>
              <a:avLst/>
              <a:gdLst>
                <a:gd name="T0" fmla="*/ 0 w 5"/>
                <a:gd name="T1" fmla="*/ 0 h 9"/>
                <a:gd name="T2" fmla="*/ 0 w 5"/>
                <a:gd name="T3" fmla="*/ 9 h 9"/>
                <a:gd name="T4" fmla="*/ 5 w 5"/>
                <a:gd name="T5" fmla="*/ 4 h 9"/>
                <a:gd name="T6" fmla="*/ 5 w 5"/>
                <a:gd name="T7" fmla="*/ 0 h 9"/>
                <a:gd name="T8" fmla="*/ 0 w 5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5" name="Freeform 869"/>
            <p:cNvSpPr>
              <a:spLocks/>
            </p:cNvSpPr>
            <p:nvPr/>
          </p:nvSpPr>
          <p:spPr bwMode="auto">
            <a:xfrm>
              <a:off x="4855" y="3800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5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6" name="Freeform 870"/>
            <p:cNvSpPr>
              <a:spLocks/>
            </p:cNvSpPr>
            <p:nvPr/>
          </p:nvSpPr>
          <p:spPr bwMode="auto">
            <a:xfrm>
              <a:off x="4855" y="3805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7" name="Freeform 871"/>
            <p:cNvSpPr>
              <a:spLocks/>
            </p:cNvSpPr>
            <p:nvPr/>
          </p:nvSpPr>
          <p:spPr bwMode="auto">
            <a:xfrm>
              <a:off x="4860" y="3800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8" name="Freeform 872"/>
            <p:cNvSpPr>
              <a:spLocks/>
            </p:cNvSpPr>
            <p:nvPr/>
          </p:nvSpPr>
          <p:spPr bwMode="auto">
            <a:xfrm>
              <a:off x="4865" y="3641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9" name="Freeform 873"/>
            <p:cNvSpPr>
              <a:spLocks/>
            </p:cNvSpPr>
            <p:nvPr/>
          </p:nvSpPr>
          <p:spPr bwMode="auto">
            <a:xfrm>
              <a:off x="4865" y="3795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0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0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0" name="Freeform 874"/>
            <p:cNvSpPr>
              <a:spLocks/>
            </p:cNvSpPr>
            <p:nvPr/>
          </p:nvSpPr>
          <p:spPr bwMode="auto">
            <a:xfrm>
              <a:off x="4865" y="3800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1" name="Freeform 875"/>
            <p:cNvSpPr>
              <a:spLocks/>
            </p:cNvSpPr>
            <p:nvPr/>
          </p:nvSpPr>
          <p:spPr bwMode="auto">
            <a:xfrm>
              <a:off x="4869" y="3790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5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2" name="Freeform 876"/>
            <p:cNvSpPr>
              <a:spLocks/>
            </p:cNvSpPr>
            <p:nvPr/>
          </p:nvSpPr>
          <p:spPr bwMode="auto">
            <a:xfrm>
              <a:off x="4884" y="3632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3" name="Freeform 877"/>
            <p:cNvSpPr>
              <a:spLocks/>
            </p:cNvSpPr>
            <p:nvPr/>
          </p:nvSpPr>
          <p:spPr bwMode="auto">
            <a:xfrm>
              <a:off x="4893" y="3781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4" name="Freeform 878"/>
            <p:cNvSpPr>
              <a:spLocks/>
            </p:cNvSpPr>
            <p:nvPr/>
          </p:nvSpPr>
          <p:spPr bwMode="auto">
            <a:xfrm>
              <a:off x="4898" y="3776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5" name="Freeform 879"/>
            <p:cNvSpPr>
              <a:spLocks/>
            </p:cNvSpPr>
            <p:nvPr/>
          </p:nvSpPr>
          <p:spPr bwMode="auto">
            <a:xfrm>
              <a:off x="4903" y="3771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6" name="Rectangle 880"/>
            <p:cNvSpPr>
              <a:spLocks noChangeArrowheads="1"/>
            </p:cNvSpPr>
            <p:nvPr/>
          </p:nvSpPr>
          <p:spPr bwMode="auto">
            <a:xfrm>
              <a:off x="4908" y="3766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7" name="Rectangle 881"/>
            <p:cNvSpPr>
              <a:spLocks noChangeArrowheads="1"/>
            </p:cNvSpPr>
            <p:nvPr/>
          </p:nvSpPr>
          <p:spPr bwMode="auto">
            <a:xfrm>
              <a:off x="4913" y="3761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8" name="Rectangle 882"/>
            <p:cNvSpPr>
              <a:spLocks noChangeArrowheads="1"/>
            </p:cNvSpPr>
            <p:nvPr/>
          </p:nvSpPr>
          <p:spPr bwMode="auto">
            <a:xfrm>
              <a:off x="4917" y="3757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9" name="Rectangle 883"/>
            <p:cNvSpPr>
              <a:spLocks noChangeArrowheads="1"/>
            </p:cNvSpPr>
            <p:nvPr/>
          </p:nvSpPr>
          <p:spPr bwMode="auto">
            <a:xfrm>
              <a:off x="4917" y="376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0" name="Rectangle 884"/>
            <p:cNvSpPr>
              <a:spLocks noChangeArrowheads="1"/>
            </p:cNvSpPr>
            <p:nvPr/>
          </p:nvSpPr>
          <p:spPr bwMode="auto">
            <a:xfrm>
              <a:off x="4922" y="3757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1" name="Freeform 885"/>
            <p:cNvSpPr>
              <a:spLocks/>
            </p:cNvSpPr>
            <p:nvPr/>
          </p:nvSpPr>
          <p:spPr bwMode="auto">
            <a:xfrm>
              <a:off x="4927" y="3617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2" name="Freeform 886"/>
            <p:cNvSpPr>
              <a:spLocks/>
            </p:cNvSpPr>
            <p:nvPr/>
          </p:nvSpPr>
          <p:spPr bwMode="auto">
            <a:xfrm>
              <a:off x="4927" y="3747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3" name="Rectangle 887"/>
            <p:cNvSpPr>
              <a:spLocks noChangeArrowheads="1"/>
            </p:cNvSpPr>
            <p:nvPr/>
          </p:nvSpPr>
          <p:spPr bwMode="auto">
            <a:xfrm>
              <a:off x="4927" y="3752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4" name="Rectangle 888"/>
            <p:cNvSpPr>
              <a:spLocks noChangeArrowheads="1"/>
            </p:cNvSpPr>
            <p:nvPr/>
          </p:nvSpPr>
          <p:spPr bwMode="auto">
            <a:xfrm>
              <a:off x="4932" y="3747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5" name="Freeform 889"/>
            <p:cNvSpPr>
              <a:spLocks/>
            </p:cNvSpPr>
            <p:nvPr/>
          </p:nvSpPr>
          <p:spPr bwMode="auto">
            <a:xfrm>
              <a:off x="4932" y="3747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6" name="Freeform 890"/>
            <p:cNvSpPr>
              <a:spLocks/>
            </p:cNvSpPr>
            <p:nvPr/>
          </p:nvSpPr>
          <p:spPr bwMode="auto">
            <a:xfrm>
              <a:off x="4937" y="3747"/>
              <a:ext cx="4" cy="10"/>
            </a:xfrm>
            <a:custGeom>
              <a:avLst/>
              <a:gdLst>
                <a:gd name="T0" fmla="*/ 0 w 4"/>
                <a:gd name="T1" fmla="*/ 0 h 10"/>
                <a:gd name="T2" fmla="*/ 0 w 4"/>
                <a:gd name="T3" fmla="*/ 10 h 10"/>
                <a:gd name="T4" fmla="*/ 4 w 4"/>
                <a:gd name="T5" fmla="*/ 5 h 10"/>
                <a:gd name="T6" fmla="*/ 4 w 4"/>
                <a:gd name="T7" fmla="*/ 0 h 10"/>
                <a:gd name="T8" fmla="*/ 0 w 4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"/>
                <a:gd name="T17" fmla="*/ 4 w 4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">
                  <a:moveTo>
                    <a:pt x="0" y="0"/>
                  </a:moveTo>
                  <a:lnTo>
                    <a:pt x="0" y="10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7" name="Rectangle 891"/>
            <p:cNvSpPr>
              <a:spLocks noChangeArrowheads="1"/>
            </p:cNvSpPr>
            <p:nvPr/>
          </p:nvSpPr>
          <p:spPr bwMode="auto">
            <a:xfrm>
              <a:off x="4937" y="3613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8" name="Rectangle 892"/>
            <p:cNvSpPr>
              <a:spLocks noChangeArrowheads="1"/>
            </p:cNvSpPr>
            <p:nvPr/>
          </p:nvSpPr>
          <p:spPr bwMode="auto">
            <a:xfrm>
              <a:off x="4941" y="3613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9" name="Freeform 893"/>
            <p:cNvSpPr>
              <a:spLocks/>
            </p:cNvSpPr>
            <p:nvPr/>
          </p:nvSpPr>
          <p:spPr bwMode="auto">
            <a:xfrm>
              <a:off x="4941" y="3742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10 h 10"/>
                <a:gd name="T4" fmla="*/ 5 w 5"/>
                <a:gd name="T5" fmla="*/ 5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0" name="Rectangle 894"/>
            <p:cNvSpPr>
              <a:spLocks noChangeArrowheads="1"/>
            </p:cNvSpPr>
            <p:nvPr/>
          </p:nvSpPr>
          <p:spPr bwMode="auto">
            <a:xfrm>
              <a:off x="4946" y="3613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1" name="Freeform 895"/>
            <p:cNvSpPr>
              <a:spLocks/>
            </p:cNvSpPr>
            <p:nvPr/>
          </p:nvSpPr>
          <p:spPr bwMode="auto">
            <a:xfrm>
              <a:off x="4946" y="3742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2" name="Rectangle 896"/>
            <p:cNvSpPr>
              <a:spLocks noChangeArrowheads="1"/>
            </p:cNvSpPr>
            <p:nvPr/>
          </p:nvSpPr>
          <p:spPr bwMode="auto">
            <a:xfrm>
              <a:off x="4951" y="3608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3" name="Freeform 897"/>
            <p:cNvSpPr>
              <a:spLocks/>
            </p:cNvSpPr>
            <p:nvPr/>
          </p:nvSpPr>
          <p:spPr bwMode="auto">
            <a:xfrm>
              <a:off x="4956" y="3718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4" name="Freeform 898"/>
            <p:cNvSpPr>
              <a:spLocks/>
            </p:cNvSpPr>
            <p:nvPr/>
          </p:nvSpPr>
          <p:spPr bwMode="auto">
            <a:xfrm>
              <a:off x="4951" y="3728"/>
              <a:ext cx="5" cy="14"/>
            </a:xfrm>
            <a:custGeom>
              <a:avLst/>
              <a:gdLst>
                <a:gd name="T0" fmla="*/ 0 w 5"/>
                <a:gd name="T1" fmla="*/ 5 h 14"/>
                <a:gd name="T2" fmla="*/ 0 w 5"/>
                <a:gd name="T3" fmla="*/ 14 h 14"/>
                <a:gd name="T4" fmla="*/ 5 w 5"/>
                <a:gd name="T5" fmla="*/ 9 h 14"/>
                <a:gd name="T6" fmla="*/ 5 w 5"/>
                <a:gd name="T7" fmla="*/ 0 h 14"/>
                <a:gd name="T8" fmla="*/ 0 w 5"/>
                <a:gd name="T9" fmla="*/ 5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5"/>
                  </a:moveTo>
                  <a:lnTo>
                    <a:pt x="0" y="14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5" name="Freeform 899"/>
            <p:cNvSpPr>
              <a:spLocks/>
            </p:cNvSpPr>
            <p:nvPr/>
          </p:nvSpPr>
          <p:spPr bwMode="auto">
            <a:xfrm>
              <a:off x="4956" y="3728"/>
              <a:ext cx="5" cy="9"/>
            </a:xfrm>
            <a:custGeom>
              <a:avLst/>
              <a:gdLst>
                <a:gd name="T0" fmla="*/ 0 w 5"/>
                <a:gd name="T1" fmla="*/ 0 h 9"/>
                <a:gd name="T2" fmla="*/ 0 w 5"/>
                <a:gd name="T3" fmla="*/ 9 h 9"/>
                <a:gd name="T4" fmla="*/ 5 w 5"/>
                <a:gd name="T5" fmla="*/ 5 h 9"/>
                <a:gd name="T6" fmla="*/ 5 w 5"/>
                <a:gd name="T7" fmla="*/ 0 h 9"/>
                <a:gd name="T8" fmla="*/ 0 w 5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6" name="Rectangle 900"/>
            <p:cNvSpPr>
              <a:spLocks noChangeArrowheads="1"/>
            </p:cNvSpPr>
            <p:nvPr/>
          </p:nvSpPr>
          <p:spPr bwMode="auto">
            <a:xfrm>
              <a:off x="4956" y="3613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7" name="Rectangle 901"/>
            <p:cNvSpPr>
              <a:spLocks noChangeArrowheads="1"/>
            </p:cNvSpPr>
            <p:nvPr/>
          </p:nvSpPr>
          <p:spPr bwMode="auto">
            <a:xfrm>
              <a:off x="4961" y="3608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8" name="Rectangle 902"/>
            <p:cNvSpPr>
              <a:spLocks noChangeArrowheads="1"/>
            </p:cNvSpPr>
            <p:nvPr/>
          </p:nvSpPr>
          <p:spPr bwMode="auto">
            <a:xfrm>
              <a:off x="4961" y="3718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9" name="Rectangle 903"/>
            <p:cNvSpPr>
              <a:spLocks noChangeArrowheads="1"/>
            </p:cNvSpPr>
            <p:nvPr/>
          </p:nvSpPr>
          <p:spPr bwMode="auto">
            <a:xfrm>
              <a:off x="4961" y="3723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0" name="Freeform 904"/>
            <p:cNvSpPr>
              <a:spLocks/>
            </p:cNvSpPr>
            <p:nvPr/>
          </p:nvSpPr>
          <p:spPr bwMode="auto">
            <a:xfrm>
              <a:off x="4965" y="3603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1" name="Freeform 905"/>
            <p:cNvSpPr>
              <a:spLocks/>
            </p:cNvSpPr>
            <p:nvPr/>
          </p:nvSpPr>
          <p:spPr bwMode="auto">
            <a:xfrm>
              <a:off x="4965" y="3718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2" name="Rectangle 906"/>
            <p:cNvSpPr>
              <a:spLocks noChangeArrowheads="1"/>
            </p:cNvSpPr>
            <p:nvPr/>
          </p:nvSpPr>
          <p:spPr bwMode="auto">
            <a:xfrm>
              <a:off x="4965" y="3723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3" name="Freeform 907"/>
            <p:cNvSpPr>
              <a:spLocks/>
            </p:cNvSpPr>
            <p:nvPr/>
          </p:nvSpPr>
          <p:spPr bwMode="auto">
            <a:xfrm>
              <a:off x="4970" y="3713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4" name="Freeform 908"/>
            <p:cNvSpPr>
              <a:spLocks/>
            </p:cNvSpPr>
            <p:nvPr/>
          </p:nvSpPr>
          <p:spPr bwMode="auto">
            <a:xfrm>
              <a:off x="4970" y="3718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5" name="Freeform 909"/>
            <p:cNvSpPr>
              <a:spLocks/>
            </p:cNvSpPr>
            <p:nvPr/>
          </p:nvSpPr>
          <p:spPr bwMode="auto">
            <a:xfrm>
              <a:off x="4975" y="3709"/>
              <a:ext cx="5" cy="9"/>
            </a:xfrm>
            <a:custGeom>
              <a:avLst/>
              <a:gdLst>
                <a:gd name="T0" fmla="*/ 0 w 5"/>
                <a:gd name="T1" fmla="*/ 4 h 9"/>
                <a:gd name="T2" fmla="*/ 0 w 5"/>
                <a:gd name="T3" fmla="*/ 9 h 9"/>
                <a:gd name="T4" fmla="*/ 5 w 5"/>
                <a:gd name="T5" fmla="*/ 4 h 9"/>
                <a:gd name="T6" fmla="*/ 5 w 5"/>
                <a:gd name="T7" fmla="*/ 0 h 9"/>
                <a:gd name="T8" fmla="*/ 0 w 5"/>
                <a:gd name="T9" fmla="*/ 4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4"/>
                  </a:moveTo>
                  <a:lnTo>
                    <a:pt x="0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6" name="Rectangle 910"/>
            <p:cNvSpPr>
              <a:spLocks noChangeArrowheads="1"/>
            </p:cNvSpPr>
            <p:nvPr/>
          </p:nvSpPr>
          <p:spPr bwMode="auto">
            <a:xfrm>
              <a:off x="4980" y="3704"/>
              <a:ext cx="5" cy="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7" name="Freeform 911"/>
            <p:cNvSpPr>
              <a:spLocks/>
            </p:cNvSpPr>
            <p:nvPr/>
          </p:nvSpPr>
          <p:spPr bwMode="auto">
            <a:xfrm>
              <a:off x="4985" y="3608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5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8" name="Freeform 912"/>
            <p:cNvSpPr>
              <a:spLocks/>
            </p:cNvSpPr>
            <p:nvPr/>
          </p:nvSpPr>
          <p:spPr bwMode="auto">
            <a:xfrm>
              <a:off x="4985" y="3699"/>
              <a:ext cx="4" cy="10"/>
            </a:xfrm>
            <a:custGeom>
              <a:avLst/>
              <a:gdLst>
                <a:gd name="T0" fmla="*/ 0 w 4"/>
                <a:gd name="T1" fmla="*/ 0 h 10"/>
                <a:gd name="T2" fmla="*/ 0 w 4"/>
                <a:gd name="T3" fmla="*/ 10 h 10"/>
                <a:gd name="T4" fmla="*/ 4 w 4"/>
                <a:gd name="T5" fmla="*/ 5 h 10"/>
                <a:gd name="T6" fmla="*/ 4 w 4"/>
                <a:gd name="T7" fmla="*/ 0 h 10"/>
                <a:gd name="T8" fmla="*/ 0 w 4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"/>
                <a:gd name="T17" fmla="*/ 4 w 4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">
                  <a:moveTo>
                    <a:pt x="0" y="0"/>
                  </a:moveTo>
                  <a:lnTo>
                    <a:pt x="0" y="10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9" name="Freeform 913"/>
            <p:cNvSpPr>
              <a:spLocks/>
            </p:cNvSpPr>
            <p:nvPr/>
          </p:nvSpPr>
          <p:spPr bwMode="auto">
            <a:xfrm>
              <a:off x="4989" y="3694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0" name="Freeform 914"/>
            <p:cNvSpPr>
              <a:spLocks/>
            </p:cNvSpPr>
            <p:nvPr/>
          </p:nvSpPr>
          <p:spPr bwMode="auto">
            <a:xfrm>
              <a:off x="4999" y="3675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1" name="Freeform 915"/>
            <p:cNvSpPr>
              <a:spLocks/>
            </p:cNvSpPr>
            <p:nvPr/>
          </p:nvSpPr>
          <p:spPr bwMode="auto">
            <a:xfrm>
              <a:off x="4994" y="3689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2" name="Freeform 916"/>
            <p:cNvSpPr>
              <a:spLocks/>
            </p:cNvSpPr>
            <p:nvPr/>
          </p:nvSpPr>
          <p:spPr bwMode="auto">
            <a:xfrm>
              <a:off x="4999" y="3685"/>
              <a:ext cx="5" cy="4"/>
            </a:xfrm>
            <a:custGeom>
              <a:avLst/>
              <a:gdLst>
                <a:gd name="T0" fmla="*/ 0 w 5"/>
                <a:gd name="T1" fmla="*/ 4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4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4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3" name="Rectangle 917"/>
            <p:cNvSpPr>
              <a:spLocks noChangeArrowheads="1"/>
            </p:cNvSpPr>
            <p:nvPr/>
          </p:nvSpPr>
          <p:spPr bwMode="auto">
            <a:xfrm>
              <a:off x="5004" y="3603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4" name="Freeform 918"/>
            <p:cNvSpPr>
              <a:spLocks/>
            </p:cNvSpPr>
            <p:nvPr/>
          </p:nvSpPr>
          <p:spPr bwMode="auto">
            <a:xfrm>
              <a:off x="5004" y="3680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2362" name="Rectangle 920"/>
          <p:cNvSpPr>
            <a:spLocks noChangeArrowheads="1"/>
          </p:cNvSpPr>
          <p:nvPr/>
        </p:nvSpPr>
        <p:spPr bwMode="auto">
          <a:xfrm>
            <a:off x="6579808" y="6196013"/>
            <a:ext cx="7938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63" name="Freeform 921"/>
          <p:cNvSpPr>
            <a:spLocks/>
          </p:cNvSpPr>
          <p:nvPr/>
        </p:nvSpPr>
        <p:spPr bwMode="auto">
          <a:xfrm>
            <a:off x="6579808" y="6280150"/>
            <a:ext cx="7938" cy="7938"/>
          </a:xfrm>
          <a:custGeom>
            <a:avLst/>
            <a:gdLst>
              <a:gd name="T0" fmla="*/ 0 w 5"/>
              <a:gd name="T1" fmla="*/ 7938 h 5"/>
              <a:gd name="T2" fmla="*/ 0 w 5"/>
              <a:gd name="T3" fmla="*/ 7938 h 5"/>
              <a:gd name="T4" fmla="*/ 7938 w 5"/>
              <a:gd name="T5" fmla="*/ 7938 h 5"/>
              <a:gd name="T6" fmla="*/ 7938 w 5"/>
              <a:gd name="T7" fmla="*/ 0 h 5"/>
              <a:gd name="T8" fmla="*/ 0 w 5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64" name="Freeform 922"/>
          <p:cNvSpPr>
            <a:spLocks/>
          </p:cNvSpPr>
          <p:nvPr/>
        </p:nvSpPr>
        <p:spPr bwMode="auto">
          <a:xfrm>
            <a:off x="6579808" y="6310313"/>
            <a:ext cx="7938" cy="15875"/>
          </a:xfrm>
          <a:custGeom>
            <a:avLst/>
            <a:gdLst>
              <a:gd name="T0" fmla="*/ 0 w 5"/>
              <a:gd name="T1" fmla="*/ 0 h 10"/>
              <a:gd name="T2" fmla="*/ 0 w 5"/>
              <a:gd name="T3" fmla="*/ 15875 h 10"/>
              <a:gd name="T4" fmla="*/ 7938 w 5"/>
              <a:gd name="T5" fmla="*/ 7938 h 10"/>
              <a:gd name="T6" fmla="*/ 7938 w 5"/>
              <a:gd name="T7" fmla="*/ 0 h 10"/>
              <a:gd name="T8" fmla="*/ 0 w 5"/>
              <a:gd name="T9" fmla="*/ 0 h 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0"/>
              <a:gd name="T17" fmla="*/ 5 w 5"/>
              <a:gd name="T18" fmla="*/ 10 h 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0">
                <a:moveTo>
                  <a:pt x="0" y="0"/>
                </a:moveTo>
                <a:lnTo>
                  <a:pt x="0" y="1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65" name="Freeform 923"/>
          <p:cNvSpPr>
            <a:spLocks/>
          </p:cNvSpPr>
          <p:nvPr/>
        </p:nvSpPr>
        <p:spPr bwMode="auto">
          <a:xfrm>
            <a:off x="6573458" y="6326188"/>
            <a:ext cx="6350" cy="6350"/>
          </a:xfrm>
          <a:custGeom>
            <a:avLst/>
            <a:gdLst>
              <a:gd name="T0" fmla="*/ 0 w 4"/>
              <a:gd name="T1" fmla="*/ 6350 h 4"/>
              <a:gd name="T2" fmla="*/ 0 w 4"/>
              <a:gd name="T3" fmla="*/ 6350 h 4"/>
              <a:gd name="T4" fmla="*/ 6350 w 4"/>
              <a:gd name="T5" fmla="*/ 0 h 4"/>
              <a:gd name="T6" fmla="*/ 6350 w 4"/>
              <a:gd name="T7" fmla="*/ 0 h 4"/>
              <a:gd name="T8" fmla="*/ 0 w 4"/>
              <a:gd name="T9" fmla="*/ 635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4"/>
              <a:gd name="T17" fmla="*/ 4 w 4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4">
                <a:moveTo>
                  <a:pt x="0" y="4"/>
                </a:moveTo>
                <a:lnTo>
                  <a:pt x="0" y="4"/>
                </a:lnTo>
                <a:lnTo>
                  <a:pt x="4" y="0"/>
                </a:lnTo>
                <a:lnTo>
                  <a:pt x="0" y="4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66" name="Freeform 924"/>
          <p:cNvSpPr>
            <a:spLocks/>
          </p:cNvSpPr>
          <p:nvPr/>
        </p:nvSpPr>
        <p:spPr bwMode="auto">
          <a:xfrm>
            <a:off x="6579808" y="6318250"/>
            <a:ext cx="7938" cy="7938"/>
          </a:xfrm>
          <a:custGeom>
            <a:avLst/>
            <a:gdLst>
              <a:gd name="T0" fmla="*/ 0 w 5"/>
              <a:gd name="T1" fmla="*/ 7938 h 5"/>
              <a:gd name="T2" fmla="*/ 0 w 5"/>
              <a:gd name="T3" fmla="*/ 7938 h 5"/>
              <a:gd name="T4" fmla="*/ 7938 w 5"/>
              <a:gd name="T5" fmla="*/ 7938 h 5"/>
              <a:gd name="T6" fmla="*/ 7938 w 5"/>
              <a:gd name="T7" fmla="*/ 0 h 5"/>
              <a:gd name="T8" fmla="*/ 0 w 5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67" name="Freeform 925"/>
          <p:cNvSpPr>
            <a:spLocks/>
          </p:cNvSpPr>
          <p:nvPr/>
        </p:nvSpPr>
        <p:spPr bwMode="auto">
          <a:xfrm>
            <a:off x="6587746" y="6188075"/>
            <a:ext cx="7937" cy="7938"/>
          </a:xfrm>
          <a:custGeom>
            <a:avLst/>
            <a:gdLst>
              <a:gd name="T0" fmla="*/ 0 w 5"/>
              <a:gd name="T1" fmla="*/ 7938 h 5"/>
              <a:gd name="T2" fmla="*/ 0 w 5"/>
              <a:gd name="T3" fmla="*/ 7938 h 5"/>
              <a:gd name="T4" fmla="*/ 7937 w 5"/>
              <a:gd name="T5" fmla="*/ 7938 h 5"/>
              <a:gd name="T6" fmla="*/ 7937 w 5"/>
              <a:gd name="T7" fmla="*/ 0 h 5"/>
              <a:gd name="T8" fmla="*/ 0 w 5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68" name="Freeform 926"/>
          <p:cNvSpPr>
            <a:spLocks/>
          </p:cNvSpPr>
          <p:nvPr/>
        </p:nvSpPr>
        <p:spPr bwMode="auto">
          <a:xfrm>
            <a:off x="6587746" y="6288088"/>
            <a:ext cx="7937" cy="6350"/>
          </a:xfrm>
          <a:custGeom>
            <a:avLst/>
            <a:gdLst>
              <a:gd name="T0" fmla="*/ 0 w 5"/>
              <a:gd name="T1" fmla="*/ 0 h 4"/>
              <a:gd name="T2" fmla="*/ 0 w 5"/>
              <a:gd name="T3" fmla="*/ 6350 h 4"/>
              <a:gd name="T4" fmla="*/ 7937 w 5"/>
              <a:gd name="T5" fmla="*/ 6350 h 4"/>
              <a:gd name="T6" fmla="*/ 7937 w 5"/>
              <a:gd name="T7" fmla="*/ 6350 h 4"/>
              <a:gd name="T8" fmla="*/ 0 w 5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69" name="Freeform 927"/>
          <p:cNvSpPr>
            <a:spLocks/>
          </p:cNvSpPr>
          <p:nvPr/>
        </p:nvSpPr>
        <p:spPr bwMode="auto">
          <a:xfrm>
            <a:off x="6587746" y="6302375"/>
            <a:ext cx="7937" cy="23813"/>
          </a:xfrm>
          <a:custGeom>
            <a:avLst/>
            <a:gdLst>
              <a:gd name="T0" fmla="*/ 0 w 5"/>
              <a:gd name="T1" fmla="*/ 0 h 15"/>
              <a:gd name="T2" fmla="*/ 0 w 5"/>
              <a:gd name="T3" fmla="*/ 23813 h 15"/>
              <a:gd name="T4" fmla="*/ 7937 w 5"/>
              <a:gd name="T5" fmla="*/ 15875 h 15"/>
              <a:gd name="T6" fmla="*/ 7937 w 5"/>
              <a:gd name="T7" fmla="*/ 0 h 15"/>
              <a:gd name="T8" fmla="*/ 0 w 5"/>
              <a:gd name="T9" fmla="*/ 0 h 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5"/>
              <a:gd name="T17" fmla="*/ 5 w 5"/>
              <a:gd name="T18" fmla="*/ 15 h 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5">
                <a:moveTo>
                  <a:pt x="0" y="0"/>
                </a:moveTo>
                <a:lnTo>
                  <a:pt x="0" y="15"/>
                </a:lnTo>
                <a:lnTo>
                  <a:pt x="5" y="1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0" name="Rectangle 928"/>
          <p:cNvSpPr>
            <a:spLocks noChangeArrowheads="1"/>
          </p:cNvSpPr>
          <p:nvPr/>
        </p:nvSpPr>
        <p:spPr bwMode="auto">
          <a:xfrm>
            <a:off x="6595683" y="6188075"/>
            <a:ext cx="7938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1" name="Freeform 929"/>
          <p:cNvSpPr>
            <a:spLocks/>
          </p:cNvSpPr>
          <p:nvPr/>
        </p:nvSpPr>
        <p:spPr bwMode="auto">
          <a:xfrm>
            <a:off x="6595683" y="6196013"/>
            <a:ext cx="7938" cy="22225"/>
          </a:xfrm>
          <a:custGeom>
            <a:avLst/>
            <a:gdLst>
              <a:gd name="T0" fmla="*/ 0 w 5"/>
              <a:gd name="T1" fmla="*/ 0 h 14"/>
              <a:gd name="T2" fmla="*/ 0 w 5"/>
              <a:gd name="T3" fmla="*/ 7938 h 14"/>
              <a:gd name="T4" fmla="*/ 7938 w 5"/>
              <a:gd name="T5" fmla="*/ 22225 h 14"/>
              <a:gd name="T6" fmla="*/ 7938 w 5"/>
              <a:gd name="T7" fmla="*/ 7938 h 14"/>
              <a:gd name="T8" fmla="*/ 0 w 5"/>
              <a:gd name="T9" fmla="*/ 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0"/>
                </a:moveTo>
                <a:lnTo>
                  <a:pt x="0" y="5"/>
                </a:lnTo>
                <a:lnTo>
                  <a:pt x="5" y="14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2" name="Freeform 930"/>
          <p:cNvSpPr>
            <a:spLocks/>
          </p:cNvSpPr>
          <p:nvPr/>
        </p:nvSpPr>
        <p:spPr bwMode="auto">
          <a:xfrm>
            <a:off x="6595683" y="6288088"/>
            <a:ext cx="7938" cy="22225"/>
          </a:xfrm>
          <a:custGeom>
            <a:avLst/>
            <a:gdLst>
              <a:gd name="T0" fmla="*/ 0 w 5"/>
              <a:gd name="T1" fmla="*/ 6350 h 14"/>
              <a:gd name="T2" fmla="*/ 0 w 5"/>
              <a:gd name="T3" fmla="*/ 22225 h 14"/>
              <a:gd name="T4" fmla="*/ 7938 w 5"/>
              <a:gd name="T5" fmla="*/ 14288 h 14"/>
              <a:gd name="T6" fmla="*/ 7938 w 5"/>
              <a:gd name="T7" fmla="*/ 0 h 14"/>
              <a:gd name="T8" fmla="*/ 0 w 5"/>
              <a:gd name="T9" fmla="*/ 635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4"/>
                </a:moveTo>
                <a:lnTo>
                  <a:pt x="0" y="14"/>
                </a:lnTo>
                <a:lnTo>
                  <a:pt x="5" y="9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3" name="Rectangle 931"/>
          <p:cNvSpPr>
            <a:spLocks noChangeArrowheads="1"/>
          </p:cNvSpPr>
          <p:nvPr/>
        </p:nvSpPr>
        <p:spPr bwMode="auto">
          <a:xfrm>
            <a:off x="6603621" y="6203950"/>
            <a:ext cx="7937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4" name="Rectangle 932"/>
          <p:cNvSpPr>
            <a:spLocks noChangeArrowheads="1"/>
          </p:cNvSpPr>
          <p:nvPr/>
        </p:nvSpPr>
        <p:spPr bwMode="auto">
          <a:xfrm>
            <a:off x="6603621" y="6272213"/>
            <a:ext cx="7937" cy="793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5" name="Rectangle 933"/>
          <p:cNvSpPr>
            <a:spLocks noChangeArrowheads="1"/>
          </p:cNvSpPr>
          <p:nvPr/>
        </p:nvSpPr>
        <p:spPr bwMode="auto">
          <a:xfrm>
            <a:off x="6603621" y="6288088"/>
            <a:ext cx="7937" cy="1428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6" name="Freeform 934"/>
          <p:cNvSpPr>
            <a:spLocks/>
          </p:cNvSpPr>
          <p:nvPr/>
        </p:nvSpPr>
        <p:spPr bwMode="auto">
          <a:xfrm>
            <a:off x="6603621" y="6302375"/>
            <a:ext cx="7937" cy="7938"/>
          </a:xfrm>
          <a:custGeom>
            <a:avLst/>
            <a:gdLst>
              <a:gd name="T0" fmla="*/ 0 w 5"/>
              <a:gd name="T1" fmla="*/ 7938 h 5"/>
              <a:gd name="T2" fmla="*/ 0 w 5"/>
              <a:gd name="T3" fmla="*/ 7938 h 5"/>
              <a:gd name="T4" fmla="*/ 7937 w 5"/>
              <a:gd name="T5" fmla="*/ 7938 h 5"/>
              <a:gd name="T6" fmla="*/ 7937 w 5"/>
              <a:gd name="T7" fmla="*/ 0 h 5"/>
              <a:gd name="T8" fmla="*/ 0 w 5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7" name="Freeform 935"/>
          <p:cNvSpPr>
            <a:spLocks/>
          </p:cNvSpPr>
          <p:nvPr/>
        </p:nvSpPr>
        <p:spPr bwMode="auto">
          <a:xfrm>
            <a:off x="6603621" y="6211888"/>
            <a:ext cx="7937" cy="14287"/>
          </a:xfrm>
          <a:custGeom>
            <a:avLst/>
            <a:gdLst>
              <a:gd name="T0" fmla="*/ 0 w 5"/>
              <a:gd name="T1" fmla="*/ 0 h 9"/>
              <a:gd name="T2" fmla="*/ 0 w 5"/>
              <a:gd name="T3" fmla="*/ 6350 h 9"/>
              <a:gd name="T4" fmla="*/ 7937 w 5"/>
              <a:gd name="T5" fmla="*/ 14287 h 9"/>
              <a:gd name="T6" fmla="*/ 7937 w 5"/>
              <a:gd name="T7" fmla="*/ 6350 h 9"/>
              <a:gd name="T8" fmla="*/ 0 w 5"/>
              <a:gd name="T9" fmla="*/ 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9"/>
              <a:gd name="T17" fmla="*/ 5 w 5"/>
              <a:gd name="T18" fmla="*/ 9 h 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9">
                <a:moveTo>
                  <a:pt x="0" y="0"/>
                </a:moveTo>
                <a:lnTo>
                  <a:pt x="0" y="4"/>
                </a:lnTo>
                <a:lnTo>
                  <a:pt x="5" y="9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8" name="Freeform 936"/>
          <p:cNvSpPr>
            <a:spLocks/>
          </p:cNvSpPr>
          <p:nvPr/>
        </p:nvSpPr>
        <p:spPr bwMode="auto">
          <a:xfrm>
            <a:off x="6611558" y="6272213"/>
            <a:ext cx="6350" cy="22225"/>
          </a:xfrm>
          <a:custGeom>
            <a:avLst/>
            <a:gdLst>
              <a:gd name="T0" fmla="*/ 0 w 4"/>
              <a:gd name="T1" fmla="*/ 0 h 14"/>
              <a:gd name="T2" fmla="*/ 0 w 4"/>
              <a:gd name="T3" fmla="*/ 22225 h 14"/>
              <a:gd name="T4" fmla="*/ 6350 w 4"/>
              <a:gd name="T5" fmla="*/ 15875 h 14"/>
              <a:gd name="T6" fmla="*/ 6350 w 4"/>
              <a:gd name="T7" fmla="*/ 0 h 14"/>
              <a:gd name="T8" fmla="*/ 0 w 4"/>
              <a:gd name="T9" fmla="*/ 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14"/>
              <a:gd name="T17" fmla="*/ 4 w 4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14">
                <a:moveTo>
                  <a:pt x="0" y="0"/>
                </a:moveTo>
                <a:lnTo>
                  <a:pt x="0" y="14"/>
                </a:lnTo>
                <a:lnTo>
                  <a:pt x="4" y="10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9" name="Rectangle 937"/>
          <p:cNvSpPr>
            <a:spLocks noChangeArrowheads="1"/>
          </p:cNvSpPr>
          <p:nvPr/>
        </p:nvSpPr>
        <p:spPr bwMode="auto">
          <a:xfrm>
            <a:off x="6611558" y="6294438"/>
            <a:ext cx="6350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0" name="Freeform 938"/>
          <p:cNvSpPr>
            <a:spLocks/>
          </p:cNvSpPr>
          <p:nvPr/>
        </p:nvSpPr>
        <p:spPr bwMode="auto">
          <a:xfrm>
            <a:off x="6611558" y="6294438"/>
            <a:ext cx="6350" cy="7937"/>
          </a:xfrm>
          <a:custGeom>
            <a:avLst/>
            <a:gdLst>
              <a:gd name="T0" fmla="*/ 0 w 4"/>
              <a:gd name="T1" fmla="*/ 7937 h 5"/>
              <a:gd name="T2" fmla="*/ 0 w 4"/>
              <a:gd name="T3" fmla="*/ 7937 h 5"/>
              <a:gd name="T4" fmla="*/ 6350 w 4"/>
              <a:gd name="T5" fmla="*/ 7937 h 5"/>
              <a:gd name="T6" fmla="*/ 6350 w 4"/>
              <a:gd name="T7" fmla="*/ 0 h 5"/>
              <a:gd name="T8" fmla="*/ 0 w 4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5"/>
                </a:moveTo>
                <a:lnTo>
                  <a:pt x="0" y="5"/>
                </a:lnTo>
                <a:lnTo>
                  <a:pt x="4" y="5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1" name="Rectangle 939"/>
          <p:cNvSpPr>
            <a:spLocks noChangeArrowheads="1"/>
          </p:cNvSpPr>
          <p:nvPr/>
        </p:nvSpPr>
        <p:spPr bwMode="auto">
          <a:xfrm>
            <a:off x="6611558" y="6226175"/>
            <a:ext cx="6350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2" name="Freeform 940"/>
          <p:cNvSpPr>
            <a:spLocks/>
          </p:cNvSpPr>
          <p:nvPr/>
        </p:nvSpPr>
        <p:spPr bwMode="auto">
          <a:xfrm>
            <a:off x="6617908" y="6226175"/>
            <a:ext cx="7938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8 w 5"/>
              <a:gd name="T5" fmla="*/ 7938 h 5"/>
              <a:gd name="T6" fmla="*/ 7938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3" name="Freeform 941"/>
          <p:cNvSpPr>
            <a:spLocks/>
          </p:cNvSpPr>
          <p:nvPr/>
        </p:nvSpPr>
        <p:spPr bwMode="auto">
          <a:xfrm>
            <a:off x="6617908" y="6264275"/>
            <a:ext cx="7938" cy="38100"/>
          </a:xfrm>
          <a:custGeom>
            <a:avLst/>
            <a:gdLst>
              <a:gd name="T0" fmla="*/ 0 w 5"/>
              <a:gd name="T1" fmla="*/ 7938 h 24"/>
              <a:gd name="T2" fmla="*/ 0 w 5"/>
              <a:gd name="T3" fmla="*/ 38100 h 24"/>
              <a:gd name="T4" fmla="*/ 7938 w 5"/>
              <a:gd name="T5" fmla="*/ 38100 h 24"/>
              <a:gd name="T6" fmla="*/ 7938 w 5"/>
              <a:gd name="T7" fmla="*/ 0 h 24"/>
              <a:gd name="T8" fmla="*/ 0 w 5"/>
              <a:gd name="T9" fmla="*/ 7938 h 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24"/>
              <a:gd name="T17" fmla="*/ 5 w 5"/>
              <a:gd name="T18" fmla="*/ 24 h 2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24">
                <a:moveTo>
                  <a:pt x="0" y="5"/>
                </a:moveTo>
                <a:lnTo>
                  <a:pt x="0" y="24"/>
                </a:lnTo>
                <a:lnTo>
                  <a:pt x="5" y="24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4" name="Rectangle 942"/>
          <p:cNvSpPr>
            <a:spLocks noChangeArrowheads="1"/>
          </p:cNvSpPr>
          <p:nvPr/>
        </p:nvSpPr>
        <p:spPr bwMode="auto">
          <a:xfrm>
            <a:off x="6625846" y="6226175"/>
            <a:ext cx="7937" cy="7938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5" name="Freeform 943"/>
          <p:cNvSpPr>
            <a:spLocks/>
          </p:cNvSpPr>
          <p:nvPr/>
        </p:nvSpPr>
        <p:spPr bwMode="auto">
          <a:xfrm>
            <a:off x="6625846" y="6234113"/>
            <a:ext cx="7937" cy="7937"/>
          </a:xfrm>
          <a:custGeom>
            <a:avLst/>
            <a:gdLst>
              <a:gd name="T0" fmla="*/ 0 w 5"/>
              <a:gd name="T1" fmla="*/ 7937 h 5"/>
              <a:gd name="T2" fmla="*/ 0 w 5"/>
              <a:gd name="T3" fmla="*/ 7937 h 5"/>
              <a:gd name="T4" fmla="*/ 7937 w 5"/>
              <a:gd name="T5" fmla="*/ 7937 h 5"/>
              <a:gd name="T6" fmla="*/ 7937 w 5"/>
              <a:gd name="T7" fmla="*/ 0 h 5"/>
              <a:gd name="T8" fmla="*/ 0 w 5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6" name="Freeform 944"/>
          <p:cNvSpPr>
            <a:spLocks/>
          </p:cNvSpPr>
          <p:nvPr/>
        </p:nvSpPr>
        <p:spPr bwMode="auto">
          <a:xfrm>
            <a:off x="6625846" y="6249988"/>
            <a:ext cx="7937" cy="44450"/>
          </a:xfrm>
          <a:custGeom>
            <a:avLst/>
            <a:gdLst>
              <a:gd name="T0" fmla="*/ 0 w 5"/>
              <a:gd name="T1" fmla="*/ 0 h 28"/>
              <a:gd name="T2" fmla="*/ 0 w 5"/>
              <a:gd name="T3" fmla="*/ 44450 h 28"/>
              <a:gd name="T4" fmla="*/ 7937 w 5"/>
              <a:gd name="T5" fmla="*/ 38100 h 28"/>
              <a:gd name="T6" fmla="*/ 7937 w 5"/>
              <a:gd name="T7" fmla="*/ 6350 h 28"/>
              <a:gd name="T8" fmla="*/ 0 w 5"/>
              <a:gd name="T9" fmla="*/ 0 h 2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28"/>
              <a:gd name="T17" fmla="*/ 5 w 5"/>
              <a:gd name="T18" fmla="*/ 28 h 2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28">
                <a:moveTo>
                  <a:pt x="0" y="0"/>
                </a:moveTo>
                <a:lnTo>
                  <a:pt x="0" y="28"/>
                </a:lnTo>
                <a:lnTo>
                  <a:pt x="5" y="24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7" name="Rectangle 945"/>
          <p:cNvSpPr>
            <a:spLocks noChangeArrowheads="1"/>
          </p:cNvSpPr>
          <p:nvPr/>
        </p:nvSpPr>
        <p:spPr bwMode="auto">
          <a:xfrm>
            <a:off x="6633783" y="6218238"/>
            <a:ext cx="7938" cy="381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8" name="Freeform 946"/>
          <p:cNvSpPr>
            <a:spLocks/>
          </p:cNvSpPr>
          <p:nvPr/>
        </p:nvSpPr>
        <p:spPr bwMode="auto">
          <a:xfrm>
            <a:off x="6633783" y="6256338"/>
            <a:ext cx="7938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7937 h 5"/>
              <a:gd name="T4" fmla="*/ 7938 w 5"/>
              <a:gd name="T5" fmla="*/ 7937 h 5"/>
              <a:gd name="T6" fmla="*/ 7938 w 5"/>
              <a:gd name="T7" fmla="*/ 7937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9" name="Freeform 947"/>
          <p:cNvSpPr>
            <a:spLocks/>
          </p:cNvSpPr>
          <p:nvPr/>
        </p:nvSpPr>
        <p:spPr bwMode="auto">
          <a:xfrm>
            <a:off x="6633783" y="6264275"/>
            <a:ext cx="7938" cy="23813"/>
          </a:xfrm>
          <a:custGeom>
            <a:avLst/>
            <a:gdLst>
              <a:gd name="T0" fmla="*/ 0 w 5"/>
              <a:gd name="T1" fmla="*/ 0 h 15"/>
              <a:gd name="T2" fmla="*/ 0 w 5"/>
              <a:gd name="T3" fmla="*/ 23813 h 15"/>
              <a:gd name="T4" fmla="*/ 7938 w 5"/>
              <a:gd name="T5" fmla="*/ 15875 h 15"/>
              <a:gd name="T6" fmla="*/ 7938 w 5"/>
              <a:gd name="T7" fmla="*/ 0 h 15"/>
              <a:gd name="T8" fmla="*/ 0 w 5"/>
              <a:gd name="T9" fmla="*/ 0 h 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5"/>
              <a:gd name="T17" fmla="*/ 5 w 5"/>
              <a:gd name="T18" fmla="*/ 15 h 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5">
                <a:moveTo>
                  <a:pt x="0" y="0"/>
                </a:moveTo>
                <a:lnTo>
                  <a:pt x="0" y="15"/>
                </a:lnTo>
                <a:lnTo>
                  <a:pt x="5" y="1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0" name="Freeform 948"/>
          <p:cNvSpPr>
            <a:spLocks/>
          </p:cNvSpPr>
          <p:nvPr/>
        </p:nvSpPr>
        <p:spPr bwMode="auto">
          <a:xfrm>
            <a:off x="6641721" y="6218238"/>
            <a:ext cx="7937" cy="38100"/>
          </a:xfrm>
          <a:custGeom>
            <a:avLst/>
            <a:gdLst>
              <a:gd name="T0" fmla="*/ 0 w 5"/>
              <a:gd name="T1" fmla="*/ 0 h 24"/>
              <a:gd name="T2" fmla="*/ 0 w 5"/>
              <a:gd name="T3" fmla="*/ 38100 h 24"/>
              <a:gd name="T4" fmla="*/ 7937 w 5"/>
              <a:gd name="T5" fmla="*/ 31750 h 24"/>
              <a:gd name="T6" fmla="*/ 7937 w 5"/>
              <a:gd name="T7" fmla="*/ 0 h 24"/>
              <a:gd name="T8" fmla="*/ 0 w 5"/>
              <a:gd name="T9" fmla="*/ 0 h 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24"/>
              <a:gd name="T17" fmla="*/ 5 w 5"/>
              <a:gd name="T18" fmla="*/ 24 h 2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24">
                <a:moveTo>
                  <a:pt x="0" y="0"/>
                </a:moveTo>
                <a:lnTo>
                  <a:pt x="0" y="24"/>
                </a:lnTo>
                <a:lnTo>
                  <a:pt x="5" y="2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1" name="Freeform 949"/>
          <p:cNvSpPr>
            <a:spLocks/>
          </p:cNvSpPr>
          <p:nvPr/>
        </p:nvSpPr>
        <p:spPr bwMode="auto">
          <a:xfrm>
            <a:off x="6641721" y="6256338"/>
            <a:ext cx="7937" cy="23812"/>
          </a:xfrm>
          <a:custGeom>
            <a:avLst/>
            <a:gdLst>
              <a:gd name="T0" fmla="*/ 0 w 5"/>
              <a:gd name="T1" fmla="*/ 0 h 15"/>
              <a:gd name="T2" fmla="*/ 0 w 5"/>
              <a:gd name="T3" fmla="*/ 23812 h 15"/>
              <a:gd name="T4" fmla="*/ 7937 w 5"/>
              <a:gd name="T5" fmla="*/ 15875 h 15"/>
              <a:gd name="T6" fmla="*/ 7937 w 5"/>
              <a:gd name="T7" fmla="*/ 0 h 15"/>
              <a:gd name="T8" fmla="*/ 0 w 5"/>
              <a:gd name="T9" fmla="*/ 0 h 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5"/>
              <a:gd name="T17" fmla="*/ 5 w 5"/>
              <a:gd name="T18" fmla="*/ 15 h 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5">
                <a:moveTo>
                  <a:pt x="0" y="0"/>
                </a:moveTo>
                <a:lnTo>
                  <a:pt x="0" y="15"/>
                </a:lnTo>
                <a:lnTo>
                  <a:pt x="5" y="1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2" name="Rectangle 950"/>
          <p:cNvSpPr>
            <a:spLocks noChangeArrowheads="1"/>
          </p:cNvSpPr>
          <p:nvPr/>
        </p:nvSpPr>
        <p:spPr bwMode="auto">
          <a:xfrm>
            <a:off x="6649658" y="6249988"/>
            <a:ext cx="6350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3" name="Freeform 951"/>
          <p:cNvSpPr>
            <a:spLocks/>
          </p:cNvSpPr>
          <p:nvPr/>
        </p:nvSpPr>
        <p:spPr bwMode="auto">
          <a:xfrm>
            <a:off x="6649658" y="6256338"/>
            <a:ext cx="6350" cy="7937"/>
          </a:xfrm>
          <a:custGeom>
            <a:avLst/>
            <a:gdLst>
              <a:gd name="T0" fmla="*/ 0 w 4"/>
              <a:gd name="T1" fmla="*/ 0 h 5"/>
              <a:gd name="T2" fmla="*/ 0 w 4"/>
              <a:gd name="T3" fmla="*/ 7937 h 5"/>
              <a:gd name="T4" fmla="*/ 6350 w 4"/>
              <a:gd name="T5" fmla="*/ 0 h 5"/>
              <a:gd name="T6" fmla="*/ 6350 w 4"/>
              <a:gd name="T7" fmla="*/ 0 h 5"/>
              <a:gd name="T8" fmla="*/ 0 w 4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0"/>
                </a:moveTo>
                <a:lnTo>
                  <a:pt x="0" y="5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4" name="Rectangle 952"/>
          <p:cNvSpPr>
            <a:spLocks noChangeArrowheads="1"/>
          </p:cNvSpPr>
          <p:nvPr/>
        </p:nvSpPr>
        <p:spPr bwMode="auto">
          <a:xfrm>
            <a:off x="6656008" y="6142038"/>
            <a:ext cx="7938" cy="793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5" name="Freeform 953"/>
          <p:cNvSpPr>
            <a:spLocks/>
          </p:cNvSpPr>
          <p:nvPr/>
        </p:nvSpPr>
        <p:spPr bwMode="auto">
          <a:xfrm>
            <a:off x="6649658" y="6211888"/>
            <a:ext cx="6350" cy="38100"/>
          </a:xfrm>
          <a:custGeom>
            <a:avLst/>
            <a:gdLst>
              <a:gd name="T0" fmla="*/ 0 w 4"/>
              <a:gd name="T1" fmla="*/ 0 h 24"/>
              <a:gd name="T2" fmla="*/ 0 w 4"/>
              <a:gd name="T3" fmla="*/ 38100 h 24"/>
              <a:gd name="T4" fmla="*/ 6350 w 4"/>
              <a:gd name="T5" fmla="*/ 30163 h 24"/>
              <a:gd name="T6" fmla="*/ 6350 w 4"/>
              <a:gd name="T7" fmla="*/ 0 h 24"/>
              <a:gd name="T8" fmla="*/ 0 w 4"/>
              <a:gd name="T9" fmla="*/ 0 h 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24"/>
              <a:gd name="T17" fmla="*/ 4 w 4"/>
              <a:gd name="T18" fmla="*/ 24 h 2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24">
                <a:moveTo>
                  <a:pt x="0" y="0"/>
                </a:moveTo>
                <a:lnTo>
                  <a:pt x="0" y="24"/>
                </a:lnTo>
                <a:lnTo>
                  <a:pt x="4" y="19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6" name="Freeform 954"/>
          <p:cNvSpPr>
            <a:spLocks/>
          </p:cNvSpPr>
          <p:nvPr/>
        </p:nvSpPr>
        <p:spPr bwMode="auto">
          <a:xfrm>
            <a:off x="6656008" y="6211888"/>
            <a:ext cx="7938" cy="30162"/>
          </a:xfrm>
          <a:custGeom>
            <a:avLst/>
            <a:gdLst>
              <a:gd name="T0" fmla="*/ 0 w 5"/>
              <a:gd name="T1" fmla="*/ 0 h 19"/>
              <a:gd name="T2" fmla="*/ 0 w 5"/>
              <a:gd name="T3" fmla="*/ 30162 h 19"/>
              <a:gd name="T4" fmla="*/ 7938 w 5"/>
              <a:gd name="T5" fmla="*/ 22225 h 19"/>
              <a:gd name="T6" fmla="*/ 7938 w 5"/>
              <a:gd name="T7" fmla="*/ 0 h 19"/>
              <a:gd name="T8" fmla="*/ 0 w 5"/>
              <a:gd name="T9" fmla="*/ 0 h 1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9"/>
              <a:gd name="T17" fmla="*/ 5 w 5"/>
              <a:gd name="T18" fmla="*/ 19 h 1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9">
                <a:moveTo>
                  <a:pt x="0" y="0"/>
                </a:moveTo>
                <a:lnTo>
                  <a:pt x="0" y="19"/>
                </a:lnTo>
                <a:lnTo>
                  <a:pt x="5" y="1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7" name="Rectangle 955"/>
          <p:cNvSpPr>
            <a:spLocks noChangeArrowheads="1"/>
          </p:cNvSpPr>
          <p:nvPr/>
        </p:nvSpPr>
        <p:spPr bwMode="auto">
          <a:xfrm>
            <a:off x="6656008" y="6249988"/>
            <a:ext cx="7938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8" name="Freeform 956"/>
          <p:cNvSpPr>
            <a:spLocks/>
          </p:cNvSpPr>
          <p:nvPr/>
        </p:nvSpPr>
        <p:spPr bwMode="auto">
          <a:xfrm>
            <a:off x="6656008" y="6249988"/>
            <a:ext cx="7938" cy="6350"/>
          </a:xfrm>
          <a:custGeom>
            <a:avLst/>
            <a:gdLst>
              <a:gd name="T0" fmla="*/ 0 w 5"/>
              <a:gd name="T1" fmla="*/ 0 h 4"/>
              <a:gd name="T2" fmla="*/ 0 w 5"/>
              <a:gd name="T3" fmla="*/ 6350 h 4"/>
              <a:gd name="T4" fmla="*/ 7938 w 5"/>
              <a:gd name="T5" fmla="*/ 6350 h 4"/>
              <a:gd name="T6" fmla="*/ 7938 w 5"/>
              <a:gd name="T7" fmla="*/ 6350 h 4"/>
              <a:gd name="T8" fmla="*/ 0 w 5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9" name="Rectangle 957"/>
          <p:cNvSpPr>
            <a:spLocks noChangeArrowheads="1"/>
          </p:cNvSpPr>
          <p:nvPr/>
        </p:nvSpPr>
        <p:spPr bwMode="auto">
          <a:xfrm>
            <a:off x="6663946" y="6142038"/>
            <a:ext cx="7937" cy="793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0" name="Freeform 958"/>
          <p:cNvSpPr>
            <a:spLocks/>
          </p:cNvSpPr>
          <p:nvPr/>
        </p:nvSpPr>
        <p:spPr bwMode="auto">
          <a:xfrm>
            <a:off x="6663946" y="6203950"/>
            <a:ext cx="7937" cy="22225"/>
          </a:xfrm>
          <a:custGeom>
            <a:avLst/>
            <a:gdLst>
              <a:gd name="T0" fmla="*/ 0 w 5"/>
              <a:gd name="T1" fmla="*/ 7938 h 14"/>
              <a:gd name="T2" fmla="*/ 0 w 5"/>
              <a:gd name="T3" fmla="*/ 22225 h 14"/>
              <a:gd name="T4" fmla="*/ 7937 w 5"/>
              <a:gd name="T5" fmla="*/ 22225 h 14"/>
              <a:gd name="T6" fmla="*/ 7937 w 5"/>
              <a:gd name="T7" fmla="*/ 0 h 14"/>
              <a:gd name="T8" fmla="*/ 0 w 5"/>
              <a:gd name="T9" fmla="*/ 7938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5"/>
                </a:moveTo>
                <a:lnTo>
                  <a:pt x="0" y="14"/>
                </a:lnTo>
                <a:lnTo>
                  <a:pt x="5" y="14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1" name="Freeform 959"/>
          <p:cNvSpPr>
            <a:spLocks/>
          </p:cNvSpPr>
          <p:nvPr/>
        </p:nvSpPr>
        <p:spPr bwMode="auto">
          <a:xfrm>
            <a:off x="6671883" y="6142038"/>
            <a:ext cx="7938" cy="23812"/>
          </a:xfrm>
          <a:custGeom>
            <a:avLst/>
            <a:gdLst>
              <a:gd name="T0" fmla="*/ 0 w 5"/>
              <a:gd name="T1" fmla="*/ 0 h 15"/>
              <a:gd name="T2" fmla="*/ 0 w 5"/>
              <a:gd name="T3" fmla="*/ 15875 h 15"/>
              <a:gd name="T4" fmla="*/ 7938 w 5"/>
              <a:gd name="T5" fmla="*/ 23812 h 15"/>
              <a:gd name="T6" fmla="*/ 7938 w 5"/>
              <a:gd name="T7" fmla="*/ 0 h 15"/>
              <a:gd name="T8" fmla="*/ 0 w 5"/>
              <a:gd name="T9" fmla="*/ 0 h 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5"/>
              <a:gd name="T17" fmla="*/ 5 w 5"/>
              <a:gd name="T18" fmla="*/ 15 h 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5">
                <a:moveTo>
                  <a:pt x="0" y="0"/>
                </a:moveTo>
                <a:lnTo>
                  <a:pt x="0" y="10"/>
                </a:lnTo>
                <a:lnTo>
                  <a:pt x="5" y="1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2" name="Rectangle 960"/>
          <p:cNvSpPr>
            <a:spLocks noChangeArrowheads="1"/>
          </p:cNvSpPr>
          <p:nvPr/>
        </p:nvSpPr>
        <p:spPr bwMode="auto">
          <a:xfrm>
            <a:off x="6671883" y="6196013"/>
            <a:ext cx="7938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3" name="Rectangle 961"/>
          <p:cNvSpPr>
            <a:spLocks noChangeArrowheads="1"/>
          </p:cNvSpPr>
          <p:nvPr/>
        </p:nvSpPr>
        <p:spPr bwMode="auto">
          <a:xfrm>
            <a:off x="6671883" y="6196013"/>
            <a:ext cx="7938" cy="793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4" name="Freeform 962"/>
          <p:cNvSpPr>
            <a:spLocks/>
          </p:cNvSpPr>
          <p:nvPr/>
        </p:nvSpPr>
        <p:spPr bwMode="auto">
          <a:xfrm>
            <a:off x="6671883" y="6203950"/>
            <a:ext cx="7938" cy="14288"/>
          </a:xfrm>
          <a:custGeom>
            <a:avLst/>
            <a:gdLst>
              <a:gd name="T0" fmla="*/ 0 w 5"/>
              <a:gd name="T1" fmla="*/ 0 h 9"/>
              <a:gd name="T2" fmla="*/ 0 w 5"/>
              <a:gd name="T3" fmla="*/ 14288 h 9"/>
              <a:gd name="T4" fmla="*/ 7938 w 5"/>
              <a:gd name="T5" fmla="*/ 7938 h 9"/>
              <a:gd name="T6" fmla="*/ 7938 w 5"/>
              <a:gd name="T7" fmla="*/ 0 h 9"/>
              <a:gd name="T8" fmla="*/ 0 w 5"/>
              <a:gd name="T9" fmla="*/ 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9"/>
              <a:gd name="T17" fmla="*/ 5 w 5"/>
              <a:gd name="T18" fmla="*/ 9 h 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9">
                <a:moveTo>
                  <a:pt x="0" y="0"/>
                </a:moveTo>
                <a:lnTo>
                  <a:pt x="0" y="9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5" name="Rectangle 963"/>
          <p:cNvSpPr>
            <a:spLocks noChangeArrowheads="1"/>
          </p:cNvSpPr>
          <p:nvPr/>
        </p:nvSpPr>
        <p:spPr bwMode="auto">
          <a:xfrm>
            <a:off x="6679821" y="6142038"/>
            <a:ext cx="7937" cy="61912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6" name="Freeform 964"/>
          <p:cNvSpPr>
            <a:spLocks/>
          </p:cNvSpPr>
          <p:nvPr/>
        </p:nvSpPr>
        <p:spPr bwMode="auto">
          <a:xfrm>
            <a:off x="6687758" y="6127750"/>
            <a:ext cx="14288" cy="60325"/>
          </a:xfrm>
          <a:custGeom>
            <a:avLst/>
            <a:gdLst>
              <a:gd name="T0" fmla="*/ 0 w 9"/>
              <a:gd name="T1" fmla="*/ 14288 h 38"/>
              <a:gd name="T2" fmla="*/ 0 w 9"/>
              <a:gd name="T3" fmla="*/ 60325 h 38"/>
              <a:gd name="T4" fmla="*/ 14288 w 9"/>
              <a:gd name="T5" fmla="*/ 38100 h 38"/>
              <a:gd name="T6" fmla="*/ 14288 w 9"/>
              <a:gd name="T7" fmla="*/ 0 h 38"/>
              <a:gd name="T8" fmla="*/ 0 w 9"/>
              <a:gd name="T9" fmla="*/ 14288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"/>
              <a:gd name="T16" fmla="*/ 0 h 38"/>
              <a:gd name="T17" fmla="*/ 9 w 9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" h="38">
                <a:moveTo>
                  <a:pt x="0" y="9"/>
                </a:moveTo>
                <a:lnTo>
                  <a:pt x="0" y="38"/>
                </a:lnTo>
                <a:lnTo>
                  <a:pt x="9" y="24"/>
                </a:lnTo>
                <a:lnTo>
                  <a:pt x="9" y="0"/>
                </a:lnTo>
                <a:lnTo>
                  <a:pt x="0" y="9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7" name="Freeform 965"/>
          <p:cNvSpPr>
            <a:spLocks/>
          </p:cNvSpPr>
          <p:nvPr/>
        </p:nvSpPr>
        <p:spPr bwMode="auto">
          <a:xfrm>
            <a:off x="6717921" y="6105525"/>
            <a:ext cx="7937" cy="22225"/>
          </a:xfrm>
          <a:custGeom>
            <a:avLst/>
            <a:gdLst>
              <a:gd name="T0" fmla="*/ 0 w 5"/>
              <a:gd name="T1" fmla="*/ 6350 h 14"/>
              <a:gd name="T2" fmla="*/ 0 w 5"/>
              <a:gd name="T3" fmla="*/ 22225 h 14"/>
              <a:gd name="T4" fmla="*/ 7937 w 5"/>
              <a:gd name="T5" fmla="*/ 14288 h 14"/>
              <a:gd name="T6" fmla="*/ 7937 w 5"/>
              <a:gd name="T7" fmla="*/ 0 h 14"/>
              <a:gd name="T8" fmla="*/ 0 w 5"/>
              <a:gd name="T9" fmla="*/ 635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4"/>
                </a:moveTo>
                <a:lnTo>
                  <a:pt x="0" y="14"/>
                </a:lnTo>
                <a:lnTo>
                  <a:pt x="5" y="9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8" name="Freeform 966"/>
          <p:cNvSpPr>
            <a:spLocks/>
          </p:cNvSpPr>
          <p:nvPr/>
        </p:nvSpPr>
        <p:spPr bwMode="auto">
          <a:xfrm>
            <a:off x="6702046" y="6119813"/>
            <a:ext cx="15875" cy="46037"/>
          </a:xfrm>
          <a:custGeom>
            <a:avLst/>
            <a:gdLst>
              <a:gd name="T0" fmla="*/ 0 w 10"/>
              <a:gd name="T1" fmla="*/ 7937 h 29"/>
              <a:gd name="T2" fmla="*/ 0 w 10"/>
              <a:gd name="T3" fmla="*/ 46037 h 29"/>
              <a:gd name="T4" fmla="*/ 15875 w 10"/>
              <a:gd name="T5" fmla="*/ 22225 h 29"/>
              <a:gd name="T6" fmla="*/ 15875 w 10"/>
              <a:gd name="T7" fmla="*/ 0 h 29"/>
              <a:gd name="T8" fmla="*/ 0 w 10"/>
              <a:gd name="T9" fmla="*/ 7937 h 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"/>
              <a:gd name="T16" fmla="*/ 0 h 29"/>
              <a:gd name="T17" fmla="*/ 10 w 10"/>
              <a:gd name="T18" fmla="*/ 29 h 2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" h="29">
                <a:moveTo>
                  <a:pt x="0" y="5"/>
                </a:moveTo>
                <a:lnTo>
                  <a:pt x="0" y="29"/>
                </a:lnTo>
                <a:lnTo>
                  <a:pt x="10" y="14"/>
                </a:lnTo>
                <a:lnTo>
                  <a:pt x="10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9" name="Freeform 967"/>
          <p:cNvSpPr>
            <a:spLocks/>
          </p:cNvSpPr>
          <p:nvPr/>
        </p:nvSpPr>
        <p:spPr bwMode="auto">
          <a:xfrm>
            <a:off x="6717921" y="6119813"/>
            <a:ext cx="7937" cy="22225"/>
          </a:xfrm>
          <a:custGeom>
            <a:avLst/>
            <a:gdLst>
              <a:gd name="T0" fmla="*/ 0 w 5"/>
              <a:gd name="T1" fmla="*/ 7938 h 14"/>
              <a:gd name="T2" fmla="*/ 0 w 5"/>
              <a:gd name="T3" fmla="*/ 22225 h 14"/>
              <a:gd name="T4" fmla="*/ 7937 w 5"/>
              <a:gd name="T5" fmla="*/ 15875 h 14"/>
              <a:gd name="T6" fmla="*/ 7937 w 5"/>
              <a:gd name="T7" fmla="*/ 0 h 14"/>
              <a:gd name="T8" fmla="*/ 0 w 5"/>
              <a:gd name="T9" fmla="*/ 7938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5"/>
                </a:moveTo>
                <a:lnTo>
                  <a:pt x="0" y="14"/>
                </a:lnTo>
                <a:lnTo>
                  <a:pt x="5" y="10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0" name="Rectangle 968"/>
          <p:cNvSpPr>
            <a:spLocks noChangeArrowheads="1"/>
          </p:cNvSpPr>
          <p:nvPr/>
        </p:nvSpPr>
        <p:spPr bwMode="auto">
          <a:xfrm>
            <a:off x="6725858" y="6119813"/>
            <a:ext cx="6350" cy="1587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1" name="Freeform 969"/>
          <p:cNvSpPr>
            <a:spLocks/>
          </p:cNvSpPr>
          <p:nvPr/>
        </p:nvSpPr>
        <p:spPr bwMode="auto">
          <a:xfrm>
            <a:off x="6725858" y="6097588"/>
            <a:ext cx="6350" cy="22225"/>
          </a:xfrm>
          <a:custGeom>
            <a:avLst/>
            <a:gdLst>
              <a:gd name="T0" fmla="*/ 0 w 4"/>
              <a:gd name="T1" fmla="*/ 7938 h 14"/>
              <a:gd name="T2" fmla="*/ 0 w 4"/>
              <a:gd name="T3" fmla="*/ 22225 h 14"/>
              <a:gd name="T4" fmla="*/ 6350 w 4"/>
              <a:gd name="T5" fmla="*/ 22225 h 14"/>
              <a:gd name="T6" fmla="*/ 6350 w 4"/>
              <a:gd name="T7" fmla="*/ 0 h 14"/>
              <a:gd name="T8" fmla="*/ 0 w 4"/>
              <a:gd name="T9" fmla="*/ 7938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14"/>
              <a:gd name="T17" fmla="*/ 4 w 4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14">
                <a:moveTo>
                  <a:pt x="0" y="5"/>
                </a:moveTo>
                <a:lnTo>
                  <a:pt x="0" y="14"/>
                </a:lnTo>
                <a:lnTo>
                  <a:pt x="4" y="14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2" name="Rectangle 970"/>
          <p:cNvSpPr>
            <a:spLocks noChangeArrowheads="1"/>
          </p:cNvSpPr>
          <p:nvPr/>
        </p:nvSpPr>
        <p:spPr bwMode="auto">
          <a:xfrm>
            <a:off x="6732208" y="6097588"/>
            <a:ext cx="7938" cy="1428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3" name="Rectangle 971"/>
          <p:cNvSpPr>
            <a:spLocks noChangeArrowheads="1"/>
          </p:cNvSpPr>
          <p:nvPr/>
        </p:nvSpPr>
        <p:spPr bwMode="auto">
          <a:xfrm>
            <a:off x="6732208" y="6111875"/>
            <a:ext cx="7938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4" name="Freeform 972"/>
          <p:cNvSpPr>
            <a:spLocks/>
          </p:cNvSpPr>
          <p:nvPr/>
        </p:nvSpPr>
        <p:spPr bwMode="auto">
          <a:xfrm>
            <a:off x="6732208" y="6111875"/>
            <a:ext cx="7938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7938 h 5"/>
              <a:gd name="T4" fmla="*/ 7938 w 5"/>
              <a:gd name="T5" fmla="*/ 0 h 5"/>
              <a:gd name="T6" fmla="*/ 7938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5" name="Freeform 973"/>
          <p:cNvSpPr>
            <a:spLocks/>
          </p:cNvSpPr>
          <p:nvPr/>
        </p:nvSpPr>
        <p:spPr bwMode="auto">
          <a:xfrm>
            <a:off x="6740146" y="6097588"/>
            <a:ext cx="7937" cy="14287"/>
          </a:xfrm>
          <a:custGeom>
            <a:avLst/>
            <a:gdLst>
              <a:gd name="T0" fmla="*/ 0 w 5"/>
              <a:gd name="T1" fmla="*/ 0 h 9"/>
              <a:gd name="T2" fmla="*/ 0 w 5"/>
              <a:gd name="T3" fmla="*/ 14287 h 9"/>
              <a:gd name="T4" fmla="*/ 7937 w 5"/>
              <a:gd name="T5" fmla="*/ 14287 h 9"/>
              <a:gd name="T6" fmla="*/ 7937 w 5"/>
              <a:gd name="T7" fmla="*/ 7937 h 9"/>
              <a:gd name="T8" fmla="*/ 0 w 5"/>
              <a:gd name="T9" fmla="*/ 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9"/>
              <a:gd name="T17" fmla="*/ 5 w 5"/>
              <a:gd name="T18" fmla="*/ 9 h 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9">
                <a:moveTo>
                  <a:pt x="0" y="0"/>
                </a:moveTo>
                <a:lnTo>
                  <a:pt x="0" y="9"/>
                </a:lnTo>
                <a:lnTo>
                  <a:pt x="5" y="9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6" name="Freeform 974"/>
          <p:cNvSpPr>
            <a:spLocks/>
          </p:cNvSpPr>
          <p:nvPr/>
        </p:nvSpPr>
        <p:spPr bwMode="auto">
          <a:xfrm>
            <a:off x="5743196" y="6615113"/>
            <a:ext cx="68262" cy="106362"/>
          </a:xfrm>
          <a:custGeom>
            <a:avLst/>
            <a:gdLst>
              <a:gd name="T0" fmla="*/ 30162 w 43"/>
              <a:gd name="T1" fmla="*/ 98425 h 67"/>
              <a:gd name="T2" fmla="*/ 46037 w 43"/>
              <a:gd name="T3" fmla="*/ 98425 h 67"/>
              <a:gd name="T4" fmla="*/ 38100 w 43"/>
              <a:gd name="T5" fmla="*/ 92075 h 67"/>
              <a:gd name="T6" fmla="*/ 46037 w 43"/>
              <a:gd name="T7" fmla="*/ 98425 h 67"/>
              <a:gd name="T8" fmla="*/ 52387 w 43"/>
              <a:gd name="T9" fmla="*/ 92075 h 67"/>
              <a:gd name="T10" fmla="*/ 52387 w 43"/>
              <a:gd name="T11" fmla="*/ 84137 h 67"/>
              <a:gd name="T12" fmla="*/ 52387 w 43"/>
              <a:gd name="T13" fmla="*/ 84137 h 67"/>
              <a:gd name="T14" fmla="*/ 46037 w 43"/>
              <a:gd name="T15" fmla="*/ 76200 h 67"/>
              <a:gd name="T16" fmla="*/ 46037 w 43"/>
              <a:gd name="T17" fmla="*/ 76200 h 67"/>
              <a:gd name="T18" fmla="*/ 30162 w 43"/>
              <a:gd name="T19" fmla="*/ 84137 h 67"/>
              <a:gd name="T20" fmla="*/ 30162 w 43"/>
              <a:gd name="T21" fmla="*/ 84137 h 67"/>
              <a:gd name="T22" fmla="*/ 30162 w 43"/>
              <a:gd name="T23" fmla="*/ 68262 h 67"/>
              <a:gd name="T24" fmla="*/ 22225 w 43"/>
              <a:gd name="T25" fmla="*/ 60325 h 67"/>
              <a:gd name="T26" fmla="*/ 14287 w 43"/>
              <a:gd name="T27" fmla="*/ 53975 h 67"/>
              <a:gd name="T28" fmla="*/ 7937 w 43"/>
              <a:gd name="T29" fmla="*/ 38100 h 67"/>
              <a:gd name="T30" fmla="*/ 7937 w 43"/>
              <a:gd name="T31" fmla="*/ 22225 h 67"/>
              <a:gd name="T32" fmla="*/ 0 w 43"/>
              <a:gd name="T33" fmla="*/ 15875 h 67"/>
              <a:gd name="T34" fmla="*/ 7937 w 43"/>
              <a:gd name="T35" fmla="*/ 0 h 67"/>
              <a:gd name="T36" fmla="*/ 14287 w 43"/>
              <a:gd name="T37" fmla="*/ 7937 h 67"/>
              <a:gd name="T38" fmla="*/ 14287 w 43"/>
              <a:gd name="T39" fmla="*/ 22225 h 67"/>
              <a:gd name="T40" fmla="*/ 30162 w 43"/>
              <a:gd name="T41" fmla="*/ 22225 h 67"/>
              <a:gd name="T42" fmla="*/ 30162 w 43"/>
              <a:gd name="T43" fmla="*/ 38100 h 67"/>
              <a:gd name="T44" fmla="*/ 30162 w 43"/>
              <a:gd name="T45" fmla="*/ 38100 h 67"/>
              <a:gd name="T46" fmla="*/ 30162 w 43"/>
              <a:gd name="T47" fmla="*/ 38100 h 67"/>
              <a:gd name="T48" fmla="*/ 30162 w 43"/>
              <a:gd name="T49" fmla="*/ 38100 h 67"/>
              <a:gd name="T50" fmla="*/ 38100 w 43"/>
              <a:gd name="T51" fmla="*/ 46037 h 67"/>
              <a:gd name="T52" fmla="*/ 46037 w 43"/>
              <a:gd name="T53" fmla="*/ 38100 h 67"/>
              <a:gd name="T54" fmla="*/ 46037 w 43"/>
              <a:gd name="T55" fmla="*/ 38100 h 67"/>
              <a:gd name="T56" fmla="*/ 46037 w 43"/>
              <a:gd name="T57" fmla="*/ 46037 h 67"/>
              <a:gd name="T58" fmla="*/ 46037 w 43"/>
              <a:gd name="T59" fmla="*/ 53975 h 67"/>
              <a:gd name="T60" fmla="*/ 52387 w 43"/>
              <a:gd name="T61" fmla="*/ 68262 h 67"/>
              <a:gd name="T62" fmla="*/ 60325 w 43"/>
              <a:gd name="T63" fmla="*/ 84137 h 67"/>
              <a:gd name="T64" fmla="*/ 68262 w 43"/>
              <a:gd name="T65" fmla="*/ 92075 h 67"/>
              <a:gd name="T66" fmla="*/ 60325 w 43"/>
              <a:gd name="T67" fmla="*/ 92075 h 67"/>
              <a:gd name="T68" fmla="*/ 38100 w 43"/>
              <a:gd name="T69" fmla="*/ 98425 h 67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43"/>
              <a:gd name="T106" fmla="*/ 0 h 67"/>
              <a:gd name="T107" fmla="*/ 43 w 43"/>
              <a:gd name="T108" fmla="*/ 67 h 67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43" h="67">
                <a:moveTo>
                  <a:pt x="24" y="67"/>
                </a:moveTo>
                <a:lnTo>
                  <a:pt x="19" y="62"/>
                </a:lnTo>
                <a:lnTo>
                  <a:pt x="24" y="62"/>
                </a:lnTo>
                <a:lnTo>
                  <a:pt x="29" y="62"/>
                </a:lnTo>
                <a:lnTo>
                  <a:pt x="29" y="58"/>
                </a:lnTo>
                <a:lnTo>
                  <a:pt x="24" y="58"/>
                </a:lnTo>
                <a:lnTo>
                  <a:pt x="29" y="58"/>
                </a:lnTo>
                <a:lnTo>
                  <a:pt x="29" y="62"/>
                </a:lnTo>
                <a:lnTo>
                  <a:pt x="38" y="58"/>
                </a:lnTo>
                <a:lnTo>
                  <a:pt x="33" y="58"/>
                </a:lnTo>
                <a:lnTo>
                  <a:pt x="29" y="58"/>
                </a:lnTo>
                <a:lnTo>
                  <a:pt x="33" y="53"/>
                </a:lnTo>
                <a:lnTo>
                  <a:pt x="38" y="53"/>
                </a:lnTo>
                <a:lnTo>
                  <a:pt x="33" y="53"/>
                </a:lnTo>
                <a:lnTo>
                  <a:pt x="33" y="48"/>
                </a:lnTo>
                <a:lnTo>
                  <a:pt x="29" y="48"/>
                </a:lnTo>
                <a:lnTo>
                  <a:pt x="24" y="48"/>
                </a:lnTo>
                <a:lnTo>
                  <a:pt x="29" y="48"/>
                </a:lnTo>
                <a:lnTo>
                  <a:pt x="24" y="48"/>
                </a:lnTo>
                <a:lnTo>
                  <a:pt x="19" y="53"/>
                </a:lnTo>
                <a:lnTo>
                  <a:pt x="14" y="53"/>
                </a:lnTo>
                <a:lnTo>
                  <a:pt x="19" y="53"/>
                </a:lnTo>
                <a:lnTo>
                  <a:pt x="19" y="48"/>
                </a:lnTo>
                <a:lnTo>
                  <a:pt x="19" y="43"/>
                </a:lnTo>
                <a:lnTo>
                  <a:pt x="14" y="43"/>
                </a:lnTo>
                <a:lnTo>
                  <a:pt x="14" y="38"/>
                </a:lnTo>
                <a:lnTo>
                  <a:pt x="14" y="34"/>
                </a:lnTo>
                <a:lnTo>
                  <a:pt x="9" y="34"/>
                </a:lnTo>
                <a:lnTo>
                  <a:pt x="9" y="29"/>
                </a:lnTo>
                <a:lnTo>
                  <a:pt x="5" y="24"/>
                </a:lnTo>
                <a:lnTo>
                  <a:pt x="5" y="19"/>
                </a:lnTo>
                <a:lnTo>
                  <a:pt x="5" y="14"/>
                </a:lnTo>
                <a:lnTo>
                  <a:pt x="0" y="14"/>
                </a:lnTo>
                <a:lnTo>
                  <a:pt x="0" y="10"/>
                </a:lnTo>
                <a:lnTo>
                  <a:pt x="5" y="5"/>
                </a:lnTo>
                <a:lnTo>
                  <a:pt x="5" y="0"/>
                </a:lnTo>
                <a:lnTo>
                  <a:pt x="5" y="5"/>
                </a:lnTo>
                <a:lnTo>
                  <a:pt x="9" y="5"/>
                </a:lnTo>
                <a:lnTo>
                  <a:pt x="9" y="10"/>
                </a:lnTo>
                <a:lnTo>
                  <a:pt x="9" y="14"/>
                </a:lnTo>
                <a:lnTo>
                  <a:pt x="14" y="14"/>
                </a:lnTo>
                <a:lnTo>
                  <a:pt x="19" y="14"/>
                </a:lnTo>
                <a:lnTo>
                  <a:pt x="19" y="19"/>
                </a:lnTo>
                <a:lnTo>
                  <a:pt x="19" y="24"/>
                </a:lnTo>
                <a:lnTo>
                  <a:pt x="19" y="19"/>
                </a:lnTo>
                <a:lnTo>
                  <a:pt x="19" y="24"/>
                </a:lnTo>
                <a:lnTo>
                  <a:pt x="24" y="19"/>
                </a:lnTo>
                <a:lnTo>
                  <a:pt x="19" y="24"/>
                </a:lnTo>
                <a:lnTo>
                  <a:pt x="24" y="24"/>
                </a:lnTo>
                <a:lnTo>
                  <a:pt x="19" y="24"/>
                </a:lnTo>
                <a:lnTo>
                  <a:pt x="24" y="24"/>
                </a:lnTo>
                <a:lnTo>
                  <a:pt x="24" y="29"/>
                </a:lnTo>
                <a:lnTo>
                  <a:pt x="29" y="29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33" y="29"/>
                </a:lnTo>
                <a:lnTo>
                  <a:pt x="29" y="29"/>
                </a:lnTo>
                <a:lnTo>
                  <a:pt x="24" y="29"/>
                </a:lnTo>
                <a:lnTo>
                  <a:pt x="29" y="34"/>
                </a:lnTo>
                <a:lnTo>
                  <a:pt x="33" y="38"/>
                </a:lnTo>
                <a:lnTo>
                  <a:pt x="33" y="43"/>
                </a:lnTo>
                <a:lnTo>
                  <a:pt x="38" y="48"/>
                </a:lnTo>
                <a:lnTo>
                  <a:pt x="38" y="53"/>
                </a:lnTo>
                <a:lnTo>
                  <a:pt x="38" y="58"/>
                </a:lnTo>
                <a:lnTo>
                  <a:pt x="43" y="58"/>
                </a:lnTo>
                <a:lnTo>
                  <a:pt x="38" y="62"/>
                </a:lnTo>
                <a:lnTo>
                  <a:pt x="38" y="58"/>
                </a:lnTo>
                <a:lnTo>
                  <a:pt x="33" y="62"/>
                </a:lnTo>
                <a:lnTo>
                  <a:pt x="24" y="62"/>
                </a:lnTo>
                <a:lnTo>
                  <a:pt x="24" y="67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7" name="Freeform 975"/>
          <p:cNvSpPr>
            <a:spLocks/>
          </p:cNvSpPr>
          <p:nvPr/>
        </p:nvSpPr>
        <p:spPr bwMode="auto">
          <a:xfrm>
            <a:off x="5795583" y="6653213"/>
            <a:ext cx="31750" cy="30162"/>
          </a:xfrm>
          <a:custGeom>
            <a:avLst/>
            <a:gdLst>
              <a:gd name="T0" fmla="*/ 23812 w 20"/>
              <a:gd name="T1" fmla="*/ 30162 h 19"/>
              <a:gd name="T2" fmla="*/ 23812 w 20"/>
              <a:gd name="T3" fmla="*/ 22225 h 19"/>
              <a:gd name="T4" fmla="*/ 15875 w 20"/>
              <a:gd name="T5" fmla="*/ 15875 h 19"/>
              <a:gd name="T6" fmla="*/ 15875 w 20"/>
              <a:gd name="T7" fmla="*/ 22225 h 19"/>
              <a:gd name="T8" fmla="*/ 7938 w 20"/>
              <a:gd name="T9" fmla="*/ 15875 h 19"/>
              <a:gd name="T10" fmla="*/ 7938 w 20"/>
              <a:gd name="T11" fmla="*/ 7937 h 19"/>
              <a:gd name="T12" fmla="*/ 0 w 20"/>
              <a:gd name="T13" fmla="*/ 7937 h 19"/>
              <a:gd name="T14" fmla="*/ 0 w 20"/>
              <a:gd name="T15" fmla="*/ 0 h 19"/>
              <a:gd name="T16" fmla="*/ 7938 w 20"/>
              <a:gd name="T17" fmla="*/ 0 h 19"/>
              <a:gd name="T18" fmla="*/ 15875 w 20"/>
              <a:gd name="T19" fmla="*/ 0 h 19"/>
              <a:gd name="T20" fmla="*/ 23812 w 20"/>
              <a:gd name="T21" fmla="*/ 0 h 19"/>
              <a:gd name="T22" fmla="*/ 23812 w 20"/>
              <a:gd name="T23" fmla="*/ 7937 h 19"/>
              <a:gd name="T24" fmla="*/ 23812 w 20"/>
              <a:gd name="T25" fmla="*/ 15875 h 19"/>
              <a:gd name="T26" fmla="*/ 23812 w 20"/>
              <a:gd name="T27" fmla="*/ 22225 h 19"/>
              <a:gd name="T28" fmla="*/ 31750 w 20"/>
              <a:gd name="T29" fmla="*/ 22225 h 19"/>
              <a:gd name="T30" fmla="*/ 31750 w 20"/>
              <a:gd name="T31" fmla="*/ 30162 h 19"/>
              <a:gd name="T32" fmla="*/ 23812 w 20"/>
              <a:gd name="T33" fmla="*/ 30162 h 19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0"/>
              <a:gd name="T52" fmla="*/ 0 h 19"/>
              <a:gd name="T53" fmla="*/ 20 w 20"/>
              <a:gd name="T54" fmla="*/ 19 h 19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0" h="19">
                <a:moveTo>
                  <a:pt x="15" y="19"/>
                </a:moveTo>
                <a:lnTo>
                  <a:pt x="15" y="14"/>
                </a:lnTo>
                <a:lnTo>
                  <a:pt x="10" y="10"/>
                </a:lnTo>
                <a:lnTo>
                  <a:pt x="10" y="14"/>
                </a:lnTo>
                <a:lnTo>
                  <a:pt x="5" y="10"/>
                </a:lnTo>
                <a:lnTo>
                  <a:pt x="5" y="5"/>
                </a:ln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  <a:lnTo>
                  <a:pt x="10" y="0"/>
                </a:lnTo>
                <a:lnTo>
                  <a:pt x="15" y="0"/>
                </a:lnTo>
                <a:lnTo>
                  <a:pt x="15" y="5"/>
                </a:lnTo>
                <a:lnTo>
                  <a:pt x="15" y="10"/>
                </a:lnTo>
                <a:lnTo>
                  <a:pt x="15" y="14"/>
                </a:lnTo>
                <a:lnTo>
                  <a:pt x="20" y="14"/>
                </a:lnTo>
                <a:lnTo>
                  <a:pt x="20" y="19"/>
                </a:lnTo>
                <a:lnTo>
                  <a:pt x="15" y="1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8" name="Freeform 976"/>
          <p:cNvSpPr>
            <a:spLocks/>
          </p:cNvSpPr>
          <p:nvPr/>
        </p:nvSpPr>
        <p:spPr bwMode="auto">
          <a:xfrm>
            <a:off x="5879721" y="6675438"/>
            <a:ext cx="7937" cy="7937"/>
          </a:xfrm>
          <a:custGeom>
            <a:avLst/>
            <a:gdLst>
              <a:gd name="T0" fmla="*/ 0 w 5"/>
              <a:gd name="T1" fmla="*/ 7937 h 5"/>
              <a:gd name="T2" fmla="*/ 0 w 5"/>
              <a:gd name="T3" fmla="*/ 0 h 5"/>
              <a:gd name="T4" fmla="*/ 0 w 5"/>
              <a:gd name="T5" fmla="*/ 7937 h 5"/>
              <a:gd name="T6" fmla="*/ 7937 w 5"/>
              <a:gd name="T7" fmla="*/ 7937 h 5"/>
              <a:gd name="T8" fmla="*/ 0 w 5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0"/>
                </a:lnTo>
                <a:lnTo>
                  <a:pt x="0" y="5"/>
                </a:lnTo>
                <a:lnTo>
                  <a:pt x="5" y="5"/>
                </a:lnTo>
                <a:lnTo>
                  <a:pt x="0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9" name="Freeform 977"/>
          <p:cNvSpPr>
            <a:spLocks/>
          </p:cNvSpPr>
          <p:nvPr/>
        </p:nvSpPr>
        <p:spPr bwMode="auto">
          <a:xfrm>
            <a:off x="5849558" y="6675438"/>
            <a:ext cx="30163" cy="23812"/>
          </a:xfrm>
          <a:custGeom>
            <a:avLst/>
            <a:gdLst>
              <a:gd name="T0" fmla="*/ 0 w 19"/>
              <a:gd name="T1" fmla="*/ 23812 h 15"/>
              <a:gd name="T2" fmla="*/ 7938 w 19"/>
              <a:gd name="T3" fmla="*/ 15875 h 15"/>
              <a:gd name="T4" fmla="*/ 15875 w 19"/>
              <a:gd name="T5" fmla="*/ 15875 h 15"/>
              <a:gd name="T6" fmla="*/ 15875 w 19"/>
              <a:gd name="T7" fmla="*/ 7937 h 15"/>
              <a:gd name="T8" fmla="*/ 22225 w 19"/>
              <a:gd name="T9" fmla="*/ 7937 h 15"/>
              <a:gd name="T10" fmla="*/ 22225 w 19"/>
              <a:gd name="T11" fmla="*/ 0 h 15"/>
              <a:gd name="T12" fmla="*/ 22225 w 19"/>
              <a:gd name="T13" fmla="*/ 7937 h 15"/>
              <a:gd name="T14" fmla="*/ 30163 w 19"/>
              <a:gd name="T15" fmla="*/ 7937 h 15"/>
              <a:gd name="T16" fmla="*/ 15875 w 19"/>
              <a:gd name="T17" fmla="*/ 15875 h 15"/>
              <a:gd name="T18" fmla="*/ 7938 w 19"/>
              <a:gd name="T19" fmla="*/ 15875 h 15"/>
              <a:gd name="T20" fmla="*/ 0 w 19"/>
              <a:gd name="T21" fmla="*/ 23812 h 1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9"/>
              <a:gd name="T34" fmla="*/ 0 h 15"/>
              <a:gd name="T35" fmla="*/ 19 w 19"/>
              <a:gd name="T36" fmla="*/ 15 h 15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9" h="15">
                <a:moveTo>
                  <a:pt x="0" y="15"/>
                </a:moveTo>
                <a:lnTo>
                  <a:pt x="5" y="10"/>
                </a:lnTo>
                <a:lnTo>
                  <a:pt x="10" y="10"/>
                </a:lnTo>
                <a:lnTo>
                  <a:pt x="10" y="5"/>
                </a:lnTo>
                <a:lnTo>
                  <a:pt x="14" y="5"/>
                </a:lnTo>
                <a:lnTo>
                  <a:pt x="14" y="0"/>
                </a:lnTo>
                <a:lnTo>
                  <a:pt x="14" y="5"/>
                </a:lnTo>
                <a:lnTo>
                  <a:pt x="19" y="5"/>
                </a:lnTo>
                <a:lnTo>
                  <a:pt x="10" y="10"/>
                </a:lnTo>
                <a:lnTo>
                  <a:pt x="5" y="10"/>
                </a:lnTo>
                <a:lnTo>
                  <a:pt x="0" y="1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0" name="Freeform 978"/>
          <p:cNvSpPr>
            <a:spLocks/>
          </p:cNvSpPr>
          <p:nvPr/>
        </p:nvSpPr>
        <p:spPr bwMode="auto">
          <a:xfrm>
            <a:off x="5438396" y="6751638"/>
            <a:ext cx="22225" cy="30162"/>
          </a:xfrm>
          <a:custGeom>
            <a:avLst/>
            <a:gdLst>
              <a:gd name="T0" fmla="*/ 15875 w 14"/>
              <a:gd name="T1" fmla="*/ 15875 h 19"/>
              <a:gd name="T2" fmla="*/ 7938 w 14"/>
              <a:gd name="T3" fmla="*/ 7937 h 19"/>
              <a:gd name="T4" fmla="*/ 0 w 14"/>
              <a:gd name="T5" fmla="*/ 0 h 19"/>
              <a:gd name="T6" fmla="*/ 7938 w 14"/>
              <a:gd name="T7" fmla="*/ 7937 h 19"/>
              <a:gd name="T8" fmla="*/ 7938 w 14"/>
              <a:gd name="T9" fmla="*/ 0 h 19"/>
              <a:gd name="T10" fmla="*/ 15875 w 14"/>
              <a:gd name="T11" fmla="*/ 7937 h 19"/>
              <a:gd name="T12" fmla="*/ 22225 w 14"/>
              <a:gd name="T13" fmla="*/ 7937 h 19"/>
              <a:gd name="T14" fmla="*/ 22225 w 14"/>
              <a:gd name="T15" fmla="*/ 15875 h 19"/>
              <a:gd name="T16" fmla="*/ 15875 w 14"/>
              <a:gd name="T17" fmla="*/ 15875 h 19"/>
              <a:gd name="T18" fmla="*/ 22225 w 14"/>
              <a:gd name="T19" fmla="*/ 15875 h 19"/>
              <a:gd name="T20" fmla="*/ 15875 w 14"/>
              <a:gd name="T21" fmla="*/ 15875 h 19"/>
              <a:gd name="T22" fmla="*/ 22225 w 14"/>
              <a:gd name="T23" fmla="*/ 15875 h 19"/>
              <a:gd name="T24" fmla="*/ 15875 w 14"/>
              <a:gd name="T25" fmla="*/ 15875 h 19"/>
              <a:gd name="T26" fmla="*/ 15875 w 14"/>
              <a:gd name="T27" fmla="*/ 23812 h 19"/>
              <a:gd name="T28" fmla="*/ 22225 w 14"/>
              <a:gd name="T29" fmla="*/ 23812 h 19"/>
              <a:gd name="T30" fmla="*/ 22225 w 14"/>
              <a:gd name="T31" fmla="*/ 30162 h 19"/>
              <a:gd name="T32" fmla="*/ 22225 w 14"/>
              <a:gd name="T33" fmla="*/ 23812 h 19"/>
              <a:gd name="T34" fmla="*/ 22225 w 14"/>
              <a:gd name="T35" fmla="*/ 30162 h 19"/>
              <a:gd name="T36" fmla="*/ 15875 w 14"/>
              <a:gd name="T37" fmla="*/ 23812 h 19"/>
              <a:gd name="T38" fmla="*/ 15875 w 14"/>
              <a:gd name="T39" fmla="*/ 30162 h 19"/>
              <a:gd name="T40" fmla="*/ 15875 w 14"/>
              <a:gd name="T41" fmla="*/ 23812 h 19"/>
              <a:gd name="T42" fmla="*/ 15875 w 14"/>
              <a:gd name="T43" fmla="*/ 30162 h 19"/>
              <a:gd name="T44" fmla="*/ 15875 w 14"/>
              <a:gd name="T45" fmla="*/ 23812 h 19"/>
              <a:gd name="T46" fmla="*/ 7938 w 14"/>
              <a:gd name="T47" fmla="*/ 23812 h 19"/>
              <a:gd name="T48" fmla="*/ 15875 w 14"/>
              <a:gd name="T49" fmla="*/ 23812 h 19"/>
              <a:gd name="T50" fmla="*/ 7938 w 14"/>
              <a:gd name="T51" fmla="*/ 23812 h 19"/>
              <a:gd name="T52" fmla="*/ 15875 w 14"/>
              <a:gd name="T53" fmla="*/ 23812 h 19"/>
              <a:gd name="T54" fmla="*/ 7938 w 14"/>
              <a:gd name="T55" fmla="*/ 23812 h 19"/>
              <a:gd name="T56" fmla="*/ 15875 w 14"/>
              <a:gd name="T57" fmla="*/ 23812 h 19"/>
              <a:gd name="T58" fmla="*/ 15875 w 14"/>
              <a:gd name="T59" fmla="*/ 30162 h 19"/>
              <a:gd name="T60" fmla="*/ 15875 w 14"/>
              <a:gd name="T61" fmla="*/ 23812 h 19"/>
              <a:gd name="T62" fmla="*/ 7938 w 14"/>
              <a:gd name="T63" fmla="*/ 23812 h 19"/>
              <a:gd name="T64" fmla="*/ 7938 w 14"/>
              <a:gd name="T65" fmla="*/ 30162 h 19"/>
              <a:gd name="T66" fmla="*/ 15875 w 14"/>
              <a:gd name="T67" fmla="*/ 30162 h 19"/>
              <a:gd name="T68" fmla="*/ 7938 w 14"/>
              <a:gd name="T69" fmla="*/ 30162 h 19"/>
              <a:gd name="T70" fmla="*/ 7938 w 14"/>
              <a:gd name="T71" fmla="*/ 23812 h 19"/>
              <a:gd name="T72" fmla="*/ 0 w 14"/>
              <a:gd name="T73" fmla="*/ 23812 h 19"/>
              <a:gd name="T74" fmla="*/ 0 w 14"/>
              <a:gd name="T75" fmla="*/ 15875 h 19"/>
              <a:gd name="T76" fmla="*/ 0 w 14"/>
              <a:gd name="T77" fmla="*/ 7937 h 19"/>
              <a:gd name="T78" fmla="*/ 0 w 14"/>
              <a:gd name="T79" fmla="*/ 15875 h 19"/>
              <a:gd name="T80" fmla="*/ 0 w 14"/>
              <a:gd name="T81" fmla="*/ 7937 h 19"/>
              <a:gd name="T82" fmla="*/ 0 w 14"/>
              <a:gd name="T83" fmla="*/ 15875 h 19"/>
              <a:gd name="T84" fmla="*/ 0 w 14"/>
              <a:gd name="T85" fmla="*/ 7937 h 19"/>
              <a:gd name="T86" fmla="*/ 7938 w 14"/>
              <a:gd name="T87" fmla="*/ 7937 h 19"/>
              <a:gd name="T88" fmla="*/ 7938 w 14"/>
              <a:gd name="T89" fmla="*/ 15875 h 19"/>
              <a:gd name="T90" fmla="*/ 15875 w 14"/>
              <a:gd name="T91" fmla="*/ 15875 h 19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14"/>
              <a:gd name="T139" fmla="*/ 0 h 19"/>
              <a:gd name="T140" fmla="*/ 14 w 14"/>
              <a:gd name="T141" fmla="*/ 19 h 19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14" h="19">
                <a:moveTo>
                  <a:pt x="10" y="10"/>
                </a:moveTo>
                <a:lnTo>
                  <a:pt x="5" y="5"/>
                </a:ln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10" y="5"/>
                </a:lnTo>
                <a:lnTo>
                  <a:pt x="14" y="5"/>
                </a:lnTo>
                <a:lnTo>
                  <a:pt x="14" y="10"/>
                </a:lnTo>
                <a:lnTo>
                  <a:pt x="10" y="10"/>
                </a:lnTo>
                <a:lnTo>
                  <a:pt x="14" y="10"/>
                </a:lnTo>
                <a:lnTo>
                  <a:pt x="10" y="10"/>
                </a:lnTo>
                <a:lnTo>
                  <a:pt x="14" y="10"/>
                </a:lnTo>
                <a:lnTo>
                  <a:pt x="10" y="10"/>
                </a:lnTo>
                <a:lnTo>
                  <a:pt x="10" y="15"/>
                </a:lnTo>
                <a:lnTo>
                  <a:pt x="14" y="15"/>
                </a:lnTo>
                <a:lnTo>
                  <a:pt x="14" y="19"/>
                </a:lnTo>
                <a:lnTo>
                  <a:pt x="14" y="15"/>
                </a:lnTo>
                <a:lnTo>
                  <a:pt x="14" y="19"/>
                </a:lnTo>
                <a:lnTo>
                  <a:pt x="10" y="15"/>
                </a:lnTo>
                <a:lnTo>
                  <a:pt x="10" y="19"/>
                </a:lnTo>
                <a:lnTo>
                  <a:pt x="10" y="15"/>
                </a:lnTo>
                <a:lnTo>
                  <a:pt x="10" y="19"/>
                </a:lnTo>
                <a:lnTo>
                  <a:pt x="10" y="15"/>
                </a:lnTo>
                <a:lnTo>
                  <a:pt x="5" y="15"/>
                </a:lnTo>
                <a:lnTo>
                  <a:pt x="10" y="15"/>
                </a:lnTo>
                <a:lnTo>
                  <a:pt x="5" y="15"/>
                </a:lnTo>
                <a:lnTo>
                  <a:pt x="10" y="15"/>
                </a:lnTo>
                <a:lnTo>
                  <a:pt x="5" y="15"/>
                </a:lnTo>
                <a:lnTo>
                  <a:pt x="10" y="15"/>
                </a:lnTo>
                <a:lnTo>
                  <a:pt x="10" y="19"/>
                </a:lnTo>
                <a:lnTo>
                  <a:pt x="10" y="15"/>
                </a:lnTo>
                <a:lnTo>
                  <a:pt x="5" y="15"/>
                </a:lnTo>
                <a:lnTo>
                  <a:pt x="5" y="19"/>
                </a:lnTo>
                <a:lnTo>
                  <a:pt x="10" y="19"/>
                </a:lnTo>
                <a:lnTo>
                  <a:pt x="5" y="19"/>
                </a:lnTo>
                <a:lnTo>
                  <a:pt x="5" y="15"/>
                </a:lnTo>
                <a:lnTo>
                  <a:pt x="0" y="15"/>
                </a:lnTo>
                <a:lnTo>
                  <a:pt x="0" y="10"/>
                </a:lnTo>
                <a:lnTo>
                  <a:pt x="0" y="5"/>
                </a:lnTo>
                <a:lnTo>
                  <a:pt x="0" y="10"/>
                </a:lnTo>
                <a:lnTo>
                  <a:pt x="0" y="5"/>
                </a:lnTo>
                <a:lnTo>
                  <a:pt x="0" y="10"/>
                </a:lnTo>
                <a:lnTo>
                  <a:pt x="0" y="5"/>
                </a:lnTo>
                <a:lnTo>
                  <a:pt x="5" y="5"/>
                </a:lnTo>
                <a:lnTo>
                  <a:pt x="5" y="10"/>
                </a:lnTo>
                <a:lnTo>
                  <a:pt x="10" y="1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1" name="Freeform 979"/>
          <p:cNvSpPr>
            <a:spLocks/>
          </p:cNvSpPr>
          <p:nvPr/>
        </p:nvSpPr>
        <p:spPr bwMode="auto">
          <a:xfrm>
            <a:off x="5582858" y="6661150"/>
            <a:ext cx="68263" cy="84138"/>
          </a:xfrm>
          <a:custGeom>
            <a:avLst/>
            <a:gdLst>
              <a:gd name="T0" fmla="*/ 7938 w 43"/>
              <a:gd name="T1" fmla="*/ 76200 h 53"/>
              <a:gd name="T2" fmla="*/ 22225 w 43"/>
              <a:gd name="T3" fmla="*/ 76200 h 53"/>
              <a:gd name="T4" fmla="*/ 38100 w 43"/>
              <a:gd name="T5" fmla="*/ 68263 h 53"/>
              <a:gd name="T6" fmla="*/ 22225 w 43"/>
              <a:gd name="T7" fmla="*/ 68263 h 53"/>
              <a:gd name="T8" fmla="*/ 15875 w 43"/>
              <a:gd name="T9" fmla="*/ 68263 h 53"/>
              <a:gd name="T10" fmla="*/ 22225 w 43"/>
              <a:gd name="T11" fmla="*/ 60325 h 53"/>
              <a:gd name="T12" fmla="*/ 15875 w 43"/>
              <a:gd name="T13" fmla="*/ 68263 h 53"/>
              <a:gd name="T14" fmla="*/ 15875 w 43"/>
              <a:gd name="T15" fmla="*/ 52388 h 53"/>
              <a:gd name="T16" fmla="*/ 22225 w 43"/>
              <a:gd name="T17" fmla="*/ 60325 h 53"/>
              <a:gd name="T18" fmla="*/ 30163 w 43"/>
              <a:gd name="T19" fmla="*/ 52388 h 53"/>
              <a:gd name="T20" fmla="*/ 22225 w 43"/>
              <a:gd name="T21" fmla="*/ 46038 h 53"/>
              <a:gd name="T22" fmla="*/ 15875 w 43"/>
              <a:gd name="T23" fmla="*/ 52388 h 53"/>
              <a:gd name="T24" fmla="*/ 15875 w 43"/>
              <a:gd name="T25" fmla="*/ 52388 h 53"/>
              <a:gd name="T26" fmla="*/ 7938 w 43"/>
              <a:gd name="T27" fmla="*/ 46038 h 53"/>
              <a:gd name="T28" fmla="*/ 7938 w 43"/>
              <a:gd name="T29" fmla="*/ 46038 h 53"/>
              <a:gd name="T30" fmla="*/ 7938 w 43"/>
              <a:gd name="T31" fmla="*/ 46038 h 53"/>
              <a:gd name="T32" fmla="*/ 7938 w 43"/>
              <a:gd name="T33" fmla="*/ 38100 h 53"/>
              <a:gd name="T34" fmla="*/ 7938 w 43"/>
              <a:gd name="T35" fmla="*/ 22225 h 53"/>
              <a:gd name="T36" fmla="*/ 22225 w 43"/>
              <a:gd name="T37" fmla="*/ 22225 h 53"/>
              <a:gd name="T38" fmla="*/ 15875 w 43"/>
              <a:gd name="T39" fmla="*/ 30163 h 53"/>
              <a:gd name="T40" fmla="*/ 7938 w 43"/>
              <a:gd name="T41" fmla="*/ 30163 h 53"/>
              <a:gd name="T42" fmla="*/ 15875 w 43"/>
              <a:gd name="T43" fmla="*/ 38100 h 53"/>
              <a:gd name="T44" fmla="*/ 22225 w 43"/>
              <a:gd name="T45" fmla="*/ 38100 h 53"/>
              <a:gd name="T46" fmla="*/ 30163 w 43"/>
              <a:gd name="T47" fmla="*/ 52388 h 53"/>
              <a:gd name="T48" fmla="*/ 38100 w 43"/>
              <a:gd name="T49" fmla="*/ 52388 h 53"/>
              <a:gd name="T50" fmla="*/ 53975 w 43"/>
              <a:gd name="T51" fmla="*/ 52388 h 53"/>
              <a:gd name="T52" fmla="*/ 60325 w 43"/>
              <a:gd name="T53" fmla="*/ 60325 h 53"/>
              <a:gd name="T54" fmla="*/ 60325 w 43"/>
              <a:gd name="T55" fmla="*/ 46038 h 53"/>
              <a:gd name="T56" fmla="*/ 53975 w 43"/>
              <a:gd name="T57" fmla="*/ 52388 h 53"/>
              <a:gd name="T58" fmla="*/ 53975 w 43"/>
              <a:gd name="T59" fmla="*/ 46038 h 53"/>
              <a:gd name="T60" fmla="*/ 53975 w 43"/>
              <a:gd name="T61" fmla="*/ 46038 h 53"/>
              <a:gd name="T62" fmla="*/ 53975 w 43"/>
              <a:gd name="T63" fmla="*/ 46038 h 53"/>
              <a:gd name="T64" fmla="*/ 53975 w 43"/>
              <a:gd name="T65" fmla="*/ 38100 h 53"/>
              <a:gd name="T66" fmla="*/ 53975 w 43"/>
              <a:gd name="T67" fmla="*/ 38100 h 53"/>
              <a:gd name="T68" fmla="*/ 46038 w 43"/>
              <a:gd name="T69" fmla="*/ 46038 h 53"/>
              <a:gd name="T70" fmla="*/ 38100 w 43"/>
              <a:gd name="T71" fmla="*/ 46038 h 53"/>
              <a:gd name="T72" fmla="*/ 46038 w 43"/>
              <a:gd name="T73" fmla="*/ 38100 h 53"/>
              <a:gd name="T74" fmla="*/ 46038 w 43"/>
              <a:gd name="T75" fmla="*/ 38100 h 53"/>
              <a:gd name="T76" fmla="*/ 38100 w 43"/>
              <a:gd name="T77" fmla="*/ 30163 h 53"/>
              <a:gd name="T78" fmla="*/ 38100 w 43"/>
              <a:gd name="T79" fmla="*/ 30163 h 53"/>
              <a:gd name="T80" fmla="*/ 30163 w 43"/>
              <a:gd name="T81" fmla="*/ 22225 h 53"/>
              <a:gd name="T82" fmla="*/ 30163 w 43"/>
              <a:gd name="T83" fmla="*/ 22225 h 53"/>
              <a:gd name="T84" fmla="*/ 30163 w 43"/>
              <a:gd name="T85" fmla="*/ 22225 h 53"/>
              <a:gd name="T86" fmla="*/ 30163 w 43"/>
              <a:gd name="T87" fmla="*/ 22225 h 53"/>
              <a:gd name="T88" fmla="*/ 15875 w 43"/>
              <a:gd name="T89" fmla="*/ 22225 h 53"/>
              <a:gd name="T90" fmla="*/ 22225 w 43"/>
              <a:gd name="T91" fmla="*/ 14288 h 53"/>
              <a:gd name="T92" fmla="*/ 15875 w 43"/>
              <a:gd name="T93" fmla="*/ 7938 h 53"/>
              <a:gd name="T94" fmla="*/ 30163 w 43"/>
              <a:gd name="T95" fmla="*/ 7938 h 53"/>
              <a:gd name="T96" fmla="*/ 30163 w 43"/>
              <a:gd name="T97" fmla="*/ 7938 h 53"/>
              <a:gd name="T98" fmla="*/ 22225 w 43"/>
              <a:gd name="T99" fmla="*/ 0 h 53"/>
              <a:gd name="T100" fmla="*/ 46038 w 43"/>
              <a:gd name="T101" fmla="*/ 22225 h 53"/>
              <a:gd name="T102" fmla="*/ 53975 w 43"/>
              <a:gd name="T103" fmla="*/ 30163 h 53"/>
              <a:gd name="T104" fmla="*/ 60325 w 43"/>
              <a:gd name="T105" fmla="*/ 38100 h 53"/>
              <a:gd name="T106" fmla="*/ 68263 w 43"/>
              <a:gd name="T107" fmla="*/ 52388 h 53"/>
              <a:gd name="T108" fmla="*/ 60325 w 43"/>
              <a:gd name="T109" fmla="*/ 60325 h 53"/>
              <a:gd name="T110" fmla="*/ 53975 w 43"/>
              <a:gd name="T111" fmla="*/ 68263 h 53"/>
              <a:gd name="T112" fmla="*/ 38100 w 43"/>
              <a:gd name="T113" fmla="*/ 68263 h 53"/>
              <a:gd name="T114" fmla="*/ 22225 w 43"/>
              <a:gd name="T115" fmla="*/ 76200 h 53"/>
              <a:gd name="T116" fmla="*/ 15875 w 43"/>
              <a:gd name="T117" fmla="*/ 84138 h 53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43"/>
              <a:gd name="T178" fmla="*/ 0 h 53"/>
              <a:gd name="T179" fmla="*/ 43 w 43"/>
              <a:gd name="T180" fmla="*/ 53 h 53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43" h="53">
                <a:moveTo>
                  <a:pt x="10" y="53"/>
                </a:moveTo>
                <a:lnTo>
                  <a:pt x="5" y="48"/>
                </a:lnTo>
                <a:lnTo>
                  <a:pt x="10" y="48"/>
                </a:lnTo>
                <a:lnTo>
                  <a:pt x="14" y="48"/>
                </a:lnTo>
                <a:lnTo>
                  <a:pt x="19" y="43"/>
                </a:lnTo>
                <a:lnTo>
                  <a:pt x="24" y="43"/>
                </a:lnTo>
                <a:lnTo>
                  <a:pt x="19" y="43"/>
                </a:lnTo>
                <a:lnTo>
                  <a:pt x="14" y="43"/>
                </a:lnTo>
                <a:lnTo>
                  <a:pt x="10" y="48"/>
                </a:lnTo>
                <a:lnTo>
                  <a:pt x="10" y="43"/>
                </a:lnTo>
                <a:lnTo>
                  <a:pt x="14" y="43"/>
                </a:lnTo>
                <a:lnTo>
                  <a:pt x="14" y="38"/>
                </a:lnTo>
                <a:lnTo>
                  <a:pt x="10" y="38"/>
                </a:lnTo>
                <a:lnTo>
                  <a:pt x="10" y="43"/>
                </a:lnTo>
                <a:lnTo>
                  <a:pt x="10" y="38"/>
                </a:lnTo>
                <a:lnTo>
                  <a:pt x="10" y="33"/>
                </a:lnTo>
                <a:lnTo>
                  <a:pt x="10" y="38"/>
                </a:lnTo>
                <a:lnTo>
                  <a:pt x="14" y="38"/>
                </a:lnTo>
                <a:lnTo>
                  <a:pt x="19" y="38"/>
                </a:lnTo>
                <a:lnTo>
                  <a:pt x="19" y="33"/>
                </a:lnTo>
                <a:lnTo>
                  <a:pt x="14" y="33"/>
                </a:lnTo>
                <a:lnTo>
                  <a:pt x="14" y="29"/>
                </a:lnTo>
                <a:lnTo>
                  <a:pt x="10" y="29"/>
                </a:lnTo>
                <a:lnTo>
                  <a:pt x="10" y="33"/>
                </a:lnTo>
                <a:lnTo>
                  <a:pt x="14" y="33"/>
                </a:lnTo>
                <a:lnTo>
                  <a:pt x="10" y="33"/>
                </a:lnTo>
                <a:lnTo>
                  <a:pt x="10" y="29"/>
                </a:lnTo>
                <a:lnTo>
                  <a:pt x="5" y="29"/>
                </a:lnTo>
                <a:lnTo>
                  <a:pt x="10" y="29"/>
                </a:lnTo>
                <a:lnTo>
                  <a:pt x="5" y="29"/>
                </a:lnTo>
                <a:lnTo>
                  <a:pt x="10" y="29"/>
                </a:lnTo>
                <a:lnTo>
                  <a:pt x="5" y="29"/>
                </a:lnTo>
                <a:lnTo>
                  <a:pt x="0" y="24"/>
                </a:lnTo>
                <a:lnTo>
                  <a:pt x="5" y="24"/>
                </a:lnTo>
                <a:lnTo>
                  <a:pt x="5" y="19"/>
                </a:lnTo>
                <a:lnTo>
                  <a:pt x="5" y="14"/>
                </a:lnTo>
                <a:lnTo>
                  <a:pt x="10" y="14"/>
                </a:lnTo>
                <a:lnTo>
                  <a:pt x="14" y="14"/>
                </a:lnTo>
                <a:lnTo>
                  <a:pt x="10" y="14"/>
                </a:lnTo>
                <a:lnTo>
                  <a:pt x="10" y="19"/>
                </a:lnTo>
                <a:lnTo>
                  <a:pt x="5" y="14"/>
                </a:lnTo>
                <a:lnTo>
                  <a:pt x="5" y="19"/>
                </a:lnTo>
                <a:lnTo>
                  <a:pt x="10" y="19"/>
                </a:lnTo>
                <a:lnTo>
                  <a:pt x="10" y="24"/>
                </a:lnTo>
                <a:lnTo>
                  <a:pt x="10" y="29"/>
                </a:lnTo>
                <a:lnTo>
                  <a:pt x="14" y="24"/>
                </a:lnTo>
                <a:lnTo>
                  <a:pt x="14" y="29"/>
                </a:lnTo>
                <a:lnTo>
                  <a:pt x="19" y="33"/>
                </a:lnTo>
                <a:lnTo>
                  <a:pt x="24" y="38"/>
                </a:lnTo>
                <a:lnTo>
                  <a:pt x="24" y="33"/>
                </a:lnTo>
                <a:lnTo>
                  <a:pt x="29" y="33"/>
                </a:lnTo>
                <a:lnTo>
                  <a:pt x="34" y="33"/>
                </a:lnTo>
                <a:lnTo>
                  <a:pt x="34" y="38"/>
                </a:lnTo>
                <a:lnTo>
                  <a:pt x="38" y="38"/>
                </a:lnTo>
                <a:lnTo>
                  <a:pt x="38" y="33"/>
                </a:lnTo>
                <a:lnTo>
                  <a:pt x="38" y="29"/>
                </a:lnTo>
                <a:lnTo>
                  <a:pt x="38" y="33"/>
                </a:lnTo>
                <a:lnTo>
                  <a:pt x="34" y="33"/>
                </a:lnTo>
                <a:lnTo>
                  <a:pt x="38" y="29"/>
                </a:lnTo>
                <a:lnTo>
                  <a:pt x="34" y="29"/>
                </a:lnTo>
                <a:lnTo>
                  <a:pt x="34" y="33"/>
                </a:lnTo>
                <a:lnTo>
                  <a:pt x="34" y="29"/>
                </a:lnTo>
                <a:lnTo>
                  <a:pt x="38" y="29"/>
                </a:lnTo>
                <a:lnTo>
                  <a:pt x="34" y="29"/>
                </a:lnTo>
                <a:lnTo>
                  <a:pt x="38" y="24"/>
                </a:lnTo>
                <a:lnTo>
                  <a:pt x="34" y="24"/>
                </a:lnTo>
                <a:lnTo>
                  <a:pt x="29" y="24"/>
                </a:lnTo>
                <a:lnTo>
                  <a:pt x="34" y="24"/>
                </a:lnTo>
                <a:lnTo>
                  <a:pt x="29" y="24"/>
                </a:lnTo>
                <a:lnTo>
                  <a:pt x="29" y="29"/>
                </a:lnTo>
                <a:lnTo>
                  <a:pt x="24" y="24"/>
                </a:lnTo>
                <a:lnTo>
                  <a:pt x="24" y="29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4" y="19"/>
                </a:lnTo>
                <a:lnTo>
                  <a:pt x="29" y="14"/>
                </a:lnTo>
                <a:lnTo>
                  <a:pt x="24" y="19"/>
                </a:lnTo>
                <a:lnTo>
                  <a:pt x="24" y="14"/>
                </a:lnTo>
                <a:lnTo>
                  <a:pt x="19" y="14"/>
                </a:lnTo>
                <a:lnTo>
                  <a:pt x="19" y="19"/>
                </a:lnTo>
                <a:lnTo>
                  <a:pt x="19" y="14"/>
                </a:lnTo>
                <a:lnTo>
                  <a:pt x="24" y="14"/>
                </a:lnTo>
                <a:lnTo>
                  <a:pt x="19" y="14"/>
                </a:lnTo>
                <a:lnTo>
                  <a:pt x="24" y="14"/>
                </a:lnTo>
                <a:lnTo>
                  <a:pt x="19" y="14"/>
                </a:lnTo>
                <a:lnTo>
                  <a:pt x="14" y="14"/>
                </a:lnTo>
                <a:lnTo>
                  <a:pt x="10" y="14"/>
                </a:lnTo>
                <a:lnTo>
                  <a:pt x="10" y="9"/>
                </a:lnTo>
                <a:lnTo>
                  <a:pt x="14" y="9"/>
                </a:lnTo>
                <a:lnTo>
                  <a:pt x="10" y="9"/>
                </a:lnTo>
                <a:lnTo>
                  <a:pt x="10" y="5"/>
                </a:lnTo>
                <a:lnTo>
                  <a:pt x="14" y="5"/>
                </a:lnTo>
                <a:lnTo>
                  <a:pt x="19" y="5"/>
                </a:lnTo>
                <a:lnTo>
                  <a:pt x="19" y="9"/>
                </a:lnTo>
                <a:lnTo>
                  <a:pt x="19" y="5"/>
                </a:lnTo>
                <a:lnTo>
                  <a:pt x="14" y="5"/>
                </a:lnTo>
                <a:lnTo>
                  <a:pt x="14" y="0"/>
                </a:lnTo>
                <a:lnTo>
                  <a:pt x="24" y="9"/>
                </a:lnTo>
                <a:lnTo>
                  <a:pt x="29" y="14"/>
                </a:lnTo>
                <a:lnTo>
                  <a:pt x="34" y="14"/>
                </a:lnTo>
                <a:lnTo>
                  <a:pt x="34" y="19"/>
                </a:lnTo>
                <a:lnTo>
                  <a:pt x="38" y="19"/>
                </a:lnTo>
                <a:lnTo>
                  <a:pt x="38" y="24"/>
                </a:lnTo>
                <a:lnTo>
                  <a:pt x="43" y="29"/>
                </a:lnTo>
                <a:lnTo>
                  <a:pt x="43" y="33"/>
                </a:lnTo>
                <a:lnTo>
                  <a:pt x="43" y="38"/>
                </a:lnTo>
                <a:lnTo>
                  <a:pt x="38" y="38"/>
                </a:lnTo>
                <a:lnTo>
                  <a:pt x="38" y="43"/>
                </a:lnTo>
                <a:lnTo>
                  <a:pt x="34" y="43"/>
                </a:lnTo>
                <a:lnTo>
                  <a:pt x="29" y="43"/>
                </a:lnTo>
                <a:lnTo>
                  <a:pt x="24" y="43"/>
                </a:lnTo>
                <a:lnTo>
                  <a:pt x="19" y="48"/>
                </a:lnTo>
                <a:lnTo>
                  <a:pt x="14" y="48"/>
                </a:lnTo>
                <a:lnTo>
                  <a:pt x="14" y="53"/>
                </a:lnTo>
                <a:lnTo>
                  <a:pt x="10" y="53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2" name="Freeform 980"/>
          <p:cNvSpPr>
            <a:spLocks/>
          </p:cNvSpPr>
          <p:nvPr/>
        </p:nvSpPr>
        <p:spPr bwMode="auto">
          <a:xfrm>
            <a:off x="5544758" y="6699250"/>
            <a:ext cx="38100" cy="30163"/>
          </a:xfrm>
          <a:custGeom>
            <a:avLst/>
            <a:gdLst>
              <a:gd name="T0" fmla="*/ 30163 w 24"/>
              <a:gd name="T1" fmla="*/ 30163 h 19"/>
              <a:gd name="T2" fmla="*/ 30163 w 24"/>
              <a:gd name="T3" fmla="*/ 22225 h 19"/>
              <a:gd name="T4" fmla="*/ 30163 w 24"/>
              <a:gd name="T5" fmla="*/ 14288 h 19"/>
              <a:gd name="T6" fmla="*/ 22225 w 24"/>
              <a:gd name="T7" fmla="*/ 14288 h 19"/>
              <a:gd name="T8" fmla="*/ 30163 w 24"/>
              <a:gd name="T9" fmla="*/ 22225 h 19"/>
              <a:gd name="T10" fmla="*/ 22225 w 24"/>
              <a:gd name="T11" fmla="*/ 22225 h 19"/>
              <a:gd name="T12" fmla="*/ 30163 w 24"/>
              <a:gd name="T13" fmla="*/ 22225 h 19"/>
              <a:gd name="T14" fmla="*/ 22225 w 24"/>
              <a:gd name="T15" fmla="*/ 22225 h 19"/>
              <a:gd name="T16" fmla="*/ 22225 w 24"/>
              <a:gd name="T17" fmla="*/ 30163 h 19"/>
              <a:gd name="T18" fmla="*/ 22225 w 24"/>
              <a:gd name="T19" fmla="*/ 22225 h 19"/>
              <a:gd name="T20" fmla="*/ 15875 w 24"/>
              <a:gd name="T21" fmla="*/ 22225 h 19"/>
              <a:gd name="T22" fmla="*/ 22225 w 24"/>
              <a:gd name="T23" fmla="*/ 22225 h 19"/>
              <a:gd name="T24" fmla="*/ 15875 w 24"/>
              <a:gd name="T25" fmla="*/ 22225 h 19"/>
              <a:gd name="T26" fmla="*/ 15875 w 24"/>
              <a:gd name="T27" fmla="*/ 30163 h 19"/>
              <a:gd name="T28" fmla="*/ 15875 w 24"/>
              <a:gd name="T29" fmla="*/ 22225 h 19"/>
              <a:gd name="T30" fmla="*/ 15875 w 24"/>
              <a:gd name="T31" fmla="*/ 30163 h 19"/>
              <a:gd name="T32" fmla="*/ 7938 w 24"/>
              <a:gd name="T33" fmla="*/ 30163 h 19"/>
              <a:gd name="T34" fmla="*/ 7938 w 24"/>
              <a:gd name="T35" fmla="*/ 22225 h 19"/>
              <a:gd name="T36" fmla="*/ 15875 w 24"/>
              <a:gd name="T37" fmla="*/ 22225 h 19"/>
              <a:gd name="T38" fmla="*/ 7938 w 24"/>
              <a:gd name="T39" fmla="*/ 22225 h 19"/>
              <a:gd name="T40" fmla="*/ 7938 w 24"/>
              <a:gd name="T41" fmla="*/ 14288 h 19"/>
              <a:gd name="T42" fmla="*/ 0 w 24"/>
              <a:gd name="T43" fmla="*/ 14288 h 19"/>
              <a:gd name="T44" fmla="*/ 7938 w 24"/>
              <a:gd name="T45" fmla="*/ 14288 h 19"/>
              <a:gd name="T46" fmla="*/ 15875 w 24"/>
              <a:gd name="T47" fmla="*/ 14288 h 19"/>
              <a:gd name="T48" fmla="*/ 15875 w 24"/>
              <a:gd name="T49" fmla="*/ 22225 h 19"/>
              <a:gd name="T50" fmla="*/ 15875 w 24"/>
              <a:gd name="T51" fmla="*/ 14288 h 19"/>
              <a:gd name="T52" fmla="*/ 15875 w 24"/>
              <a:gd name="T53" fmla="*/ 22225 h 19"/>
              <a:gd name="T54" fmla="*/ 22225 w 24"/>
              <a:gd name="T55" fmla="*/ 14288 h 19"/>
              <a:gd name="T56" fmla="*/ 30163 w 24"/>
              <a:gd name="T57" fmla="*/ 14288 h 19"/>
              <a:gd name="T58" fmla="*/ 30163 w 24"/>
              <a:gd name="T59" fmla="*/ 7938 h 19"/>
              <a:gd name="T60" fmla="*/ 22225 w 24"/>
              <a:gd name="T61" fmla="*/ 7938 h 19"/>
              <a:gd name="T62" fmla="*/ 15875 w 24"/>
              <a:gd name="T63" fmla="*/ 7938 h 19"/>
              <a:gd name="T64" fmla="*/ 15875 w 24"/>
              <a:gd name="T65" fmla="*/ 0 h 19"/>
              <a:gd name="T66" fmla="*/ 22225 w 24"/>
              <a:gd name="T67" fmla="*/ 0 h 19"/>
              <a:gd name="T68" fmla="*/ 30163 w 24"/>
              <a:gd name="T69" fmla="*/ 0 h 19"/>
              <a:gd name="T70" fmla="*/ 38100 w 24"/>
              <a:gd name="T71" fmla="*/ 0 h 19"/>
              <a:gd name="T72" fmla="*/ 38100 w 24"/>
              <a:gd name="T73" fmla="*/ 7938 h 19"/>
              <a:gd name="T74" fmla="*/ 30163 w 24"/>
              <a:gd name="T75" fmla="*/ 7938 h 19"/>
              <a:gd name="T76" fmla="*/ 30163 w 24"/>
              <a:gd name="T77" fmla="*/ 22225 h 19"/>
              <a:gd name="T78" fmla="*/ 38100 w 24"/>
              <a:gd name="T79" fmla="*/ 14288 h 19"/>
              <a:gd name="T80" fmla="*/ 38100 w 24"/>
              <a:gd name="T81" fmla="*/ 22225 h 19"/>
              <a:gd name="T82" fmla="*/ 30163 w 24"/>
              <a:gd name="T83" fmla="*/ 22225 h 19"/>
              <a:gd name="T84" fmla="*/ 38100 w 24"/>
              <a:gd name="T85" fmla="*/ 22225 h 19"/>
              <a:gd name="T86" fmla="*/ 38100 w 24"/>
              <a:gd name="T87" fmla="*/ 30163 h 19"/>
              <a:gd name="T88" fmla="*/ 30163 w 24"/>
              <a:gd name="T89" fmla="*/ 30163 h 19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24"/>
              <a:gd name="T136" fmla="*/ 0 h 19"/>
              <a:gd name="T137" fmla="*/ 24 w 24"/>
              <a:gd name="T138" fmla="*/ 19 h 19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24" h="19">
                <a:moveTo>
                  <a:pt x="19" y="19"/>
                </a:moveTo>
                <a:lnTo>
                  <a:pt x="19" y="14"/>
                </a:lnTo>
                <a:lnTo>
                  <a:pt x="19" y="9"/>
                </a:lnTo>
                <a:lnTo>
                  <a:pt x="14" y="9"/>
                </a:lnTo>
                <a:lnTo>
                  <a:pt x="19" y="14"/>
                </a:lnTo>
                <a:lnTo>
                  <a:pt x="14" y="14"/>
                </a:lnTo>
                <a:lnTo>
                  <a:pt x="19" y="14"/>
                </a:lnTo>
                <a:lnTo>
                  <a:pt x="14" y="14"/>
                </a:lnTo>
                <a:lnTo>
                  <a:pt x="14" y="19"/>
                </a:lnTo>
                <a:lnTo>
                  <a:pt x="14" y="14"/>
                </a:lnTo>
                <a:lnTo>
                  <a:pt x="10" y="14"/>
                </a:lnTo>
                <a:lnTo>
                  <a:pt x="14" y="14"/>
                </a:lnTo>
                <a:lnTo>
                  <a:pt x="10" y="14"/>
                </a:lnTo>
                <a:lnTo>
                  <a:pt x="10" y="19"/>
                </a:lnTo>
                <a:lnTo>
                  <a:pt x="10" y="14"/>
                </a:lnTo>
                <a:lnTo>
                  <a:pt x="10" y="19"/>
                </a:lnTo>
                <a:lnTo>
                  <a:pt x="5" y="19"/>
                </a:lnTo>
                <a:lnTo>
                  <a:pt x="5" y="14"/>
                </a:lnTo>
                <a:lnTo>
                  <a:pt x="10" y="14"/>
                </a:lnTo>
                <a:lnTo>
                  <a:pt x="5" y="14"/>
                </a:lnTo>
                <a:lnTo>
                  <a:pt x="5" y="9"/>
                </a:lnTo>
                <a:lnTo>
                  <a:pt x="0" y="9"/>
                </a:lnTo>
                <a:lnTo>
                  <a:pt x="5" y="9"/>
                </a:lnTo>
                <a:lnTo>
                  <a:pt x="10" y="9"/>
                </a:lnTo>
                <a:lnTo>
                  <a:pt x="10" y="14"/>
                </a:lnTo>
                <a:lnTo>
                  <a:pt x="10" y="9"/>
                </a:lnTo>
                <a:lnTo>
                  <a:pt x="10" y="14"/>
                </a:lnTo>
                <a:lnTo>
                  <a:pt x="14" y="9"/>
                </a:lnTo>
                <a:lnTo>
                  <a:pt x="19" y="9"/>
                </a:lnTo>
                <a:lnTo>
                  <a:pt x="19" y="5"/>
                </a:lnTo>
                <a:lnTo>
                  <a:pt x="14" y="5"/>
                </a:lnTo>
                <a:lnTo>
                  <a:pt x="10" y="5"/>
                </a:lnTo>
                <a:lnTo>
                  <a:pt x="10" y="0"/>
                </a:lnTo>
                <a:lnTo>
                  <a:pt x="14" y="0"/>
                </a:lnTo>
                <a:lnTo>
                  <a:pt x="19" y="0"/>
                </a:lnTo>
                <a:lnTo>
                  <a:pt x="24" y="0"/>
                </a:lnTo>
                <a:lnTo>
                  <a:pt x="24" y="5"/>
                </a:lnTo>
                <a:lnTo>
                  <a:pt x="19" y="5"/>
                </a:lnTo>
                <a:lnTo>
                  <a:pt x="19" y="14"/>
                </a:lnTo>
                <a:lnTo>
                  <a:pt x="24" y="9"/>
                </a:lnTo>
                <a:lnTo>
                  <a:pt x="24" y="14"/>
                </a:lnTo>
                <a:lnTo>
                  <a:pt x="19" y="14"/>
                </a:lnTo>
                <a:lnTo>
                  <a:pt x="24" y="14"/>
                </a:lnTo>
                <a:lnTo>
                  <a:pt x="24" y="19"/>
                </a:lnTo>
                <a:lnTo>
                  <a:pt x="19" y="1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3" name="Freeform 981"/>
          <p:cNvSpPr>
            <a:spLocks/>
          </p:cNvSpPr>
          <p:nvPr/>
        </p:nvSpPr>
        <p:spPr bwMode="auto">
          <a:xfrm>
            <a:off x="5560633" y="6729413"/>
            <a:ext cx="38100" cy="30162"/>
          </a:xfrm>
          <a:custGeom>
            <a:avLst/>
            <a:gdLst>
              <a:gd name="T0" fmla="*/ 0 w 24"/>
              <a:gd name="T1" fmla="*/ 30162 h 19"/>
              <a:gd name="T2" fmla="*/ 0 w 24"/>
              <a:gd name="T3" fmla="*/ 22225 h 19"/>
              <a:gd name="T4" fmla="*/ 6350 w 24"/>
              <a:gd name="T5" fmla="*/ 22225 h 19"/>
              <a:gd name="T6" fmla="*/ 14288 w 24"/>
              <a:gd name="T7" fmla="*/ 15875 h 19"/>
              <a:gd name="T8" fmla="*/ 14288 w 24"/>
              <a:gd name="T9" fmla="*/ 22225 h 19"/>
              <a:gd name="T10" fmla="*/ 22225 w 24"/>
              <a:gd name="T11" fmla="*/ 15875 h 19"/>
              <a:gd name="T12" fmla="*/ 14288 w 24"/>
              <a:gd name="T13" fmla="*/ 15875 h 19"/>
              <a:gd name="T14" fmla="*/ 6350 w 24"/>
              <a:gd name="T15" fmla="*/ 22225 h 19"/>
              <a:gd name="T16" fmla="*/ 6350 w 24"/>
              <a:gd name="T17" fmla="*/ 15875 h 19"/>
              <a:gd name="T18" fmla="*/ 14288 w 24"/>
              <a:gd name="T19" fmla="*/ 15875 h 19"/>
              <a:gd name="T20" fmla="*/ 6350 w 24"/>
              <a:gd name="T21" fmla="*/ 15875 h 19"/>
              <a:gd name="T22" fmla="*/ 14288 w 24"/>
              <a:gd name="T23" fmla="*/ 15875 h 19"/>
              <a:gd name="T24" fmla="*/ 6350 w 24"/>
              <a:gd name="T25" fmla="*/ 15875 h 19"/>
              <a:gd name="T26" fmla="*/ 6350 w 24"/>
              <a:gd name="T27" fmla="*/ 7937 h 19"/>
              <a:gd name="T28" fmla="*/ 14288 w 24"/>
              <a:gd name="T29" fmla="*/ 7937 h 19"/>
              <a:gd name="T30" fmla="*/ 22225 w 24"/>
              <a:gd name="T31" fmla="*/ 7937 h 19"/>
              <a:gd name="T32" fmla="*/ 22225 w 24"/>
              <a:gd name="T33" fmla="*/ 0 h 19"/>
              <a:gd name="T34" fmla="*/ 22225 w 24"/>
              <a:gd name="T35" fmla="*/ 15875 h 19"/>
              <a:gd name="T36" fmla="*/ 30163 w 24"/>
              <a:gd name="T37" fmla="*/ 15875 h 19"/>
              <a:gd name="T38" fmla="*/ 30163 w 24"/>
              <a:gd name="T39" fmla="*/ 7937 h 19"/>
              <a:gd name="T40" fmla="*/ 38100 w 24"/>
              <a:gd name="T41" fmla="*/ 15875 h 19"/>
              <a:gd name="T42" fmla="*/ 22225 w 24"/>
              <a:gd name="T43" fmla="*/ 22225 h 19"/>
              <a:gd name="T44" fmla="*/ 14288 w 24"/>
              <a:gd name="T45" fmla="*/ 22225 h 19"/>
              <a:gd name="T46" fmla="*/ 6350 w 24"/>
              <a:gd name="T47" fmla="*/ 30162 h 19"/>
              <a:gd name="T48" fmla="*/ 0 w 24"/>
              <a:gd name="T49" fmla="*/ 30162 h 19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24"/>
              <a:gd name="T76" fmla="*/ 0 h 19"/>
              <a:gd name="T77" fmla="*/ 24 w 24"/>
              <a:gd name="T78" fmla="*/ 19 h 19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24" h="19">
                <a:moveTo>
                  <a:pt x="0" y="19"/>
                </a:moveTo>
                <a:lnTo>
                  <a:pt x="0" y="14"/>
                </a:lnTo>
                <a:lnTo>
                  <a:pt x="4" y="14"/>
                </a:lnTo>
                <a:lnTo>
                  <a:pt x="9" y="10"/>
                </a:lnTo>
                <a:lnTo>
                  <a:pt x="9" y="14"/>
                </a:lnTo>
                <a:lnTo>
                  <a:pt x="14" y="10"/>
                </a:lnTo>
                <a:lnTo>
                  <a:pt x="9" y="10"/>
                </a:lnTo>
                <a:lnTo>
                  <a:pt x="4" y="14"/>
                </a:lnTo>
                <a:lnTo>
                  <a:pt x="4" y="10"/>
                </a:lnTo>
                <a:lnTo>
                  <a:pt x="9" y="10"/>
                </a:lnTo>
                <a:lnTo>
                  <a:pt x="4" y="10"/>
                </a:lnTo>
                <a:lnTo>
                  <a:pt x="9" y="10"/>
                </a:lnTo>
                <a:lnTo>
                  <a:pt x="4" y="10"/>
                </a:lnTo>
                <a:lnTo>
                  <a:pt x="4" y="5"/>
                </a:lnTo>
                <a:lnTo>
                  <a:pt x="9" y="5"/>
                </a:lnTo>
                <a:lnTo>
                  <a:pt x="14" y="5"/>
                </a:lnTo>
                <a:lnTo>
                  <a:pt x="14" y="0"/>
                </a:lnTo>
                <a:lnTo>
                  <a:pt x="14" y="10"/>
                </a:lnTo>
                <a:lnTo>
                  <a:pt x="19" y="10"/>
                </a:lnTo>
                <a:lnTo>
                  <a:pt x="19" y="5"/>
                </a:lnTo>
                <a:lnTo>
                  <a:pt x="24" y="10"/>
                </a:lnTo>
                <a:lnTo>
                  <a:pt x="14" y="14"/>
                </a:lnTo>
                <a:lnTo>
                  <a:pt x="9" y="14"/>
                </a:lnTo>
                <a:lnTo>
                  <a:pt x="4" y="19"/>
                </a:lnTo>
                <a:lnTo>
                  <a:pt x="0" y="1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4" name="Freeform 982"/>
          <p:cNvSpPr>
            <a:spLocks/>
          </p:cNvSpPr>
          <p:nvPr/>
        </p:nvSpPr>
        <p:spPr bwMode="auto">
          <a:xfrm>
            <a:off x="5536821" y="6729413"/>
            <a:ext cx="15875" cy="22225"/>
          </a:xfrm>
          <a:custGeom>
            <a:avLst/>
            <a:gdLst>
              <a:gd name="T0" fmla="*/ 0 w 10"/>
              <a:gd name="T1" fmla="*/ 22225 h 14"/>
              <a:gd name="T2" fmla="*/ 0 w 10"/>
              <a:gd name="T3" fmla="*/ 15875 h 14"/>
              <a:gd name="T4" fmla="*/ 7938 w 10"/>
              <a:gd name="T5" fmla="*/ 15875 h 14"/>
              <a:gd name="T6" fmla="*/ 7938 w 10"/>
              <a:gd name="T7" fmla="*/ 7938 h 14"/>
              <a:gd name="T8" fmla="*/ 0 w 10"/>
              <a:gd name="T9" fmla="*/ 15875 h 14"/>
              <a:gd name="T10" fmla="*/ 0 w 10"/>
              <a:gd name="T11" fmla="*/ 7938 h 14"/>
              <a:gd name="T12" fmla="*/ 7938 w 10"/>
              <a:gd name="T13" fmla="*/ 7938 h 14"/>
              <a:gd name="T14" fmla="*/ 0 w 10"/>
              <a:gd name="T15" fmla="*/ 7938 h 14"/>
              <a:gd name="T16" fmla="*/ 0 w 10"/>
              <a:gd name="T17" fmla="*/ 0 h 14"/>
              <a:gd name="T18" fmla="*/ 7938 w 10"/>
              <a:gd name="T19" fmla="*/ 0 h 14"/>
              <a:gd name="T20" fmla="*/ 7938 w 10"/>
              <a:gd name="T21" fmla="*/ 7938 h 14"/>
              <a:gd name="T22" fmla="*/ 15875 w 10"/>
              <a:gd name="T23" fmla="*/ 7938 h 14"/>
              <a:gd name="T24" fmla="*/ 7938 w 10"/>
              <a:gd name="T25" fmla="*/ 7938 h 14"/>
              <a:gd name="T26" fmla="*/ 7938 w 10"/>
              <a:gd name="T27" fmla="*/ 15875 h 14"/>
              <a:gd name="T28" fmla="*/ 0 w 10"/>
              <a:gd name="T29" fmla="*/ 15875 h 14"/>
              <a:gd name="T30" fmla="*/ 0 w 10"/>
              <a:gd name="T31" fmla="*/ 22225 h 14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0"/>
              <a:gd name="T49" fmla="*/ 0 h 14"/>
              <a:gd name="T50" fmla="*/ 10 w 10"/>
              <a:gd name="T51" fmla="*/ 14 h 14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0" h="14">
                <a:moveTo>
                  <a:pt x="0" y="14"/>
                </a:moveTo>
                <a:lnTo>
                  <a:pt x="0" y="10"/>
                </a:lnTo>
                <a:lnTo>
                  <a:pt x="5" y="10"/>
                </a:lnTo>
                <a:lnTo>
                  <a:pt x="5" y="5"/>
                </a:lnTo>
                <a:lnTo>
                  <a:pt x="0" y="10"/>
                </a:lnTo>
                <a:lnTo>
                  <a:pt x="0" y="5"/>
                </a:lnTo>
                <a:lnTo>
                  <a:pt x="5" y="5"/>
                </a:ln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  <a:lnTo>
                  <a:pt x="10" y="5"/>
                </a:lnTo>
                <a:lnTo>
                  <a:pt x="5" y="5"/>
                </a:lnTo>
                <a:lnTo>
                  <a:pt x="5" y="10"/>
                </a:lnTo>
                <a:lnTo>
                  <a:pt x="0" y="10"/>
                </a:lnTo>
                <a:lnTo>
                  <a:pt x="0" y="1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5" name="Freeform 983"/>
          <p:cNvSpPr>
            <a:spLocks/>
          </p:cNvSpPr>
          <p:nvPr/>
        </p:nvSpPr>
        <p:spPr bwMode="auto">
          <a:xfrm>
            <a:off x="5536821" y="6737350"/>
            <a:ext cx="30162" cy="22225"/>
          </a:xfrm>
          <a:custGeom>
            <a:avLst/>
            <a:gdLst>
              <a:gd name="T0" fmla="*/ 15875 w 19"/>
              <a:gd name="T1" fmla="*/ 22225 h 14"/>
              <a:gd name="T2" fmla="*/ 7937 w 19"/>
              <a:gd name="T3" fmla="*/ 22225 h 14"/>
              <a:gd name="T4" fmla="*/ 15875 w 19"/>
              <a:gd name="T5" fmla="*/ 22225 h 14"/>
              <a:gd name="T6" fmla="*/ 7937 w 19"/>
              <a:gd name="T7" fmla="*/ 14288 h 14"/>
              <a:gd name="T8" fmla="*/ 0 w 19"/>
              <a:gd name="T9" fmla="*/ 14288 h 14"/>
              <a:gd name="T10" fmla="*/ 7937 w 19"/>
              <a:gd name="T11" fmla="*/ 14288 h 14"/>
              <a:gd name="T12" fmla="*/ 15875 w 19"/>
              <a:gd name="T13" fmla="*/ 14288 h 14"/>
              <a:gd name="T14" fmla="*/ 23812 w 19"/>
              <a:gd name="T15" fmla="*/ 7938 h 14"/>
              <a:gd name="T16" fmla="*/ 23812 w 19"/>
              <a:gd name="T17" fmla="*/ 0 h 14"/>
              <a:gd name="T18" fmla="*/ 23812 w 19"/>
              <a:gd name="T19" fmla="*/ 7938 h 14"/>
              <a:gd name="T20" fmla="*/ 30162 w 19"/>
              <a:gd name="T21" fmla="*/ 7938 h 14"/>
              <a:gd name="T22" fmla="*/ 30162 w 19"/>
              <a:gd name="T23" fmla="*/ 14288 h 14"/>
              <a:gd name="T24" fmla="*/ 23812 w 19"/>
              <a:gd name="T25" fmla="*/ 7938 h 14"/>
              <a:gd name="T26" fmla="*/ 23812 w 19"/>
              <a:gd name="T27" fmla="*/ 14288 h 14"/>
              <a:gd name="T28" fmla="*/ 15875 w 19"/>
              <a:gd name="T29" fmla="*/ 14288 h 14"/>
              <a:gd name="T30" fmla="*/ 15875 w 19"/>
              <a:gd name="T31" fmla="*/ 22225 h 14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9"/>
              <a:gd name="T49" fmla="*/ 0 h 14"/>
              <a:gd name="T50" fmla="*/ 19 w 19"/>
              <a:gd name="T51" fmla="*/ 14 h 14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9" h="14">
                <a:moveTo>
                  <a:pt x="10" y="14"/>
                </a:moveTo>
                <a:lnTo>
                  <a:pt x="5" y="14"/>
                </a:lnTo>
                <a:lnTo>
                  <a:pt x="10" y="14"/>
                </a:lnTo>
                <a:lnTo>
                  <a:pt x="5" y="9"/>
                </a:lnTo>
                <a:lnTo>
                  <a:pt x="0" y="9"/>
                </a:lnTo>
                <a:lnTo>
                  <a:pt x="5" y="9"/>
                </a:lnTo>
                <a:lnTo>
                  <a:pt x="10" y="9"/>
                </a:lnTo>
                <a:lnTo>
                  <a:pt x="15" y="5"/>
                </a:lnTo>
                <a:lnTo>
                  <a:pt x="15" y="0"/>
                </a:lnTo>
                <a:lnTo>
                  <a:pt x="15" y="5"/>
                </a:lnTo>
                <a:lnTo>
                  <a:pt x="19" y="5"/>
                </a:lnTo>
                <a:lnTo>
                  <a:pt x="19" y="9"/>
                </a:lnTo>
                <a:lnTo>
                  <a:pt x="15" y="5"/>
                </a:lnTo>
                <a:lnTo>
                  <a:pt x="15" y="9"/>
                </a:lnTo>
                <a:lnTo>
                  <a:pt x="10" y="9"/>
                </a:lnTo>
                <a:lnTo>
                  <a:pt x="10" y="1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6" name="Freeform 984"/>
          <p:cNvSpPr>
            <a:spLocks/>
          </p:cNvSpPr>
          <p:nvPr/>
        </p:nvSpPr>
        <p:spPr bwMode="auto">
          <a:xfrm>
            <a:off x="6649658" y="6249988"/>
            <a:ext cx="14288" cy="1587"/>
          </a:xfrm>
          <a:custGeom>
            <a:avLst/>
            <a:gdLst>
              <a:gd name="T0" fmla="*/ 0 w 9"/>
              <a:gd name="T1" fmla="*/ 0 h 1587"/>
              <a:gd name="T2" fmla="*/ 6350 w 9"/>
              <a:gd name="T3" fmla="*/ 0 h 1587"/>
              <a:gd name="T4" fmla="*/ 14288 w 9"/>
              <a:gd name="T5" fmla="*/ 0 h 1587"/>
              <a:gd name="T6" fmla="*/ 6350 w 9"/>
              <a:gd name="T7" fmla="*/ 0 h 1587"/>
              <a:gd name="T8" fmla="*/ 0 w 9"/>
              <a:gd name="T9" fmla="*/ 0 h 158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"/>
              <a:gd name="T16" fmla="*/ 0 h 1587"/>
              <a:gd name="T17" fmla="*/ 9 w 9"/>
              <a:gd name="T18" fmla="*/ 1587 h 158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" h="1587">
                <a:moveTo>
                  <a:pt x="0" y="0"/>
                </a:moveTo>
                <a:lnTo>
                  <a:pt x="4" y="0"/>
                </a:lnTo>
                <a:lnTo>
                  <a:pt x="9" y="0"/>
                </a:lnTo>
                <a:lnTo>
                  <a:pt x="4" y="0"/>
                </a:lnTo>
                <a:lnTo>
                  <a:pt x="0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7" name="Freeform 985"/>
          <p:cNvSpPr>
            <a:spLocks/>
          </p:cNvSpPr>
          <p:nvPr/>
        </p:nvSpPr>
        <p:spPr bwMode="auto">
          <a:xfrm>
            <a:off x="5392358" y="6751638"/>
            <a:ext cx="7938" cy="23812"/>
          </a:xfrm>
          <a:custGeom>
            <a:avLst/>
            <a:gdLst>
              <a:gd name="T0" fmla="*/ 7938 w 5"/>
              <a:gd name="T1" fmla="*/ 23812 h 15"/>
              <a:gd name="T2" fmla="*/ 0 w 5"/>
              <a:gd name="T3" fmla="*/ 15875 h 15"/>
              <a:gd name="T4" fmla="*/ 7938 w 5"/>
              <a:gd name="T5" fmla="*/ 15875 h 15"/>
              <a:gd name="T6" fmla="*/ 0 w 5"/>
              <a:gd name="T7" fmla="*/ 15875 h 15"/>
              <a:gd name="T8" fmla="*/ 7938 w 5"/>
              <a:gd name="T9" fmla="*/ 7937 h 15"/>
              <a:gd name="T10" fmla="*/ 0 w 5"/>
              <a:gd name="T11" fmla="*/ 7937 h 15"/>
              <a:gd name="T12" fmla="*/ 7938 w 5"/>
              <a:gd name="T13" fmla="*/ 0 h 15"/>
              <a:gd name="T14" fmla="*/ 0 w 5"/>
              <a:gd name="T15" fmla="*/ 0 h 15"/>
              <a:gd name="T16" fmla="*/ 7938 w 5"/>
              <a:gd name="T17" fmla="*/ 0 h 15"/>
              <a:gd name="T18" fmla="*/ 7938 w 5"/>
              <a:gd name="T19" fmla="*/ 15875 h 15"/>
              <a:gd name="T20" fmla="*/ 7938 w 5"/>
              <a:gd name="T21" fmla="*/ 23812 h 1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5"/>
              <a:gd name="T34" fmla="*/ 0 h 15"/>
              <a:gd name="T35" fmla="*/ 5 w 5"/>
              <a:gd name="T36" fmla="*/ 15 h 15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5" h="15">
                <a:moveTo>
                  <a:pt x="5" y="15"/>
                </a:moveTo>
                <a:lnTo>
                  <a:pt x="0" y="10"/>
                </a:lnTo>
                <a:lnTo>
                  <a:pt x="5" y="10"/>
                </a:lnTo>
                <a:lnTo>
                  <a:pt x="0" y="10"/>
                </a:lnTo>
                <a:lnTo>
                  <a:pt x="5" y="5"/>
                </a:lnTo>
                <a:lnTo>
                  <a:pt x="0" y="5"/>
                </a:lnTo>
                <a:lnTo>
                  <a:pt x="5" y="0"/>
                </a:lnTo>
                <a:lnTo>
                  <a:pt x="0" y="0"/>
                </a:lnTo>
                <a:lnTo>
                  <a:pt x="5" y="0"/>
                </a:lnTo>
                <a:lnTo>
                  <a:pt x="5" y="10"/>
                </a:lnTo>
                <a:lnTo>
                  <a:pt x="5" y="1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8" name="Freeform 986"/>
          <p:cNvSpPr>
            <a:spLocks/>
          </p:cNvSpPr>
          <p:nvPr/>
        </p:nvSpPr>
        <p:spPr bwMode="auto">
          <a:xfrm>
            <a:off x="5468558" y="6729413"/>
            <a:ext cx="60325" cy="52387"/>
          </a:xfrm>
          <a:custGeom>
            <a:avLst/>
            <a:gdLst>
              <a:gd name="T0" fmla="*/ 0 w 38"/>
              <a:gd name="T1" fmla="*/ 46037 h 33"/>
              <a:gd name="T2" fmla="*/ 7937 w 38"/>
              <a:gd name="T3" fmla="*/ 38100 h 33"/>
              <a:gd name="T4" fmla="*/ 7937 w 38"/>
              <a:gd name="T5" fmla="*/ 38100 h 33"/>
              <a:gd name="T6" fmla="*/ 7937 w 38"/>
              <a:gd name="T7" fmla="*/ 30162 h 33"/>
              <a:gd name="T8" fmla="*/ 7937 w 38"/>
              <a:gd name="T9" fmla="*/ 22225 h 33"/>
              <a:gd name="T10" fmla="*/ 7937 w 38"/>
              <a:gd name="T11" fmla="*/ 30162 h 33"/>
              <a:gd name="T12" fmla="*/ 7937 w 38"/>
              <a:gd name="T13" fmla="*/ 30162 h 33"/>
              <a:gd name="T14" fmla="*/ 15875 w 38"/>
              <a:gd name="T15" fmla="*/ 22225 h 33"/>
              <a:gd name="T16" fmla="*/ 15875 w 38"/>
              <a:gd name="T17" fmla="*/ 22225 h 33"/>
              <a:gd name="T18" fmla="*/ 7937 w 38"/>
              <a:gd name="T19" fmla="*/ 15875 h 33"/>
              <a:gd name="T20" fmla="*/ 22225 w 38"/>
              <a:gd name="T21" fmla="*/ 22225 h 33"/>
              <a:gd name="T22" fmla="*/ 30163 w 38"/>
              <a:gd name="T23" fmla="*/ 15875 h 33"/>
              <a:gd name="T24" fmla="*/ 38100 w 38"/>
              <a:gd name="T25" fmla="*/ 15875 h 33"/>
              <a:gd name="T26" fmla="*/ 46037 w 38"/>
              <a:gd name="T27" fmla="*/ 7937 h 33"/>
              <a:gd name="T28" fmla="*/ 53975 w 38"/>
              <a:gd name="T29" fmla="*/ 15875 h 33"/>
              <a:gd name="T30" fmla="*/ 60325 w 38"/>
              <a:gd name="T31" fmla="*/ 7937 h 33"/>
              <a:gd name="T32" fmla="*/ 53975 w 38"/>
              <a:gd name="T33" fmla="*/ 0 h 33"/>
              <a:gd name="T34" fmla="*/ 60325 w 38"/>
              <a:gd name="T35" fmla="*/ 15875 h 33"/>
              <a:gd name="T36" fmla="*/ 53975 w 38"/>
              <a:gd name="T37" fmla="*/ 22225 h 33"/>
              <a:gd name="T38" fmla="*/ 53975 w 38"/>
              <a:gd name="T39" fmla="*/ 15875 h 33"/>
              <a:gd name="T40" fmla="*/ 46037 w 38"/>
              <a:gd name="T41" fmla="*/ 15875 h 33"/>
              <a:gd name="T42" fmla="*/ 46037 w 38"/>
              <a:gd name="T43" fmla="*/ 15875 h 33"/>
              <a:gd name="T44" fmla="*/ 38100 w 38"/>
              <a:gd name="T45" fmla="*/ 22225 h 33"/>
              <a:gd name="T46" fmla="*/ 38100 w 38"/>
              <a:gd name="T47" fmla="*/ 22225 h 33"/>
              <a:gd name="T48" fmla="*/ 46037 w 38"/>
              <a:gd name="T49" fmla="*/ 22225 h 33"/>
              <a:gd name="T50" fmla="*/ 46037 w 38"/>
              <a:gd name="T51" fmla="*/ 22225 h 33"/>
              <a:gd name="T52" fmla="*/ 38100 w 38"/>
              <a:gd name="T53" fmla="*/ 30162 h 33"/>
              <a:gd name="T54" fmla="*/ 38100 w 38"/>
              <a:gd name="T55" fmla="*/ 30162 h 33"/>
              <a:gd name="T56" fmla="*/ 38100 w 38"/>
              <a:gd name="T57" fmla="*/ 38100 h 33"/>
              <a:gd name="T58" fmla="*/ 53975 w 38"/>
              <a:gd name="T59" fmla="*/ 38100 h 33"/>
              <a:gd name="T60" fmla="*/ 60325 w 38"/>
              <a:gd name="T61" fmla="*/ 30162 h 33"/>
              <a:gd name="T62" fmla="*/ 60325 w 38"/>
              <a:gd name="T63" fmla="*/ 30162 h 33"/>
              <a:gd name="T64" fmla="*/ 53975 w 38"/>
              <a:gd name="T65" fmla="*/ 38100 h 33"/>
              <a:gd name="T66" fmla="*/ 46037 w 38"/>
              <a:gd name="T67" fmla="*/ 46037 h 33"/>
              <a:gd name="T68" fmla="*/ 38100 w 38"/>
              <a:gd name="T69" fmla="*/ 46037 h 33"/>
              <a:gd name="T70" fmla="*/ 22225 w 38"/>
              <a:gd name="T71" fmla="*/ 52387 h 33"/>
              <a:gd name="T72" fmla="*/ 7937 w 38"/>
              <a:gd name="T73" fmla="*/ 52387 h 33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38"/>
              <a:gd name="T112" fmla="*/ 0 h 33"/>
              <a:gd name="T113" fmla="*/ 38 w 38"/>
              <a:gd name="T114" fmla="*/ 33 h 33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38" h="33">
                <a:moveTo>
                  <a:pt x="0" y="33"/>
                </a:moveTo>
                <a:lnTo>
                  <a:pt x="0" y="29"/>
                </a:lnTo>
                <a:lnTo>
                  <a:pt x="5" y="29"/>
                </a:lnTo>
                <a:lnTo>
                  <a:pt x="5" y="24"/>
                </a:lnTo>
                <a:lnTo>
                  <a:pt x="5" y="29"/>
                </a:lnTo>
                <a:lnTo>
                  <a:pt x="5" y="24"/>
                </a:lnTo>
                <a:lnTo>
                  <a:pt x="0" y="24"/>
                </a:lnTo>
                <a:lnTo>
                  <a:pt x="5" y="19"/>
                </a:lnTo>
                <a:lnTo>
                  <a:pt x="0" y="19"/>
                </a:lnTo>
                <a:lnTo>
                  <a:pt x="5" y="14"/>
                </a:lnTo>
                <a:lnTo>
                  <a:pt x="0" y="19"/>
                </a:lnTo>
                <a:lnTo>
                  <a:pt x="5" y="19"/>
                </a:lnTo>
                <a:lnTo>
                  <a:pt x="10" y="19"/>
                </a:lnTo>
                <a:lnTo>
                  <a:pt x="5" y="19"/>
                </a:lnTo>
                <a:lnTo>
                  <a:pt x="5" y="14"/>
                </a:lnTo>
                <a:lnTo>
                  <a:pt x="10" y="14"/>
                </a:lnTo>
                <a:lnTo>
                  <a:pt x="10" y="19"/>
                </a:lnTo>
                <a:lnTo>
                  <a:pt x="10" y="14"/>
                </a:lnTo>
                <a:lnTo>
                  <a:pt x="5" y="14"/>
                </a:lnTo>
                <a:lnTo>
                  <a:pt x="5" y="10"/>
                </a:lnTo>
                <a:lnTo>
                  <a:pt x="10" y="14"/>
                </a:lnTo>
                <a:lnTo>
                  <a:pt x="14" y="14"/>
                </a:lnTo>
                <a:lnTo>
                  <a:pt x="19" y="14"/>
                </a:lnTo>
                <a:lnTo>
                  <a:pt x="19" y="10"/>
                </a:lnTo>
                <a:lnTo>
                  <a:pt x="19" y="14"/>
                </a:lnTo>
                <a:lnTo>
                  <a:pt x="24" y="10"/>
                </a:lnTo>
                <a:lnTo>
                  <a:pt x="29" y="10"/>
                </a:lnTo>
                <a:lnTo>
                  <a:pt x="29" y="5"/>
                </a:lnTo>
                <a:lnTo>
                  <a:pt x="29" y="10"/>
                </a:lnTo>
                <a:lnTo>
                  <a:pt x="34" y="10"/>
                </a:lnTo>
                <a:lnTo>
                  <a:pt x="38" y="10"/>
                </a:lnTo>
                <a:lnTo>
                  <a:pt x="38" y="5"/>
                </a:lnTo>
                <a:lnTo>
                  <a:pt x="34" y="5"/>
                </a:lnTo>
                <a:lnTo>
                  <a:pt x="34" y="0"/>
                </a:lnTo>
                <a:lnTo>
                  <a:pt x="38" y="5"/>
                </a:lnTo>
                <a:lnTo>
                  <a:pt x="38" y="10"/>
                </a:lnTo>
                <a:lnTo>
                  <a:pt x="38" y="14"/>
                </a:lnTo>
                <a:lnTo>
                  <a:pt x="34" y="14"/>
                </a:lnTo>
                <a:lnTo>
                  <a:pt x="38" y="14"/>
                </a:lnTo>
                <a:lnTo>
                  <a:pt x="34" y="10"/>
                </a:lnTo>
                <a:lnTo>
                  <a:pt x="29" y="14"/>
                </a:lnTo>
                <a:lnTo>
                  <a:pt x="29" y="10"/>
                </a:lnTo>
                <a:lnTo>
                  <a:pt x="24" y="10"/>
                </a:lnTo>
                <a:lnTo>
                  <a:pt x="29" y="10"/>
                </a:lnTo>
                <a:lnTo>
                  <a:pt x="24" y="10"/>
                </a:lnTo>
                <a:lnTo>
                  <a:pt x="24" y="14"/>
                </a:lnTo>
                <a:lnTo>
                  <a:pt x="24" y="19"/>
                </a:lnTo>
                <a:lnTo>
                  <a:pt x="24" y="14"/>
                </a:lnTo>
                <a:lnTo>
                  <a:pt x="24" y="19"/>
                </a:lnTo>
                <a:lnTo>
                  <a:pt x="29" y="14"/>
                </a:lnTo>
                <a:lnTo>
                  <a:pt x="29" y="19"/>
                </a:lnTo>
                <a:lnTo>
                  <a:pt x="29" y="14"/>
                </a:lnTo>
                <a:lnTo>
                  <a:pt x="29" y="19"/>
                </a:lnTo>
                <a:lnTo>
                  <a:pt x="24" y="19"/>
                </a:lnTo>
                <a:lnTo>
                  <a:pt x="19" y="19"/>
                </a:lnTo>
                <a:lnTo>
                  <a:pt x="24" y="19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34" y="24"/>
                </a:lnTo>
                <a:lnTo>
                  <a:pt x="34" y="19"/>
                </a:lnTo>
                <a:lnTo>
                  <a:pt x="38" y="19"/>
                </a:lnTo>
                <a:lnTo>
                  <a:pt x="38" y="14"/>
                </a:lnTo>
                <a:lnTo>
                  <a:pt x="38" y="19"/>
                </a:lnTo>
                <a:lnTo>
                  <a:pt x="34" y="19"/>
                </a:lnTo>
                <a:lnTo>
                  <a:pt x="34" y="24"/>
                </a:lnTo>
                <a:lnTo>
                  <a:pt x="29" y="24"/>
                </a:lnTo>
                <a:lnTo>
                  <a:pt x="29" y="29"/>
                </a:lnTo>
                <a:lnTo>
                  <a:pt x="24" y="24"/>
                </a:lnTo>
                <a:lnTo>
                  <a:pt x="24" y="29"/>
                </a:lnTo>
                <a:lnTo>
                  <a:pt x="19" y="33"/>
                </a:lnTo>
                <a:lnTo>
                  <a:pt x="14" y="33"/>
                </a:lnTo>
                <a:lnTo>
                  <a:pt x="10" y="33"/>
                </a:lnTo>
                <a:lnTo>
                  <a:pt x="5" y="33"/>
                </a:lnTo>
                <a:lnTo>
                  <a:pt x="0" y="33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9" name="Freeform 987"/>
          <p:cNvSpPr>
            <a:spLocks/>
          </p:cNvSpPr>
          <p:nvPr/>
        </p:nvSpPr>
        <p:spPr bwMode="auto">
          <a:xfrm>
            <a:off x="5994021" y="6653213"/>
            <a:ext cx="22225" cy="15875"/>
          </a:xfrm>
          <a:custGeom>
            <a:avLst/>
            <a:gdLst>
              <a:gd name="T0" fmla="*/ 7938 w 14"/>
              <a:gd name="T1" fmla="*/ 15875 h 10"/>
              <a:gd name="T2" fmla="*/ 0 w 14"/>
              <a:gd name="T3" fmla="*/ 7938 h 10"/>
              <a:gd name="T4" fmla="*/ 0 w 14"/>
              <a:gd name="T5" fmla="*/ 0 h 10"/>
              <a:gd name="T6" fmla="*/ 7938 w 14"/>
              <a:gd name="T7" fmla="*/ 0 h 10"/>
              <a:gd name="T8" fmla="*/ 15875 w 14"/>
              <a:gd name="T9" fmla="*/ 7938 h 10"/>
              <a:gd name="T10" fmla="*/ 15875 w 14"/>
              <a:gd name="T11" fmla="*/ 15875 h 10"/>
              <a:gd name="T12" fmla="*/ 15875 w 14"/>
              <a:gd name="T13" fmla="*/ 7938 h 10"/>
              <a:gd name="T14" fmla="*/ 15875 w 14"/>
              <a:gd name="T15" fmla="*/ 15875 h 10"/>
              <a:gd name="T16" fmla="*/ 22225 w 14"/>
              <a:gd name="T17" fmla="*/ 15875 h 10"/>
              <a:gd name="T18" fmla="*/ 22225 w 14"/>
              <a:gd name="T19" fmla="*/ 7938 h 10"/>
              <a:gd name="T20" fmla="*/ 15875 w 14"/>
              <a:gd name="T21" fmla="*/ 7938 h 10"/>
              <a:gd name="T22" fmla="*/ 22225 w 14"/>
              <a:gd name="T23" fmla="*/ 7938 h 10"/>
              <a:gd name="T24" fmla="*/ 15875 w 14"/>
              <a:gd name="T25" fmla="*/ 7938 h 10"/>
              <a:gd name="T26" fmla="*/ 15875 w 14"/>
              <a:gd name="T27" fmla="*/ 0 h 10"/>
              <a:gd name="T28" fmla="*/ 22225 w 14"/>
              <a:gd name="T29" fmla="*/ 0 h 10"/>
              <a:gd name="T30" fmla="*/ 22225 w 14"/>
              <a:gd name="T31" fmla="*/ 7938 h 10"/>
              <a:gd name="T32" fmla="*/ 22225 w 14"/>
              <a:gd name="T33" fmla="*/ 15875 h 10"/>
              <a:gd name="T34" fmla="*/ 15875 w 14"/>
              <a:gd name="T35" fmla="*/ 15875 h 10"/>
              <a:gd name="T36" fmla="*/ 7938 w 14"/>
              <a:gd name="T37" fmla="*/ 15875 h 10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14"/>
              <a:gd name="T58" fmla="*/ 0 h 10"/>
              <a:gd name="T59" fmla="*/ 14 w 14"/>
              <a:gd name="T60" fmla="*/ 10 h 10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14" h="10">
                <a:moveTo>
                  <a:pt x="5" y="10"/>
                </a:move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  <a:lnTo>
                  <a:pt x="10" y="5"/>
                </a:lnTo>
                <a:lnTo>
                  <a:pt x="10" y="10"/>
                </a:lnTo>
                <a:lnTo>
                  <a:pt x="10" y="5"/>
                </a:lnTo>
                <a:lnTo>
                  <a:pt x="10" y="10"/>
                </a:lnTo>
                <a:lnTo>
                  <a:pt x="14" y="10"/>
                </a:lnTo>
                <a:lnTo>
                  <a:pt x="14" y="5"/>
                </a:lnTo>
                <a:lnTo>
                  <a:pt x="10" y="5"/>
                </a:lnTo>
                <a:lnTo>
                  <a:pt x="14" y="5"/>
                </a:lnTo>
                <a:lnTo>
                  <a:pt x="10" y="5"/>
                </a:lnTo>
                <a:lnTo>
                  <a:pt x="10" y="0"/>
                </a:lnTo>
                <a:lnTo>
                  <a:pt x="14" y="0"/>
                </a:lnTo>
                <a:lnTo>
                  <a:pt x="14" y="5"/>
                </a:lnTo>
                <a:lnTo>
                  <a:pt x="14" y="10"/>
                </a:lnTo>
                <a:lnTo>
                  <a:pt x="10" y="10"/>
                </a:lnTo>
                <a:lnTo>
                  <a:pt x="5" y="1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0" name="Freeform 988"/>
          <p:cNvSpPr>
            <a:spLocks/>
          </p:cNvSpPr>
          <p:nvPr/>
        </p:nvSpPr>
        <p:spPr bwMode="auto">
          <a:xfrm>
            <a:off x="6230558" y="6530975"/>
            <a:ext cx="60325" cy="38100"/>
          </a:xfrm>
          <a:custGeom>
            <a:avLst/>
            <a:gdLst>
              <a:gd name="T0" fmla="*/ 0 w 38"/>
              <a:gd name="T1" fmla="*/ 38100 h 24"/>
              <a:gd name="T2" fmla="*/ 0 w 38"/>
              <a:gd name="T3" fmla="*/ 30163 h 24"/>
              <a:gd name="T4" fmla="*/ 7937 w 38"/>
              <a:gd name="T5" fmla="*/ 30163 h 24"/>
              <a:gd name="T6" fmla="*/ 14288 w 38"/>
              <a:gd name="T7" fmla="*/ 30163 h 24"/>
              <a:gd name="T8" fmla="*/ 14288 w 38"/>
              <a:gd name="T9" fmla="*/ 23812 h 24"/>
              <a:gd name="T10" fmla="*/ 22225 w 38"/>
              <a:gd name="T11" fmla="*/ 23812 h 24"/>
              <a:gd name="T12" fmla="*/ 22225 w 38"/>
              <a:gd name="T13" fmla="*/ 15875 h 24"/>
              <a:gd name="T14" fmla="*/ 30163 w 38"/>
              <a:gd name="T15" fmla="*/ 15875 h 24"/>
              <a:gd name="T16" fmla="*/ 30163 w 38"/>
              <a:gd name="T17" fmla="*/ 7938 h 24"/>
              <a:gd name="T18" fmla="*/ 38100 w 38"/>
              <a:gd name="T19" fmla="*/ 7938 h 24"/>
              <a:gd name="T20" fmla="*/ 46037 w 38"/>
              <a:gd name="T21" fmla="*/ 0 h 24"/>
              <a:gd name="T22" fmla="*/ 52388 w 38"/>
              <a:gd name="T23" fmla="*/ 0 h 24"/>
              <a:gd name="T24" fmla="*/ 60325 w 38"/>
              <a:gd name="T25" fmla="*/ 0 h 24"/>
              <a:gd name="T26" fmla="*/ 60325 w 38"/>
              <a:gd name="T27" fmla="*/ 7938 h 24"/>
              <a:gd name="T28" fmla="*/ 52388 w 38"/>
              <a:gd name="T29" fmla="*/ 0 h 24"/>
              <a:gd name="T30" fmla="*/ 46037 w 38"/>
              <a:gd name="T31" fmla="*/ 7938 h 24"/>
              <a:gd name="T32" fmla="*/ 38100 w 38"/>
              <a:gd name="T33" fmla="*/ 7938 h 24"/>
              <a:gd name="T34" fmla="*/ 38100 w 38"/>
              <a:gd name="T35" fmla="*/ 15875 h 24"/>
              <a:gd name="T36" fmla="*/ 30163 w 38"/>
              <a:gd name="T37" fmla="*/ 15875 h 24"/>
              <a:gd name="T38" fmla="*/ 38100 w 38"/>
              <a:gd name="T39" fmla="*/ 15875 h 24"/>
              <a:gd name="T40" fmla="*/ 38100 w 38"/>
              <a:gd name="T41" fmla="*/ 23812 h 24"/>
              <a:gd name="T42" fmla="*/ 46037 w 38"/>
              <a:gd name="T43" fmla="*/ 23812 h 24"/>
              <a:gd name="T44" fmla="*/ 46037 w 38"/>
              <a:gd name="T45" fmla="*/ 15875 h 24"/>
              <a:gd name="T46" fmla="*/ 52388 w 38"/>
              <a:gd name="T47" fmla="*/ 15875 h 24"/>
              <a:gd name="T48" fmla="*/ 52388 w 38"/>
              <a:gd name="T49" fmla="*/ 23812 h 24"/>
              <a:gd name="T50" fmla="*/ 46037 w 38"/>
              <a:gd name="T51" fmla="*/ 30163 h 24"/>
              <a:gd name="T52" fmla="*/ 30163 w 38"/>
              <a:gd name="T53" fmla="*/ 30163 h 24"/>
              <a:gd name="T54" fmla="*/ 22225 w 38"/>
              <a:gd name="T55" fmla="*/ 30163 h 24"/>
              <a:gd name="T56" fmla="*/ 14288 w 38"/>
              <a:gd name="T57" fmla="*/ 30163 h 24"/>
              <a:gd name="T58" fmla="*/ 7937 w 38"/>
              <a:gd name="T59" fmla="*/ 30163 h 24"/>
              <a:gd name="T60" fmla="*/ 0 w 38"/>
              <a:gd name="T61" fmla="*/ 38100 h 2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38"/>
              <a:gd name="T94" fmla="*/ 0 h 24"/>
              <a:gd name="T95" fmla="*/ 38 w 38"/>
              <a:gd name="T96" fmla="*/ 24 h 24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38" h="24">
                <a:moveTo>
                  <a:pt x="0" y="24"/>
                </a:moveTo>
                <a:lnTo>
                  <a:pt x="0" y="19"/>
                </a:lnTo>
                <a:lnTo>
                  <a:pt x="5" y="19"/>
                </a:lnTo>
                <a:lnTo>
                  <a:pt x="9" y="19"/>
                </a:lnTo>
                <a:lnTo>
                  <a:pt x="9" y="15"/>
                </a:lnTo>
                <a:lnTo>
                  <a:pt x="14" y="15"/>
                </a:lnTo>
                <a:lnTo>
                  <a:pt x="14" y="10"/>
                </a:lnTo>
                <a:lnTo>
                  <a:pt x="19" y="10"/>
                </a:lnTo>
                <a:lnTo>
                  <a:pt x="19" y="5"/>
                </a:lnTo>
                <a:lnTo>
                  <a:pt x="24" y="5"/>
                </a:lnTo>
                <a:lnTo>
                  <a:pt x="29" y="0"/>
                </a:lnTo>
                <a:lnTo>
                  <a:pt x="33" y="0"/>
                </a:lnTo>
                <a:lnTo>
                  <a:pt x="38" y="0"/>
                </a:lnTo>
                <a:lnTo>
                  <a:pt x="38" y="5"/>
                </a:lnTo>
                <a:lnTo>
                  <a:pt x="33" y="0"/>
                </a:lnTo>
                <a:lnTo>
                  <a:pt x="29" y="5"/>
                </a:lnTo>
                <a:lnTo>
                  <a:pt x="24" y="5"/>
                </a:lnTo>
                <a:lnTo>
                  <a:pt x="24" y="10"/>
                </a:lnTo>
                <a:lnTo>
                  <a:pt x="19" y="10"/>
                </a:lnTo>
                <a:lnTo>
                  <a:pt x="24" y="10"/>
                </a:lnTo>
                <a:lnTo>
                  <a:pt x="24" y="15"/>
                </a:lnTo>
                <a:lnTo>
                  <a:pt x="29" y="15"/>
                </a:lnTo>
                <a:lnTo>
                  <a:pt x="29" y="10"/>
                </a:lnTo>
                <a:lnTo>
                  <a:pt x="33" y="10"/>
                </a:lnTo>
                <a:lnTo>
                  <a:pt x="33" y="15"/>
                </a:lnTo>
                <a:lnTo>
                  <a:pt x="29" y="19"/>
                </a:lnTo>
                <a:lnTo>
                  <a:pt x="19" y="19"/>
                </a:lnTo>
                <a:lnTo>
                  <a:pt x="14" y="19"/>
                </a:lnTo>
                <a:lnTo>
                  <a:pt x="9" y="19"/>
                </a:lnTo>
                <a:lnTo>
                  <a:pt x="5" y="19"/>
                </a:lnTo>
                <a:lnTo>
                  <a:pt x="0" y="2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1" name="Freeform 989"/>
          <p:cNvSpPr>
            <a:spLocks/>
          </p:cNvSpPr>
          <p:nvPr/>
        </p:nvSpPr>
        <p:spPr bwMode="auto">
          <a:xfrm>
            <a:off x="6176583" y="6577013"/>
            <a:ext cx="23813" cy="7937"/>
          </a:xfrm>
          <a:custGeom>
            <a:avLst/>
            <a:gdLst>
              <a:gd name="T0" fmla="*/ 15875 w 15"/>
              <a:gd name="T1" fmla="*/ 7937 h 5"/>
              <a:gd name="T2" fmla="*/ 7938 w 15"/>
              <a:gd name="T3" fmla="*/ 7937 h 5"/>
              <a:gd name="T4" fmla="*/ 0 w 15"/>
              <a:gd name="T5" fmla="*/ 7937 h 5"/>
              <a:gd name="T6" fmla="*/ 15875 w 15"/>
              <a:gd name="T7" fmla="*/ 0 h 5"/>
              <a:gd name="T8" fmla="*/ 23813 w 15"/>
              <a:gd name="T9" fmla="*/ 0 h 5"/>
              <a:gd name="T10" fmla="*/ 15875 w 15"/>
              <a:gd name="T11" fmla="*/ 0 h 5"/>
              <a:gd name="T12" fmla="*/ 23813 w 15"/>
              <a:gd name="T13" fmla="*/ 7937 h 5"/>
              <a:gd name="T14" fmla="*/ 15875 w 15"/>
              <a:gd name="T15" fmla="*/ 7937 h 5"/>
              <a:gd name="T16" fmla="*/ 15875 w 15"/>
              <a:gd name="T17" fmla="*/ 0 h 5"/>
              <a:gd name="T18" fmla="*/ 15875 w 15"/>
              <a:gd name="T19" fmla="*/ 7937 h 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5"/>
              <a:gd name="T31" fmla="*/ 0 h 5"/>
              <a:gd name="T32" fmla="*/ 15 w 15"/>
              <a:gd name="T33" fmla="*/ 5 h 5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5" h="5">
                <a:moveTo>
                  <a:pt x="10" y="5"/>
                </a:moveTo>
                <a:lnTo>
                  <a:pt x="5" y="5"/>
                </a:lnTo>
                <a:lnTo>
                  <a:pt x="0" y="5"/>
                </a:lnTo>
                <a:lnTo>
                  <a:pt x="10" y="0"/>
                </a:lnTo>
                <a:lnTo>
                  <a:pt x="15" y="0"/>
                </a:lnTo>
                <a:lnTo>
                  <a:pt x="10" y="0"/>
                </a:lnTo>
                <a:lnTo>
                  <a:pt x="15" y="5"/>
                </a:lnTo>
                <a:lnTo>
                  <a:pt x="10" y="5"/>
                </a:lnTo>
                <a:lnTo>
                  <a:pt x="10" y="0"/>
                </a:lnTo>
                <a:lnTo>
                  <a:pt x="10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2" name="Freeform 990"/>
          <p:cNvSpPr>
            <a:spLocks/>
          </p:cNvSpPr>
          <p:nvPr/>
        </p:nvSpPr>
        <p:spPr bwMode="auto">
          <a:xfrm>
            <a:off x="6162296" y="6584950"/>
            <a:ext cx="14287" cy="14288"/>
          </a:xfrm>
          <a:custGeom>
            <a:avLst/>
            <a:gdLst>
              <a:gd name="T0" fmla="*/ 14287 w 9"/>
              <a:gd name="T1" fmla="*/ 14288 h 9"/>
              <a:gd name="T2" fmla="*/ 6350 w 9"/>
              <a:gd name="T3" fmla="*/ 14288 h 9"/>
              <a:gd name="T4" fmla="*/ 0 w 9"/>
              <a:gd name="T5" fmla="*/ 14288 h 9"/>
              <a:gd name="T6" fmla="*/ 6350 w 9"/>
              <a:gd name="T7" fmla="*/ 14288 h 9"/>
              <a:gd name="T8" fmla="*/ 0 w 9"/>
              <a:gd name="T9" fmla="*/ 7938 h 9"/>
              <a:gd name="T10" fmla="*/ 6350 w 9"/>
              <a:gd name="T11" fmla="*/ 7938 h 9"/>
              <a:gd name="T12" fmla="*/ 6350 w 9"/>
              <a:gd name="T13" fmla="*/ 14288 h 9"/>
              <a:gd name="T14" fmla="*/ 6350 w 9"/>
              <a:gd name="T15" fmla="*/ 7938 h 9"/>
              <a:gd name="T16" fmla="*/ 6350 w 9"/>
              <a:gd name="T17" fmla="*/ 0 h 9"/>
              <a:gd name="T18" fmla="*/ 14287 w 9"/>
              <a:gd name="T19" fmla="*/ 7938 h 9"/>
              <a:gd name="T20" fmla="*/ 14287 w 9"/>
              <a:gd name="T21" fmla="*/ 14288 h 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9"/>
              <a:gd name="T34" fmla="*/ 0 h 9"/>
              <a:gd name="T35" fmla="*/ 9 w 9"/>
              <a:gd name="T36" fmla="*/ 9 h 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9" h="9">
                <a:moveTo>
                  <a:pt x="9" y="9"/>
                </a:moveTo>
                <a:lnTo>
                  <a:pt x="4" y="9"/>
                </a:lnTo>
                <a:lnTo>
                  <a:pt x="0" y="9"/>
                </a:lnTo>
                <a:lnTo>
                  <a:pt x="4" y="9"/>
                </a:lnTo>
                <a:lnTo>
                  <a:pt x="0" y="5"/>
                </a:lnTo>
                <a:lnTo>
                  <a:pt x="4" y="5"/>
                </a:lnTo>
                <a:lnTo>
                  <a:pt x="4" y="9"/>
                </a:lnTo>
                <a:lnTo>
                  <a:pt x="4" y="5"/>
                </a:lnTo>
                <a:lnTo>
                  <a:pt x="4" y="0"/>
                </a:lnTo>
                <a:lnTo>
                  <a:pt x="9" y="5"/>
                </a:lnTo>
                <a:lnTo>
                  <a:pt x="9" y="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3" name="Freeform 991"/>
          <p:cNvSpPr>
            <a:spLocks/>
          </p:cNvSpPr>
          <p:nvPr/>
        </p:nvSpPr>
        <p:spPr bwMode="auto">
          <a:xfrm>
            <a:off x="6116258" y="6592888"/>
            <a:ext cx="46038" cy="30162"/>
          </a:xfrm>
          <a:custGeom>
            <a:avLst/>
            <a:gdLst>
              <a:gd name="T0" fmla="*/ 0 w 29"/>
              <a:gd name="T1" fmla="*/ 30162 h 19"/>
              <a:gd name="T2" fmla="*/ 0 w 29"/>
              <a:gd name="T3" fmla="*/ 22225 h 19"/>
              <a:gd name="T4" fmla="*/ 0 w 29"/>
              <a:gd name="T5" fmla="*/ 30162 h 19"/>
              <a:gd name="T6" fmla="*/ 0 w 29"/>
              <a:gd name="T7" fmla="*/ 22225 h 19"/>
              <a:gd name="T8" fmla="*/ 0 w 29"/>
              <a:gd name="T9" fmla="*/ 14287 h 19"/>
              <a:gd name="T10" fmla="*/ 0 w 29"/>
              <a:gd name="T11" fmla="*/ 22225 h 19"/>
              <a:gd name="T12" fmla="*/ 7938 w 29"/>
              <a:gd name="T13" fmla="*/ 22225 h 19"/>
              <a:gd name="T14" fmla="*/ 7938 w 29"/>
              <a:gd name="T15" fmla="*/ 14287 h 19"/>
              <a:gd name="T16" fmla="*/ 14288 w 29"/>
              <a:gd name="T17" fmla="*/ 6350 h 19"/>
              <a:gd name="T18" fmla="*/ 22225 w 29"/>
              <a:gd name="T19" fmla="*/ 6350 h 19"/>
              <a:gd name="T20" fmla="*/ 30163 w 29"/>
              <a:gd name="T21" fmla="*/ 6350 h 19"/>
              <a:gd name="T22" fmla="*/ 30163 w 29"/>
              <a:gd name="T23" fmla="*/ 0 h 19"/>
              <a:gd name="T24" fmla="*/ 38100 w 29"/>
              <a:gd name="T25" fmla="*/ 0 h 19"/>
              <a:gd name="T26" fmla="*/ 46038 w 29"/>
              <a:gd name="T27" fmla="*/ 0 h 19"/>
              <a:gd name="T28" fmla="*/ 38100 w 29"/>
              <a:gd name="T29" fmla="*/ 0 h 19"/>
              <a:gd name="T30" fmla="*/ 38100 w 29"/>
              <a:gd name="T31" fmla="*/ 6350 h 19"/>
              <a:gd name="T32" fmla="*/ 30163 w 29"/>
              <a:gd name="T33" fmla="*/ 6350 h 19"/>
              <a:gd name="T34" fmla="*/ 22225 w 29"/>
              <a:gd name="T35" fmla="*/ 14287 h 19"/>
              <a:gd name="T36" fmla="*/ 14288 w 29"/>
              <a:gd name="T37" fmla="*/ 22225 h 19"/>
              <a:gd name="T38" fmla="*/ 7938 w 29"/>
              <a:gd name="T39" fmla="*/ 22225 h 19"/>
              <a:gd name="T40" fmla="*/ 0 w 29"/>
              <a:gd name="T41" fmla="*/ 22225 h 19"/>
              <a:gd name="T42" fmla="*/ 7938 w 29"/>
              <a:gd name="T43" fmla="*/ 22225 h 19"/>
              <a:gd name="T44" fmla="*/ 0 w 29"/>
              <a:gd name="T45" fmla="*/ 30162 h 19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29"/>
              <a:gd name="T70" fmla="*/ 0 h 19"/>
              <a:gd name="T71" fmla="*/ 29 w 29"/>
              <a:gd name="T72" fmla="*/ 19 h 19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29" h="19">
                <a:moveTo>
                  <a:pt x="0" y="19"/>
                </a:moveTo>
                <a:lnTo>
                  <a:pt x="0" y="14"/>
                </a:lnTo>
                <a:lnTo>
                  <a:pt x="0" y="19"/>
                </a:lnTo>
                <a:lnTo>
                  <a:pt x="0" y="14"/>
                </a:lnTo>
                <a:lnTo>
                  <a:pt x="0" y="9"/>
                </a:lnTo>
                <a:lnTo>
                  <a:pt x="0" y="14"/>
                </a:lnTo>
                <a:lnTo>
                  <a:pt x="5" y="14"/>
                </a:lnTo>
                <a:lnTo>
                  <a:pt x="5" y="9"/>
                </a:lnTo>
                <a:lnTo>
                  <a:pt x="9" y="4"/>
                </a:lnTo>
                <a:lnTo>
                  <a:pt x="14" y="4"/>
                </a:lnTo>
                <a:lnTo>
                  <a:pt x="19" y="4"/>
                </a:lnTo>
                <a:lnTo>
                  <a:pt x="19" y="0"/>
                </a:lnTo>
                <a:lnTo>
                  <a:pt x="24" y="0"/>
                </a:lnTo>
                <a:lnTo>
                  <a:pt x="29" y="0"/>
                </a:lnTo>
                <a:lnTo>
                  <a:pt x="24" y="0"/>
                </a:lnTo>
                <a:lnTo>
                  <a:pt x="24" y="4"/>
                </a:lnTo>
                <a:lnTo>
                  <a:pt x="19" y="4"/>
                </a:lnTo>
                <a:lnTo>
                  <a:pt x="14" y="9"/>
                </a:lnTo>
                <a:lnTo>
                  <a:pt x="9" y="14"/>
                </a:lnTo>
                <a:lnTo>
                  <a:pt x="5" y="14"/>
                </a:lnTo>
                <a:lnTo>
                  <a:pt x="0" y="14"/>
                </a:lnTo>
                <a:lnTo>
                  <a:pt x="5" y="14"/>
                </a:lnTo>
                <a:lnTo>
                  <a:pt x="0" y="1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4" name="Freeform 992"/>
          <p:cNvSpPr>
            <a:spLocks/>
          </p:cNvSpPr>
          <p:nvPr/>
        </p:nvSpPr>
        <p:spPr bwMode="auto">
          <a:xfrm>
            <a:off x="6100383" y="6607175"/>
            <a:ext cx="15875" cy="15875"/>
          </a:xfrm>
          <a:custGeom>
            <a:avLst/>
            <a:gdLst>
              <a:gd name="T0" fmla="*/ 0 w 10"/>
              <a:gd name="T1" fmla="*/ 15875 h 10"/>
              <a:gd name="T2" fmla="*/ 7938 w 10"/>
              <a:gd name="T3" fmla="*/ 15875 h 10"/>
              <a:gd name="T4" fmla="*/ 0 w 10"/>
              <a:gd name="T5" fmla="*/ 7938 h 10"/>
              <a:gd name="T6" fmla="*/ 7938 w 10"/>
              <a:gd name="T7" fmla="*/ 7938 h 10"/>
              <a:gd name="T8" fmla="*/ 7938 w 10"/>
              <a:gd name="T9" fmla="*/ 0 h 10"/>
              <a:gd name="T10" fmla="*/ 15875 w 10"/>
              <a:gd name="T11" fmla="*/ 7938 h 10"/>
              <a:gd name="T12" fmla="*/ 7938 w 10"/>
              <a:gd name="T13" fmla="*/ 15875 h 10"/>
              <a:gd name="T14" fmla="*/ 0 w 10"/>
              <a:gd name="T15" fmla="*/ 15875 h 1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0"/>
              <a:gd name="T25" fmla="*/ 0 h 10"/>
              <a:gd name="T26" fmla="*/ 10 w 10"/>
              <a:gd name="T27" fmla="*/ 10 h 1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0" h="10">
                <a:moveTo>
                  <a:pt x="0" y="10"/>
                </a:moveTo>
                <a:lnTo>
                  <a:pt x="5" y="10"/>
                </a:ln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10" y="5"/>
                </a:lnTo>
                <a:lnTo>
                  <a:pt x="5" y="10"/>
                </a:lnTo>
                <a:lnTo>
                  <a:pt x="0" y="1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5" name="Freeform 993"/>
          <p:cNvSpPr>
            <a:spLocks/>
          </p:cNvSpPr>
          <p:nvPr/>
        </p:nvSpPr>
        <p:spPr bwMode="auto">
          <a:xfrm>
            <a:off x="6070221" y="6615113"/>
            <a:ext cx="30162" cy="15875"/>
          </a:xfrm>
          <a:custGeom>
            <a:avLst/>
            <a:gdLst>
              <a:gd name="T0" fmla="*/ 7937 w 19"/>
              <a:gd name="T1" fmla="*/ 15875 h 10"/>
              <a:gd name="T2" fmla="*/ 0 w 19"/>
              <a:gd name="T3" fmla="*/ 15875 h 10"/>
              <a:gd name="T4" fmla="*/ 7937 w 19"/>
              <a:gd name="T5" fmla="*/ 15875 h 10"/>
              <a:gd name="T6" fmla="*/ 15875 w 19"/>
              <a:gd name="T7" fmla="*/ 7938 h 10"/>
              <a:gd name="T8" fmla="*/ 22225 w 19"/>
              <a:gd name="T9" fmla="*/ 7938 h 10"/>
              <a:gd name="T10" fmla="*/ 30162 w 19"/>
              <a:gd name="T11" fmla="*/ 7938 h 10"/>
              <a:gd name="T12" fmla="*/ 30162 w 19"/>
              <a:gd name="T13" fmla="*/ 0 h 10"/>
              <a:gd name="T14" fmla="*/ 30162 w 19"/>
              <a:gd name="T15" fmla="*/ 7938 h 10"/>
              <a:gd name="T16" fmla="*/ 30162 w 19"/>
              <a:gd name="T17" fmla="*/ 15875 h 10"/>
              <a:gd name="T18" fmla="*/ 22225 w 19"/>
              <a:gd name="T19" fmla="*/ 15875 h 10"/>
              <a:gd name="T20" fmla="*/ 22225 w 19"/>
              <a:gd name="T21" fmla="*/ 7938 h 10"/>
              <a:gd name="T22" fmla="*/ 22225 w 19"/>
              <a:gd name="T23" fmla="*/ 15875 h 10"/>
              <a:gd name="T24" fmla="*/ 15875 w 19"/>
              <a:gd name="T25" fmla="*/ 15875 h 10"/>
              <a:gd name="T26" fmla="*/ 7937 w 19"/>
              <a:gd name="T27" fmla="*/ 15875 h 1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19"/>
              <a:gd name="T43" fmla="*/ 0 h 10"/>
              <a:gd name="T44" fmla="*/ 19 w 19"/>
              <a:gd name="T45" fmla="*/ 10 h 10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19" h="10">
                <a:moveTo>
                  <a:pt x="5" y="10"/>
                </a:moveTo>
                <a:lnTo>
                  <a:pt x="0" y="10"/>
                </a:lnTo>
                <a:lnTo>
                  <a:pt x="5" y="10"/>
                </a:lnTo>
                <a:lnTo>
                  <a:pt x="10" y="5"/>
                </a:lnTo>
                <a:lnTo>
                  <a:pt x="14" y="5"/>
                </a:lnTo>
                <a:lnTo>
                  <a:pt x="19" y="5"/>
                </a:lnTo>
                <a:lnTo>
                  <a:pt x="19" y="0"/>
                </a:lnTo>
                <a:lnTo>
                  <a:pt x="19" y="5"/>
                </a:lnTo>
                <a:lnTo>
                  <a:pt x="19" y="10"/>
                </a:lnTo>
                <a:lnTo>
                  <a:pt x="14" y="10"/>
                </a:lnTo>
                <a:lnTo>
                  <a:pt x="14" y="5"/>
                </a:lnTo>
                <a:lnTo>
                  <a:pt x="14" y="10"/>
                </a:lnTo>
                <a:lnTo>
                  <a:pt x="10" y="10"/>
                </a:lnTo>
                <a:lnTo>
                  <a:pt x="5" y="1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6" name="Freeform 994"/>
          <p:cNvSpPr>
            <a:spLocks/>
          </p:cNvSpPr>
          <p:nvPr/>
        </p:nvSpPr>
        <p:spPr bwMode="auto">
          <a:xfrm>
            <a:off x="6086096" y="6630988"/>
            <a:ext cx="14287" cy="6350"/>
          </a:xfrm>
          <a:custGeom>
            <a:avLst/>
            <a:gdLst>
              <a:gd name="T0" fmla="*/ 0 w 9"/>
              <a:gd name="T1" fmla="*/ 6350 h 4"/>
              <a:gd name="T2" fmla="*/ 0 w 9"/>
              <a:gd name="T3" fmla="*/ 0 h 4"/>
              <a:gd name="T4" fmla="*/ 0 w 9"/>
              <a:gd name="T5" fmla="*/ 6350 h 4"/>
              <a:gd name="T6" fmla="*/ 0 w 9"/>
              <a:gd name="T7" fmla="*/ 0 h 4"/>
              <a:gd name="T8" fmla="*/ 0 w 9"/>
              <a:gd name="T9" fmla="*/ 6350 h 4"/>
              <a:gd name="T10" fmla="*/ 0 w 9"/>
              <a:gd name="T11" fmla="*/ 0 h 4"/>
              <a:gd name="T12" fmla="*/ 6350 w 9"/>
              <a:gd name="T13" fmla="*/ 0 h 4"/>
              <a:gd name="T14" fmla="*/ 14287 w 9"/>
              <a:gd name="T15" fmla="*/ 0 h 4"/>
              <a:gd name="T16" fmla="*/ 6350 w 9"/>
              <a:gd name="T17" fmla="*/ 0 h 4"/>
              <a:gd name="T18" fmla="*/ 0 w 9"/>
              <a:gd name="T19" fmla="*/ 6350 h 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9"/>
              <a:gd name="T31" fmla="*/ 0 h 4"/>
              <a:gd name="T32" fmla="*/ 9 w 9"/>
              <a:gd name="T33" fmla="*/ 4 h 4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9" h="4">
                <a:moveTo>
                  <a:pt x="0" y="4"/>
                </a:moveTo>
                <a:lnTo>
                  <a:pt x="0" y="0"/>
                </a:lnTo>
                <a:lnTo>
                  <a:pt x="0" y="4"/>
                </a:lnTo>
                <a:lnTo>
                  <a:pt x="0" y="0"/>
                </a:lnTo>
                <a:lnTo>
                  <a:pt x="0" y="4"/>
                </a:lnTo>
                <a:lnTo>
                  <a:pt x="0" y="0"/>
                </a:lnTo>
                <a:lnTo>
                  <a:pt x="4" y="0"/>
                </a:lnTo>
                <a:lnTo>
                  <a:pt x="9" y="0"/>
                </a:lnTo>
                <a:lnTo>
                  <a:pt x="4" y="0"/>
                </a:lnTo>
                <a:lnTo>
                  <a:pt x="0" y="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7" name="Freeform 995"/>
          <p:cNvSpPr>
            <a:spLocks/>
          </p:cNvSpPr>
          <p:nvPr/>
        </p:nvSpPr>
        <p:spPr bwMode="auto">
          <a:xfrm>
            <a:off x="6070221" y="6630988"/>
            <a:ext cx="15875" cy="14287"/>
          </a:xfrm>
          <a:custGeom>
            <a:avLst/>
            <a:gdLst>
              <a:gd name="T0" fmla="*/ 7938 w 10"/>
              <a:gd name="T1" fmla="*/ 14287 h 9"/>
              <a:gd name="T2" fmla="*/ 0 w 10"/>
              <a:gd name="T3" fmla="*/ 6350 h 9"/>
              <a:gd name="T4" fmla="*/ 0 w 10"/>
              <a:gd name="T5" fmla="*/ 0 h 9"/>
              <a:gd name="T6" fmla="*/ 7938 w 10"/>
              <a:gd name="T7" fmla="*/ 6350 h 9"/>
              <a:gd name="T8" fmla="*/ 7938 w 10"/>
              <a:gd name="T9" fmla="*/ 0 h 9"/>
              <a:gd name="T10" fmla="*/ 7938 w 10"/>
              <a:gd name="T11" fmla="*/ 6350 h 9"/>
              <a:gd name="T12" fmla="*/ 7938 w 10"/>
              <a:gd name="T13" fmla="*/ 0 h 9"/>
              <a:gd name="T14" fmla="*/ 7938 w 10"/>
              <a:gd name="T15" fmla="*/ 6350 h 9"/>
              <a:gd name="T16" fmla="*/ 15875 w 10"/>
              <a:gd name="T17" fmla="*/ 6350 h 9"/>
              <a:gd name="T18" fmla="*/ 7938 w 10"/>
              <a:gd name="T19" fmla="*/ 6350 h 9"/>
              <a:gd name="T20" fmla="*/ 7938 w 10"/>
              <a:gd name="T21" fmla="*/ 14287 h 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0"/>
              <a:gd name="T34" fmla="*/ 0 h 9"/>
              <a:gd name="T35" fmla="*/ 10 w 10"/>
              <a:gd name="T36" fmla="*/ 9 h 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0" h="9">
                <a:moveTo>
                  <a:pt x="5" y="9"/>
                </a:moveTo>
                <a:lnTo>
                  <a:pt x="0" y="4"/>
                </a:lnTo>
                <a:lnTo>
                  <a:pt x="0" y="0"/>
                </a:lnTo>
                <a:lnTo>
                  <a:pt x="5" y="4"/>
                </a:lnTo>
                <a:lnTo>
                  <a:pt x="5" y="0"/>
                </a:lnTo>
                <a:lnTo>
                  <a:pt x="5" y="4"/>
                </a:lnTo>
                <a:lnTo>
                  <a:pt x="5" y="0"/>
                </a:lnTo>
                <a:lnTo>
                  <a:pt x="5" y="4"/>
                </a:lnTo>
                <a:lnTo>
                  <a:pt x="10" y="4"/>
                </a:lnTo>
                <a:lnTo>
                  <a:pt x="5" y="4"/>
                </a:lnTo>
                <a:lnTo>
                  <a:pt x="5" y="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8" name="Freeform 996"/>
          <p:cNvSpPr>
            <a:spLocks/>
          </p:cNvSpPr>
          <p:nvPr/>
        </p:nvSpPr>
        <p:spPr bwMode="auto">
          <a:xfrm>
            <a:off x="5841621" y="5686425"/>
            <a:ext cx="381000" cy="608013"/>
          </a:xfrm>
          <a:custGeom>
            <a:avLst/>
            <a:gdLst>
              <a:gd name="T0" fmla="*/ 342900 w 240"/>
              <a:gd name="T1" fmla="*/ 585788 h 383"/>
              <a:gd name="T2" fmla="*/ 282575 w 240"/>
              <a:gd name="T3" fmla="*/ 593725 h 383"/>
              <a:gd name="T4" fmla="*/ 198437 w 240"/>
              <a:gd name="T5" fmla="*/ 593725 h 383"/>
              <a:gd name="T6" fmla="*/ 174625 w 240"/>
              <a:gd name="T7" fmla="*/ 593725 h 383"/>
              <a:gd name="T8" fmla="*/ 130175 w 240"/>
              <a:gd name="T9" fmla="*/ 563563 h 383"/>
              <a:gd name="T10" fmla="*/ 144463 w 240"/>
              <a:gd name="T11" fmla="*/ 563563 h 383"/>
              <a:gd name="T12" fmla="*/ 168275 w 240"/>
              <a:gd name="T13" fmla="*/ 585788 h 383"/>
              <a:gd name="T14" fmla="*/ 138113 w 240"/>
              <a:gd name="T15" fmla="*/ 547688 h 383"/>
              <a:gd name="T16" fmla="*/ 114300 w 240"/>
              <a:gd name="T17" fmla="*/ 517525 h 383"/>
              <a:gd name="T18" fmla="*/ 144463 w 240"/>
              <a:gd name="T19" fmla="*/ 419100 h 383"/>
              <a:gd name="T20" fmla="*/ 182563 w 240"/>
              <a:gd name="T21" fmla="*/ 455613 h 383"/>
              <a:gd name="T22" fmla="*/ 190500 w 240"/>
              <a:gd name="T23" fmla="*/ 479425 h 383"/>
              <a:gd name="T24" fmla="*/ 250825 w 240"/>
              <a:gd name="T25" fmla="*/ 517525 h 383"/>
              <a:gd name="T26" fmla="*/ 282575 w 240"/>
              <a:gd name="T27" fmla="*/ 525463 h 383"/>
              <a:gd name="T28" fmla="*/ 320675 w 240"/>
              <a:gd name="T29" fmla="*/ 525463 h 383"/>
              <a:gd name="T30" fmla="*/ 342900 w 240"/>
              <a:gd name="T31" fmla="*/ 487363 h 383"/>
              <a:gd name="T32" fmla="*/ 320675 w 240"/>
              <a:gd name="T33" fmla="*/ 471488 h 383"/>
              <a:gd name="T34" fmla="*/ 320675 w 240"/>
              <a:gd name="T35" fmla="*/ 463550 h 383"/>
              <a:gd name="T36" fmla="*/ 304800 w 240"/>
              <a:gd name="T37" fmla="*/ 441325 h 383"/>
              <a:gd name="T38" fmla="*/ 282575 w 240"/>
              <a:gd name="T39" fmla="*/ 433388 h 383"/>
              <a:gd name="T40" fmla="*/ 258763 w 240"/>
              <a:gd name="T41" fmla="*/ 403225 h 383"/>
              <a:gd name="T42" fmla="*/ 174625 w 240"/>
              <a:gd name="T43" fmla="*/ 381000 h 383"/>
              <a:gd name="T44" fmla="*/ 122238 w 240"/>
              <a:gd name="T45" fmla="*/ 373063 h 383"/>
              <a:gd name="T46" fmla="*/ 106363 w 240"/>
              <a:gd name="T47" fmla="*/ 304800 h 383"/>
              <a:gd name="T48" fmla="*/ 92075 w 240"/>
              <a:gd name="T49" fmla="*/ 228600 h 383"/>
              <a:gd name="T50" fmla="*/ 144463 w 240"/>
              <a:gd name="T51" fmla="*/ 204788 h 383"/>
              <a:gd name="T52" fmla="*/ 152400 w 240"/>
              <a:gd name="T53" fmla="*/ 212725 h 383"/>
              <a:gd name="T54" fmla="*/ 174625 w 240"/>
              <a:gd name="T55" fmla="*/ 228600 h 383"/>
              <a:gd name="T56" fmla="*/ 198437 w 240"/>
              <a:gd name="T57" fmla="*/ 242888 h 383"/>
              <a:gd name="T58" fmla="*/ 212725 w 240"/>
              <a:gd name="T59" fmla="*/ 250825 h 383"/>
              <a:gd name="T60" fmla="*/ 220663 w 240"/>
              <a:gd name="T61" fmla="*/ 242888 h 383"/>
              <a:gd name="T62" fmla="*/ 206375 w 240"/>
              <a:gd name="T63" fmla="*/ 220663 h 383"/>
              <a:gd name="T64" fmla="*/ 182563 w 240"/>
              <a:gd name="T65" fmla="*/ 204788 h 383"/>
              <a:gd name="T66" fmla="*/ 168275 w 240"/>
              <a:gd name="T67" fmla="*/ 204788 h 383"/>
              <a:gd name="T68" fmla="*/ 138113 w 240"/>
              <a:gd name="T69" fmla="*/ 182563 h 383"/>
              <a:gd name="T70" fmla="*/ 144463 w 240"/>
              <a:gd name="T71" fmla="*/ 166688 h 383"/>
              <a:gd name="T72" fmla="*/ 130175 w 240"/>
              <a:gd name="T73" fmla="*/ 196850 h 383"/>
              <a:gd name="T74" fmla="*/ 106363 w 240"/>
              <a:gd name="T75" fmla="*/ 220663 h 383"/>
              <a:gd name="T76" fmla="*/ 61913 w 240"/>
              <a:gd name="T77" fmla="*/ 220663 h 383"/>
              <a:gd name="T78" fmla="*/ 38100 w 240"/>
              <a:gd name="T79" fmla="*/ 158750 h 383"/>
              <a:gd name="T80" fmla="*/ 23813 w 240"/>
              <a:gd name="T81" fmla="*/ 144463 h 383"/>
              <a:gd name="T82" fmla="*/ 15875 w 240"/>
              <a:gd name="T83" fmla="*/ 120650 h 383"/>
              <a:gd name="T84" fmla="*/ 30163 w 240"/>
              <a:gd name="T85" fmla="*/ 90488 h 383"/>
              <a:gd name="T86" fmla="*/ 68263 w 240"/>
              <a:gd name="T87" fmla="*/ 82550 h 383"/>
              <a:gd name="T88" fmla="*/ 76200 w 240"/>
              <a:gd name="T89" fmla="*/ 98425 h 383"/>
              <a:gd name="T90" fmla="*/ 92075 w 240"/>
              <a:gd name="T91" fmla="*/ 90488 h 383"/>
              <a:gd name="T92" fmla="*/ 61913 w 240"/>
              <a:gd name="T93" fmla="*/ 60325 h 383"/>
              <a:gd name="T94" fmla="*/ 30163 w 240"/>
              <a:gd name="T95" fmla="*/ 38100 h 383"/>
              <a:gd name="T96" fmla="*/ 15875 w 240"/>
              <a:gd name="T97" fmla="*/ 14288 h 383"/>
              <a:gd name="T98" fmla="*/ 23813 w 240"/>
              <a:gd name="T99" fmla="*/ 6350 h 383"/>
              <a:gd name="T100" fmla="*/ 23813 w 240"/>
              <a:gd name="T101" fmla="*/ 0 h 383"/>
              <a:gd name="T102" fmla="*/ 258763 w 240"/>
              <a:gd name="T103" fmla="*/ 0 h 383"/>
              <a:gd name="T104" fmla="*/ 365125 w 240"/>
              <a:gd name="T105" fmla="*/ 38100 h 383"/>
              <a:gd name="T106" fmla="*/ 365125 w 240"/>
              <a:gd name="T107" fmla="*/ 158750 h 383"/>
              <a:gd name="T108" fmla="*/ 365125 w 240"/>
              <a:gd name="T109" fmla="*/ 304800 h 383"/>
              <a:gd name="T110" fmla="*/ 373063 w 240"/>
              <a:gd name="T111" fmla="*/ 387350 h 383"/>
              <a:gd name="T112" fmla="*/ 381000 w 240"/>
              <a:gd name="T113" fmla="*/ 539750 h 38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240"/>
              <a:gd name="T172" fmla="*/ 0 h 383"/>
              <a:gd name="T173" fmla="*/ 240 w 240"/>
              <a:gd name="T174" fmla="*/ 383 h 38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240" h="383">
                <a:moveTo>
                  <a:pt x="240" y="350"/>
                </a:moveTo>
                <a:lnTo>
                  <a:pt x="235" y="350"/>
                </a:lnTo>
                <a:lnTo>
                  <a:pt x="216" y="355"/>
                </a:lnTo>
                <a:lnTo>
                  <a:pt x="216" y="359"/>
                </a:lnTo>
                <a:lnTo>
                  <a:pt x="216" y="364"/>
                </a:lnTo>
                <a:lnTo>
                  <a:pt x="216" y="369"/>
                </a:lnTo>
                <a:lnTo>
                  <a:pt x="206" y="369"/>
                </a:lnTo>
                <a:lnTo>
                  <a:pt x="192" y="374"/>
                </a:lnTo>
                <a:lnTo>
                  <a:pt x="187" y="369"/>
                </a:lnTo>
                <a:lnTo>
                  <a:pt x="182" y="369"/>
                </a:lnTo>
                <a:lnTo>
                  <a:pt x="182" y="374"/>
                </a:lnTo>
                <a:lnTo>
                  <a:pt x="178" y="374"/>
                </a:lnTo>
                <a:lnTo>
                  <a:pt x="173" y="374"/>
                </a:lnTo>
                <a:lnTo>
                  <a:pt x="163" y="379"/>
                </a:lnTo>
                <a:lnTo>
                  <a:pt x="149" y="374"/>
                </a:lnTo>
                <a:lnTo>
                  <a:pt x="134" y="374"/>
                </a:lnTo>
                <a:lnTo>
                  <a:pt x="125" y="379"/>
                </a:lnTo>
                <a:lnTo>
                  <a:pt x="125" y="374"/>
                </a:lnTo>
                <a:lnTo>
                  <a:pt x="125" y="379"/>
                </a:lnTo>
                <a:lnTo>
                  <a:pt x="115" y="379"/>
                </a:lnTo>
                <a:lnTo>
                  <a:pt x="115" y="383"/>
                </a:lnTo>
                <a:lnTo>
                  <a:pt x="110" y="383"/>
                </a:lnTo>
                <a:lnTo>
                  <a:pt x="110" y="379"/>
                </a:lnTo>
                <a:lnTo>
                  <a:pt x="110" y="374"/>
                </a:lnTo>
                <a:lnTo>
                  <a:pt x="106" y="374"/>
                </a:lnTo>
                <a:lnTo>
                  <a:pt x="96" y="364"/>
                </a:lnTo>
                <a:lnTo>
                  <a:pt x="91" y="359"/>
                </a:lnTo>
                <a:lnTo>
                  <a:pt x="87" y="359"/>
                </a:lnTo>
                <a:lnTo>
                  <a:pt x="82" y="359"/>
                </a:lnTo>
                <a:lnTo>
                  <a:pt x="82" y="355"/>
                </a:lnTo>
                <a:lnTo>
                  <a:pt x="82" y="345"/>
                </a:lnTo>
                <a:lnTo>
                  <a:pt x="87" y="345"/>
                </a:lnTo>
                <a:lnTo>
                  <a:pt x="82" y="350"/>
                </a:lnTo>
                <a:lnTo>
                  <a:pt x="87" y="350"/>
                </a:lnTo>
                <a:lnTo>
                  <a:pt x="87" y="355"/>
                </a:lnTo>
                <a:lnTo>
                  <a:pt x="91" y="355"/>
                </a:lnTo>
                <a:lnTo>
                  <a:pt x="91" y="359"/>
                </a:lnTo>
                <a:lnTo>
                  <a:pt x="96" y="359"/>
                </a:lnTo>
                <a:lnTo>
                  <a:pt x="101" y="359"/>
                </a:lnTo>
                <a:lnTo>
                  <a:pt x="101" y="364"/>
                </a:lnTo>
                <a:lnTo>
                  <a:pt x="106" y="364"/>
                </a:lnTo>
                <a:lnTo>
                  <a:pt x="106" y="369"/>
                </a:lnTo>
                <a:lnTo>
                  <a:pt x="110" y="369"/>
                </a:lnTo>
                <a:lnTo>
                  <a:pt x="115" y="369"/>
                </a:lnTo>
                <a:lnTo>
                  <a:pt x="115" y="364"/>
                </a:lnTo>
                <a:lnTo>
                  <a:pt x="96" y="355"/>
                </a:lnTo>
                <a:lnTo>
                  <a:pt x="91" y="350"/>
                </a:lnTo>
                <a:lnTo>
                  <a:pt x="87" y="345"/>
                </a:lnTo>
                <a:lnTo>
                  <a:pt x="87" y="340"/>
                </a:lnTo>
                <a:lnTo>
                  <a:pt x="82" y="335"/>
                </a:lnTo>
                <a:lnTo>
                  <a:pt x="82" y="340"/>
                </a:lnTo>
                <a:lnTo>
                  <a:pt x="82" y="345"/>
                </a:lnTo>
                <a:lnTo>
                  <a:pt x="77" y="331"/>
                </a:lnTo>
                <a:lnTo>
                  <a:pt x="72" y="326"/>
                </a:lnTo>
                <a:lnTo>
                  <a:pt x="67" y="326"/>
                </a:lnTo>
                <a:lnTo>
                  <a:pt x="72" y="287"/>
                </a:lnTo>
                <a:lnTo>
                  <a:pt x="77" y="273"/>
                </a:lnTo>
                <a:lnTo>
                  <a:pt x="82" y="268"/>
                </a:lnTo>
                <a:lnTo>
                  <a:pt x="87" y="264"/>
                </a:lnTo>
                <a:lnTo>
                  <a:pt x="91" y="264"/>
                </a:lnTo>
                <a:lnTo>
                  <a:pt x="96" y="264"/>
                </a:lnTo>
                <a:lnTo>
                  <a:pt x="96" y="268"/>
                </a:lnTo>
                <a:lnTo>
                  <a:pt x="106" y="278"/>
                </a:lnTo>
                <a:lnTo>
                  <a:pt x="110" y="278"/>
                </a:lnTo>
                <a:lnTo>
                  <a:pt x="110" y="283"/>
                </a:lnTo>
                <a:lnTo>
                  <a:pt x="115" y="287"/>
                </a:lnTo>
                <a:lnTo>
                  <a:pt x="115" y="292"/>
                </a:lnTo>
                <a:lnTo>
                  <a:pt x="110" y="292"/>
                </a:lnTo>
                <a:lnTo>
                  <a:pt x="110" y="297"/>
                </a:lnTo>
                <a:lnTo>
                  <a:pt x="120" y="292"/>
                </a:lnTo>
                <a:lnTo>
                  <a:pt x="125" y="302"/>
                </a:lnTo>
                <a:lnTo>
                  <a:pt x="120" y="302"/>
                </a:lnTo>
                <a:lnTo>
                  <a:pt x="120" y="307"/>
                </a:lnTo>
                <a:lnTo>
                  <a:pt x="130" y="311"/>
                </a:lnTo>
                <a:lnTo>
                  <a:pt x="134" y="316"/>
                </a:lnTo>
                <a:lnTo>
                  <a:pt x="144" y="321"/>
                </a:lnTo>
                <a:lnTo>
                  <a:pt x="149" y="321"/>
                </a:lnTo>
                <a:lnTo>
                  <a:pt x="158" y="326"/>
                </a:lnTo>
                <a:lnTo>
                  <a:pt x="163" y="331"/>
                </a:lnTo>
                <a:lnTo>
                  <a:pt x="168" y="331"/>
                </a:lnTo>
                <a:lnTo>
                  <a:pt x="173" y="331"/>
                </a:lnTo>
                <a:lnTo>
                  <a:pt x="168" y="331"/>
                </a:lnTo>
                <a:lnTo>
                  <a:pt x="173" y="331"/>
                </a:lnTo>
                <a:lnTo>
                  <a:pt x="178" y="331"/>
                </a:lnTo>
                <a:lnTo>
                  <a:pt x="182" y="335"/>
                </a:lnTo>
                <a:lnTo>
                  <a:pt x="182" y="331"/>
                </a:lnTo>
                <a:lnTo>
                  <a:pt x="187" y="326"/>
                </a:lnTo>
                <a:lnTo>
                  <a:pt x="187" y="331"/>
                </a:lnTo>
                <a:lnTo>
                  <a:pt x="197" y="331"/>
                </a:lnTo>
                <a:lnTo>
                  <a:pt x="202" y="331"/>
                </a:lnTo>
                <a:lnTo>
                  <a:pt x="202" y="326"/>
                </a:lnTo>
                <a:lnTo>
                  <a:pt x="206" y="326"/>
                </a:lnTo>
                <a:lnTo>
                  <a:pt x="206" y="321"/>
                </a:lnTo>
                <a:lnTo>
                  <a:pt x="206" y="316"/>
                </a:lnTo>
                <a:lnTo>
                  <a:pt x="211" y="316"/>
                </a:lnTo>
                <a:lnTo>
                  <a:pt x="216" y="307"/>
                </a:lnTo>
                <a:lnTo>
                  <a:pt x="211" y="311"/>
                </a:lnTo>
                <a:lnTo>
                  <a:pt x="216" y="307"/>
                </a:lnTo>
                <a:lnTo>
                  <a:pt x="206" y="302"/>
                </a:lnTo>
                <a:lnTo>
                  <a:pt x="211" y="297"/>
                </a:lnTo>
                <a:lnTo>
                  <a:pt x="202" y="302"/>
                </a:lnTo>
                <a:lnTo>
                  <a:pt x="202" y="297"/>
                </a:lnTo>
                <a:lnTo>
                  <a:pt x="197" y="297"/>
                </a:lnTo>
                <a:lnTo>
                  <a:pt x="202" y="292"/>
                </a:lnTo>
                <a:lnTo>
                  <a:pt x="202" y="287"/>
                </a:lnTo>
                <a:lnTo>
                  <a:pt x="211" y="292"/>
                </a:lnTo>
                <a:lnTo>
                  <a:pt x="202" y="287"/>
                </a:lnTo>
                <a:lnTo>
                  <a:pt x="202" y="292"/>
                </a:lnTo>
                <a:lnTo>
                  <a:pt x="202" y="287"/>
                </a:lnTo>
                <a:lnTo>
                  <a:pt x="197" y="292"/>
                </a:lnTo>
                <a:lnTo>
                  <a:pt x="197" y="297"/>
                </a:lnTo>
                <a:lnTo>
                  <a:pt x="197" y="292"/>
                </a:lnTo>
                <a:lnTo>
                  <a:pt x="192" y="287"/>
                </a:lnTo>
                <a:lnTo>
                  <a:pt x="192" y="278"/>
                </a:lnTo>
                <a:lnTo>
                  <a:pt x="187" y="278"/>
                </a:lnTo>
                <a:lnTo>
                  <a:pt x="187" y="273"/>
                </a:lnTo>
                <a:lnTo>
                  <a:pt x="182" y="273"/>
                </a:lnTo>
                <a:lnTo>
                  <a:pt x="178" y="278"/>
                </a:lnTo>
                <a:lnTo>
                  <a:pt x="182" y="273"/>
                </a:lnTo>
                <a:lnTo>
                  <a:pt x="178" y="273"/>
                </a:lnTo>
                <a:lnTo>
                  <a:pt x="182" y="268"/>
                </a:lnTo>
                <a:lnTo>
                  <a:pt x="182" y="264"/>
                </a:lnTo>
                <a:lnTo>
                  <a:pt x="178" y="264"/>
                </a:lnTo>
                <a:lnTo>
                  <a:pt x="173" y="264"/>
                </a:lnTo>
                <a:lnTo>
                  <a:pt x="173" y="259"/>
                </a:lnTo>
                <a:lnTo>
                  <a:pt x="163" y="254"/>
                </a:lnTo>
                <a:lnTo>
                  <a:pt x="163" y="259"/>
                </a:lnTo>
                <a:lnTo>
                  <a:pt x="158" y="259"/>
                </a:lnTo>
                <a:lnTo>
                  <a:pt x="149" y="264"/>
                </a:lnTo>
                <a:lnTo>
                  <a:pt x="144" y="264"/>
                </a:lnTo>
                <a:lnTo>
                  <a:pt x="125" y="244"/>
                </a:lnTo>
                <a:lnTo>
                  <a:pt x="110" y="240"/>
                </a:lnTo>
                <a:lnTo>
                  <a:pt x="91" y="235"/>
                </a:lnTo>
                <a:lnTo>
                  <a:pt x="96" y="235"/>
                </a:lnTo>
                <a:lnTo>
                  <a:pt x="91" y="235"/>
                </a:lnTo>
                <a:lnTo>
                  <a:pt x="87" y="235"/>
                </a:lnTo>
                <a:lnTo>
                  <a:pt x="82" y="235"/>
                </a:lnTo>
                <a:lnTo>
                  <a:pt x="77" y="235"/>
                </a:lnTo>
                <a:lnTo>
                  <a:pt x="77" y="230"/>
                </a:lnTo>
                <a:lnTo>
                  <a:pt x="77" y="225"/>
                </a:lnTo>
                <a:lnTo>
                  <a:pt x="101" y="211"/>
                </a:lnTo>
                <a:lnTo>
                  <a:pt x="101" y="206"/>
                </a:lnTo>
                <a:lnTo>
                  <a:pt x="72" y="206"/>
                </a:lnTo>
                <a:lnTo>
                  <a:pt x="67" y="192"/>
                </a:lnTo>
                <a:lnTo>
                  <a:pt x="82" y="182"/>
                </a:lnTo>
                <a:lnTo>
                  <a:pt x="63" y="182"/>
                </a:lnTo>
                <a:lnTo>
                  <a:pt x="43" y="168"/>
                </a:lnTo>
                <a:lnTo>
                  <a:pt x="43" y="163"/>
                </a:lnTo>
                <a:lnTo>
                  <a:pt x="53" y="148"/>
                </a:lnTo>
                <a:lnTo>
                  <a:pt x="58" y="144"/>
                </a:lnTo>
                <a:lnTo>
                  <a:pt x="63" y="139"/>
                </a:lnTo>
                <a:lnTo>
                  <a:pt x="72" y="139"/>
                </a:lnTo>
                <a:lnTo>
                  <a:pt x="77" y="139"/>
                </a:lnTo>
                <a:lnTo>
                  <a:pt x="77" y="134"/>
                </a:lnTo>
                <a:lnTo>
                  <a:pt x="87" y="124"/>
                </a:lnTo>
                <a:lnTo>
                  <a:pt x="91" y="129"/>
                </a:lnTo>
                <a:lnTo>
                  <a:pt x="96" y="129"/>
                </a:lnTo>
                <a:lnTo>
                  <a:pt x="96" y="134"/>
                </a:lnTo>
                <a:lnTo>
                  <a:pt x="91" y="134"/>
                </a:lnTo>
                <a:lnTo>
                  <a:pt x="91" y="139"/>
                </a:lnTo>
                <a:lnTo>
                  <a:pt x="96" y="139"/>
                </a:lnTo>
                <a:lnTo>
                  <a:pt x="96" y="134"/>
                </a:lnTo>
                <a:lnTo>
                  <a:pt x="96" y="139"/>
                </a:lnTo>
                <a:lnTo>
                  <a:pt x="101" y="139"/>
                </a:lnTo>
                <a:lnTo>
                  <a:pt x="106" y="139"/>
                </a:lnTo>
                <a:lnTo>
                  <a:pt x="110" y="144"/>
                </a:lnTo>
                <a:lnTo>
                  <a:pt x="110" y="139"/>
                </a:lnTo>
                <a:lnTo>
                  <a:pt x="110" y="144"/>
                </a:lnTo>
                <a:lnTo>
                  <a:pt x="110" y="148"/>
                </a:lnTo>
                <a:lnTo>
                  <a:pt x="115" y="148"/>
                </a:lnTo>
                <a:lnTo>
                  <a:pt x="115" y="153"/>
                </a:lnTo>
                <a:lnTo>
                  <a:pt x="120" y="153"/>
                </a:lnTo>
                <a:lnTo>
                  <a:pt x="120" y="148"/>
                </a:lnTo>
                <a:lnTo>
                  <a:pt x="125" y="153"/>
                </a:lnTo>
                <a:lnTo>
                  <a:pt x="130" y="153"/>
                </a:lnTo>
                <a:lnTo>
                  <a:pt x="134" y="153"/>
                </a:lnTo>
                <a:lnTo>
                  <a:pt x="130" y="153"/>
                </a:lnTo>
                <a:lnTo>
                  <a:pt x="130" y="158"/>
                </a:lnTo>
                <a:lnTo>
                  <a:pt x="134" y="153"/>
                </a:lnTo>
                <a:lnTo>
                  <a:pt x="134" y="158"/>
                </a:lnTo>
                <a:lnTo>
                  <a:pt x="139" y="158"/>
                </a:lnTo>
                <a:lnTo>
                  <a:pt x="139" y="153"/>
                </a:lnTo>
                <a:lnTo>
                  <a:pt x="139" y="158"/>
                </a:lnTo>
                <a:lnTo>
                  <a:pt x="144" y="158"/>
                </a:lnTo>
                <a:lnTo>
                  <a:pt x="144" y="153"/>
                </a:lnTo>
                <a:lnTo>
                  <a:pt x="139" y="153"/>
                </a:lnTo>
                <a:lnTo>
                  <a:pt x="134" y="153"/>
                </a:lnTo>
                <a:lnTo>
                  <a:pt x="134" y="148"/>
                </a:lnTo>
                <a:lnTo>
                  <a:pt x="134" y="144"/>
                </a:lnTo>
                <a:lnTo>
                  <a:pt x="139" y="144"/>
                </a:lnTo>
                <a:lnTo>
                  <a:pt x="134" y="144"/>
                </a:lnTo>
                <a:lnTo>
                  <a:pt x="130" y="139"/>
                </a:lnTo>
                <a:lnTo>
                  <a:pt x="125" y="134"/>
                </a:lnTo>
                <a:lnTo>
                  <a:pt x="130" y="134"/>
                </a:lnTo>
                <a:lnTo>
                  <a:pt x="120" y="129"/>
                </a:lnTo>
                <a:lnTo>
                  <a:pt x="115" y="129"/>
                </a:lnTo>
                <a:lnTo>
                  <a:pt x="120" y="129"/>
                </a:lnTo>
                <a:lnTo>
                  <a:pt x="115" y="129"/>
                </a:lnTo>
                <a:lnTo>
                  <a:pt x="115" y="124"/>
                </a:lnTo>
                <a:lnTo>
                  <a:pt x="110" y="124"/>
                </a:lnTo>
                <a:lnTo>
                  <a:pt x="110" y="129"/>
                </a:lnTo>
                <a:lnTo>
                  <a:pt x="106" y="129"/>
                </a:lnTo>
                <a:lnTo>
                  <a:pt x="106" y="134"/>
                </a:lnTo>
                <a:lnTo>
                  <a:pt x="106" y="129"/>
                </a:lnTo>
                <a:lnTo>
                  <a:pt x="101" y="129"/>
                </a:lnTo>
                <a:lnTo>
                  <a:pt x="101" y="124"/>
                </a:lnTo>
                <a:lnTo>
                  <a:pt x="96" y="120"/>
                </a:lnTo>
                <a:lnTo>
                  <a:pt x="96" y="115"/>
                </a:lnTo>
                <a:lnTo>
                  <a:pt x="91" y="115"/>
                </a:lnTo>
                <a:lnTo>
                  <a:pt x="87" y="115"/>
                </a:lnTo>
                <a:lnTo>
                  <a:pt x="91" y="110"/>
                </a:lnTo>
                <a:lnTo>
                  <a:pt x="96" y="110"/>
                </a:lnTo>
                <a:lnTo>
                  <a:pt x="101" y="110"/>
                </a:lnTo>
                <a:lnTo>
                  <a:pt x="101" y="105"/>
                </a:lnTo>
                <a:lnTo>
                  <a:pt x="96" y="105"/>
                </a:lnTo>
                <a:lnTo>
                  <a:pt x="91" y="105"/>
                </a:lnTo>
                <a:lnTo>
                  <a:pt x="91" y="110"/>
                </a:lnTo>
                <a:lnTo>
                  <a:pt x="87" y="110"/>
                </a:lnTo>
                <a:lnTo>
                  <a:pt x="82" y="115"/>
                </a:lnTo>
                <a:lnTo>
                  <a:pt x="82" y="120"/>
                </a:lnTo>
                <a:lnTo>
                  <a:pt x="77" y="120"/>
                </a:lnTo>
                <a:lnTo>
                  <a:pt x="82" y="124"/>
                </a:lnTo>
                <a:lnTo>
                  <a:pt x="77" y="124"/>
                </a:lnTo>
                <a:lnTo>
                  <a:pt x="77" y="129"/>
                </a:lnTo>
                <a:lnTo>
                  <a:pt x="72" y="129"/>
                </a:lnTo>
                <a:lnTo>
                  <a:pt x="72" y="134"/>
                </a:lnTo>
                <a:lnTo>
                  <a:pt x="72" y="139"/>
                </a:lnTo>
                <a:lnTo>
                  <a:pt x="67" y="139"/>
                </a:lnTo>
                <a:lnTo>
                  <a:pt x="63" y="139"/>
                </a:lnTo>
                <a:lnTo>
                  <a:pt x="58" y="139"/>
                </a:lnTo>
                <a:lnTo>
                  <a:pt x="53" y="139"/>
                </a:lnTo>
                <a:lnTo>
                  <a:pt x="48" y="139"/>
                </a:lnTo>
                <a:lnTo>
                  <a:pt x="43" y="139"/>
                </a:lnTo>
                <a:lnTo>
                  <a:pt x="39" y="139"/>
                </a:lnTo>
                <a:lnTo>
                  <a:pt x="29" y="120"/>
                </a:lnTo>
                <a:lnTo>
                  <a:pt x="34" y="115"/>
                </a:lnTo>
                <a:lnTo>
                  <a:pt x="29" y="110"/>
                </a:lnTo>
                <a:lnTo>
                  <a:pt x="29" y="105"/>
                </a:lnTo>
                <a:lnTo>
                  <a:pt x="24" y="105"/>
                </a:lnTo>
                <a:lnTo>
                  <a:pt x="24" y="100"/>
                </a:lnTo>
                <a:lnTo>
                  <a:pt x="24" y="96"/>
                </a:lnTo>
                <a:lnTo>
                  <a:pt x="19" y="96"/>
                </a:lnTo>
                <a:lnTo>
                  <a:pt x="19" y="91"/>
                </a:lnTo>
                <a:lnTo>
                  <a:pt x="15" y="91"/>
                </a:lnTo>
                <a:lnTo>
                  <a:pt x="15" y="86"/>
                </a:lnTo>
                <a:lnTo>
                  <a:pt x="15" y="91"/>
                </a:lnTo>
                <a:lnTo>
                  <a:pt x="15" y="86"/>
                </a:lnTo>
                <a:lnTo>
                  <a:pt x="10" y="86"/>
                </a:lnTo>
                <a:lnTo>
                  <a:pt x="10" y="81"/>
                </a:lnTo>
                <a:lnTo>
                  <a:pt x="15" y="81"/>
                </a:lnTo>
                <a:lnTo>
                  <a:pt x="15" y="76"/>
                </a:lnTo>
                <a:lnTo>
                  <a:pt x="10" y="76"/>
                </a:lnTo>
                <a:lnTo>
                  <a:pt x="5" y="72"/>
                </a:lnTo>
                <a:lnTo>
                  <a:pt x="5" y="67"/>
                </a:lnTo>
                <a:lnTo>
                  <a:pt x="10" y="62"/>
                </a:lnTo>
                <a:lnTo>
                  <a:pt x="15" y="62"/>
                </a:lnTo>
                <a:lnTo>
                  <a:pt x="19" y="62"/>
                </a:lnTo>
                <a:lnTo>
                  <a:pt x="19" y="57"/>
                </a:lnTo>
                <a:lnTo>
                  <a:pt x="24" y="57"/>
                </a:lnTo>
                <a:lnTo>
                  <a:pt x="29" y="52"/>
                </a:lnTo>
                <a:lnTo>
                  <a:pt x="34" y="52"/>
                </a:lnTo>
                <a:lnTo>
                  <a:pt x="39" y="48"/>
                </a:lnTo>
                <a:lnTo>
                  <a:pt x="43" y="48"/>
                </a:lnTo>
                <a:lnTo>
                  <a:pt x="43" y="52"/>
                </a:lnTo>
                <a:lnTo>
                  <a:pt x="43" y="57"/>
                </a:lnTo>
                <a:lnTo>
                  <a:pt x="48" y="57"/>
                </a:lnTo>
                <a:lnTo>
                  <a:pt x="48" y="62"/>
                </a:lnTo>
                <a:lnTo>
                  <a:pt x="58" y="57"/>
                </a:lnTo>
                <a:lnTo>
                  <a:pt x="53" y="62"/>
                </a:lnTo>
                <a:lnTo>
                  <a:pt x="48" y="62"/>
                </a:lnTo>
                <a:lnTo>
                  <a:pt x="48" y="67"/>
                </a:lnTo>
                <a:lnTo>
                  <a:pt x="53" y="67"/>
                </a:lnTo>
                <a:lnTo>
                  <a:pt x="58" y="67"/>
                </a:lnTo>
                <a:lnTo>
                  <a:pt x="58" y="62"/>
                </a:lnTo>
                <a:lnTo>
                  <a:pt x="63" y="62"/>
                </a:lnTo>
                <a:lnTo>
                  <a:pt x="58" y="57"/>
                </a:lnTo>
                <a:lnTo>
                  <a:pt x="58" y="52"/>
                </a:lnTo>
                <a:lnTo>
                  <a:pt x="53" y="52"/>
                </a:lnTo>
                <a:lnTo>
                  <a:pt x="53" y="43"/>
                </a:lnTo>
                <a:lnTo>
                  <a:pt x="43" y="43"/>
                </a:lnTo>
                <a:lnTo>
                  <a:pt x="43" y="38"/>
                </a:lnTo>
                <a:lnTo>
                  <a:pt x="39" y="38"/>
                </a:lnTo>
                <a:lnTo>
                  <a:pt x="39" y="33"/>
                </a:lnTo>
                <a:lnTo>
                  <a:pt x="34" y="33"/>
                </a:lnTo>
                <a:lnTo>
                  <a:pt x="34" y="28"/>
                </a:lnTo>
                <a:lnTo>
                  <a:pt x="24" y="24"/>
                </a:lnTo>
                <a:lnTo>
                  <a:pt x="24" y="19"/>
                </a:lnTo>
                <a:lnTo>
                  <a:pt x="19" y="24"/>
                </a:lnTo>
                <a:lnTo>
                  <a:pt x="19" y="19"/>
                </a:lnTo>
                <a:lnTo>
                  <a:pt x="15" y="14"/>
                </a:lnTo>
                <a:lnTo>
                  <a:pt x="15" y="9"/>
                </a:lnTo>
                <a:lnTo>
                  <a:pt x="19" y="9"/>
                </a:lnTo>
                <a:lnTo>
                  <a:pt x="15" y="9"/>
                </a:lnTo>
                <a:lnTo>
                  <a:pt x="10" y="9"/>
                </a:lnTo>
                <a:lnTo>
                  <a:pt x="10" y="14"/>
                </a:lnTo>
                <a:lnTo>
                  <a:pt x="10" y="9"/>
                </a:lnTo>
                <a:lnTo>
                  <a:pt x="15" y="9"/>
                </a:lnTo>
                <a:lnTo>
                  <a:pt x="15" y="4"/>
                </a:lnTo>
                <a:lnTo>
                  <a:pt x="19" y="4"/>
                </a:lnTo>
                <a:lnTo>
                  <a:pt x="15" y="4"/>
                </a:lnTo>
                <a:lnTo>
                  <a:pt x="10" y="4"/>
                </a:lnTo>
                <a:lnTo>
                  <a:pt x="10" y="0"/>
                </a:lnTo>
                <a:lnTo>
                  <a:pt x="10" y="4"/>
                </a:lnTo>
                <a:lnTo>
                  <a:pt x="5" y="4"/>
                </a:lnTo>
                <a:lnTo>
                  <a:pt x="0" y="0"/>
                </a:lnTo>
                <a:lnTo>
                  <a:pt x="15" y="0"/>
                </a:lnTo>
                <a:lnTo>
                  <a:pt x="19" y="0"/>
                </a:lnTo>
                <a:lnTo>
                  <a:pt x="24" y="0"/>
                </a:lnTo>
                <a:lnTo>
                  <a:pt x="29" y="0"/>
                </a:lnTo>
                <a:lnTo>
                  <a:pt x="91" y="0"/>
                </a:lnTo>
                <a:lnTo>
                  <a:pt x="106" y="4"/>
                </a:lnTo>
                <a:lnTo>
                  <a:pt x="163" y="0"/>
                </a:lnTo>
                <a:lnTo>
                  <a:pt x="173" y="0"/>
                </a:lnTo>
                <a:lnTo>
                  <a:pt x="182" y="0"/>
                </a:lnTo>
                <a:lnTo>
                  <a:pt x="216" y="0"/>
                </a:lnTo>
                <a:lnTo>
                  <a:pt x="230" y="0"/>
                </a:lnTo>
                <a:lnTo>
                  <a:pt x="230" y="19"/>
                </a:lnTo>
                <a:lnTo>
                  <a:pt x="230" y="24"/>
                </a:lnTo>
                <a:lnTo>
                  <a:pt x="230" y="33"/>
                </a:lnTo>
                <a:lnTo>
                  <a:pt x="230" y="48"/>
                </a:lnTo>
                <a:lnTo>
                  <a:pt x="230" y="67"/>
                </a:lnTo>
                <a:lnTo>
                  <a:pt x="230" y="76"/>
                </a:lnTo>
                <a:lnTo>
                  <a:pt x="230" y="86"/>
                </a:lnTo>
                <a:lnTo>
                  <a:pt x="230" y="100"/>
                </a:lnTo>
                <a:lnTo>
                  <a:pt x="230" y="110"/>
                </a:lnTo>
                <a:lnTo>
                  <a:pt x="230" y="124"/>
                </a:lnTo>
                <a:lnTo>
                  <a:pt x="230" y="139"/>
                </a:lnTo>
                <a:lnTo>
                  <a:pt x="230" y="168"/>
                </a:lnTo>
                <a:lnTo>
                  <a:pt x="230" y="177"/>
                </a:lnTo>
                <a:lnTo>
                  <a:pt x="230" y="192"/>
                </a:lnTo>
                <a:lnTo>
                  <a:pt x="230" y="206"/>
                </a:lnTo>
                <a:lnTo>
                  <a:pt x="230" y="216"/>
                </a:lnTo>
                <a:lnTo>
                  <a:pt x="230" y="235"/>
                </a:lnTo>
                <a:lnTo>
                  <a:pt x="230" y="240"/>
                </a:lnTo>
                <a:lnTo>
                  <a:pt x="230" y="244"/>
                </a:lnTo>
                <a:lnTo>
                  <a:pt x="235" y="244"/>
                </a:lnTo>
                <a:lnTo>
                  <a:pt x="235" y="278"/>
                </a:lnTo>
                <a:lnTo>
                  <a:pt x="235" y="307"/>
                </a:lnTo>
                <a:lnTo>
                  <a:pt x="235" y="311"/>
                </a:lnTo>
                <a:lnTo>
                  <a:pt x="240" y="311"/>
                </a:lnTo>
                <a:lnTo>
                  <a:pt x="240" y="331"/>
                </a:lnTo>
                <a:lnTo>
                  <a:pt x="240" y="340"/>
                </a:lnTo>
                <a:lnTo>
                  <a:pt x="240" y="350"/>
                </a:lnTo>
              </a:path>
            </a:pathLst>
          </a:custGeom>
          <a:solidFill>
            <a:srgbClr val="FFCC66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9" name="Freeform 997"/>
          <p:cNvSpPr>
            <a:spLocks/>
          </p:cNvSpPr>
          <p:nvPr/>
        </p:nvSpPr>
        <p:spPr bwMode="auto">
          <a:xfrm>
            <a:off x="5764896" y="5607050"/>
            <a:ext cx="92075" cy="98425"/>
          </a:xfrm>
          <a:custGeom>
            <a:avLst/>
            <a:gdLst>
              <a:gd name="T0" fmla="*/ 68263 w 58"/>
              <a:gd name="T1" fmla="*/ 6350 h 62"/>
              <a:gd name="T2" fmla="*/ 84138 w 58"/>
              <a:gd name="T3" fmla="*/ 6350 h 62"/>
              <a:gd name="T4" fmla="*/ 92075 w 58"/>
              <a:gd name="T5" fmla="*/ 14288 h 62"/>
              <a:gd name="T6" fmla="*/ 92075 w 58"/>
              <a:gd name="T7" fmla="*/ 22225 h 62"/>
              <a:gd name="T8" fmla="*/ 92075 w 58"/>
              <a:gd name="T9" fmla="*/ 22225 h 62"/>
              <a:gd name="T10" fmla="*/ 84138 w 58"/>
              <a:gd name="T11" fmla="*/ 38100 h 62"/>
              <a:gd name="T12" fmla="*/ 76200 w 58"/>
              <a:gd name="T13" fmla="*/ 44450 h 62"/>
              <a:gd name="T14" fmla="*/ 76200 w 58"/>
              <a:gd name="T15" fmla="*/ 44450 h 62"/>
              <a:gd name="T16" fmla="*/ 84138 w 58"/>
              <a:gd name="T17" fmla="*/ 38100 h 62"/>
              <a:gd name="T18" fmla="*/ 92075 w 58"/>
              <a:gd name="T19" fmla="*/ 52388 h 62"/>
              <a:gd name="T20" fmla="*/ 84138 w 58"/>
              <a:gd name="T21" fmla="*/ 60325 h 62"/>
              <a:gd name="T22" fmla="*/ 76200 w 58"/>
              <a:gd name="T23" fmla="*/ 68263 h 62"/>
              <a:gd name="T24" fmla="*/ 76200 w 58"/>
              <a:gd name="T25" fmla="*/ 82550 h 62"/>
              <a:gd name="T26" fmla="*/ 76200 w 58"/>
              <a:gd name="T27" fmla="*/ 98425 h 62"/>
              <a:gd name="T28" fmla="*/ 61913 w 58"/>
              <a:gd name="T29" fmla="*/ 90488 h 62"/>
              <a:gd name="T30" fmla="*/ 46038 w 58"/>
              <a:gd name="T31" fmla="*/ 76200 h 62"/>
              <a:gd name="T32" fmla="*/ 38100 w 58"/>
              <a:gd name="T33" fmla="*/ 76200 h 62"/>
              <a:gd name="T34" fmla="*/ 30163 w 58"/>
              <a:gd name="T35" fmla="*/ 68263 h 62"/>
              <a:gd name="T36" fmla="*/ 38100 w 58"/>
              <a:gd name="T37" fmla="*/ 76200 h 62"/>
              <a:gd name="T38" fmla="*/ 38100 w 58"/>
              <a:gd name="T39" fmla="*/ 60325 h 62"/>
              <a:gd name="T40" fmla="*/ 30163 w 58"/>
              <a:gd name="T41" fmla="*/ 60325 h 62"/>
              <a:gd name="T42" fmla="*/ 30163 w 58"/>
              <a:gd name="T43" fmla="*/ 38100 h 62"/>
              <a:gd name="T44" fmla="*/ 23812 w 58"/>
              <a:gd name="T45" fmla="*/ 30163 h 62"/>
              <a:gd name="T46" fmla="*/ 23812 w 58"/>
              <a:gd name="T47" fmla="*/ 44450 h 62"/>
              <a:gd name="T48" fmla="*/ 15875 w 58"/>
              <a:gd name="T49" fmla="*/ 38100 h 62"/>
              <a:gd name="T50" fmla="*/ 7938 w 58"/>
              <a:gd name="T51" fmla="*/ 38100 h 62"/>
              <a:gd name="T52" fmla="*/ 15875 w 58"/>
              <a:gd name="T53" fmla="*/ 30163 h 62"/>
              <a:gd name="T54" fmla="*/ 15875 w 58"/>
              <a:gd name="T55" fmla="*/ 22225 h 62"/>
              <a:gd name="T56" fmla="*/ 23812 w 58"/>
              <a:gd name="T57" fmla="*/ 22225 h 62"/>
              <a:gd name="T58" fmla="*/ 46038 w 58"/>
              <a:gd name="T59" fmla="*/ 22225 h 62"/>
              <a:gd name="T60" fmla="*/ 61913 w 58"/>
              <a:gd name="T61" fmla="*/ 22225 h 62"/>
              <a:gd name="T62" fmla="*/ 46038 w 58"/>
              <a:gd name="T63" fmla="*/ 22225 h 62"/>
              <a:gd name="T64" fmla="*/ 30163 w 58"/>
              <a:gd name="T65" fmla="*/ 6350 h 62"/>
              <a:gd name="T66" fmla="*/ 53975 w 58"/>
              <a:gd name="T67" fmla="*/ 0 h 62"/>
              <a:gd name="T68" fmla="*/ 68263 w 58"/>
              <a:gd name="T69" fmla="*/ 0 h 62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58"/>
              <a:gd name="T106" fmla="*/ 0 h 62"/>
              <a:gd name="T107" fmla="*/ 58 w 58"/>
              <a:gd name="T108" fmla="*/ 62 h 62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58" h="62">
                <a:moveTo>
                  <a:pt x="43" y="0"/>
                </a:moveTo>
                <a:lnTo>
                  <a:pt x="43" y="4"/>
                </a:lnTo>
                <a:lnTo>
                  <a:pt x="48" y="4"/>
                </a:lnTo>
                <a:lnTo>
                  <a:pt x="53" y="4"/>
                </a:lnTo>
                <a:lnTo>
                  <a:pt x="53" y="9"/>
                </a:lnTo>
                <a:lnTo>
                  <a:pt x="58" y="9"/>
                </a:lnTo>
                <a:lnTo>
                  <a:pt x="53" y="9"/>
                </a:lnTo>
                <a:lnTo>
                  <a:pt x="58" y="14"/>
                </a:lnTo>
                <a:lnTo>
                  <a:pt x="53" y="14"/>
                </a:lnTo>
                <a:lnTo>
                  <a:pt x="58" y="14"/>
                </a:lnTo>
                <a:lnTo>
                  <a:pt x="58" y="19"/>
                </a:lnTo>
                <a:lnTo>
                  <a:pt x="53" y="24"/>
                </a:lnTo>
                <a:lnTo>
                  <a:pt x="48" y="24"/>
                </a:lnTo>
                <a:lnTo>
                  <a:pt x="48" y="28"/>
                </a:lnTo>
                <a:lnTo>
                  <a:pt x="48" y="33"/>
                </a:lnTo>
                <a:lnTo>
                  <a:pt x="48" y="28"/>
                </a:lnTo>
                <a:lnTo>
                  <a:pt x="53" y="28"/>
                </a:lnTo>
                <a:lnTo>
                  <a:pt x="53" y="24"/>
                </a:lnTo>
                <a:lnTo>
                  <a:pt x="53" y="28"/>
                </a:lnTo>
                <a:lnTo>
                  <a:pt x="58" y="33"/>
                </a:lnTo>
                <a:lnTo>
                  <a:pt x="58" y="38"/>
                </a:lnTo>
                <a:lnTo>
                  <a:pt x="53" y="38"/>
                </a:lnTo>
                <a:lnTo>
                  <a:pt x="53" y="43"/>
                </a:lnTo>
                <a:lnTo>
                  <a:pt x="48" y="43"/>
                </a:lnTo>
                <a:lnTo>
                  <a:pt x="48" y="48"/>
                </a:lnTo>
                <a:lnTo>
                  <a:pt x="48" y="52"/>
                </a:lnTo>
                <a:lnTo>
                  <a:pt x="48" y="57"/>
                </a:lnTo>
                <a:lnTo>
                  <a:pt x="48" y="62"/>
                </a:lnTo>
                <a:lnTo>
                  <a:pt x="43" y="62"/>
                </a:lnTo>
                <a:lnTo>
                  <a:pt x="39" y="57"/>
                </a:lnTo>
                <a:lnTo>
                  <a:pt x="34" y="57"/>
                </a:lnTo>
                <a:lnTo>
                  <a:pt x="29" y="48"/>
                </a:lnTo>
                <a:lnTo>
                  <a:pt x="24" y="52"/>
                </a:lnTo>
                <a:lnTo>
                  <a:pt x="24" y="48"/>
                </a:lnTo>
                <a:lnTo>
                  <a:pt x="19" y="48"/>
                </a:lnTo>
                <a:lnTo>
                  <a:pt x="19" y="43"/>
                </a:lnTo>
                <a:lnTo>
                  <a:pt x="19" y="48"/>
                </a:lnTo>
                <a:lnTo>
                  <a:pt x="24" y="48"/>
                </a:lnTo>
                <a:lnTo>
                  <a:pt x="24" y="43"/>
                </a:lnTo>
                <a:lnTo>
                  <a:pt x="24" y="38"/>
                </a:lnTo>
                <a:lnTo>
                  <a:pt x="19" y="43"/>
                </a:lnTo>
                <a:lnTo>
                  <a:pt x="19" y="38"/>
                </a:lnTo>
                <a:lnTo>
                  <a:pt x="24" y="28"/>
                </a:lnTo>
                <a:lnTo>
                  <a:pt x="19" y="24"/>
                </a:lnTo>
                <a:lnTo>
                  <a:pt x="15" y="24"/>
                </a:lnTo>
                <a:lnTo>
                  <a:pt x="15" y="19"/>
                </a:lnTo>
                <a:lnTo>
                  <a:pt x="15" y="24"/>
                </a:lnTo>
                <a:lnTo>
                  <a:pt x="15" y="28"/>
                </a:lnTo>
                <a:lnTo>
                  <a:pt x="15" y="24"/>
                </a:lnTo>
                <a:lnTo>
                  <a:pt x="10" y="24"/>
                </a:lnTo>
                <a:lnTo>
                  <a:pt x="10" y="19"/>
                </a:lnTo>
                <a:lnTo>
                  <a:pt x="5" y="24"/>
                </a:lnTo>
                <a:lnTo>
                  <a:pt x="0" y="24"/>
                </a:lnTo>
                <a:lnTo>
                  <a:pt x="10" y="19"/>
                </a:lnTo>
                <a:lnTo>
                  <a:pt x="5" y="14"/>
                </a:lnTo>
                <a:lnTo>
                  <a:pt x="10" y="14"/>
                </a:lnTo>
                <a:lnTo>
                  <a:pt x="10" y="19"/>
                </a:lnTo>
                <a:lnTo>
                  <a:pt x="15" y="14"/>
                </a:lnTo>
                <a:lnTo>
                  <a:pt x="24" y="14"/>
                </a:lnTo>
                <a:lnTo>
                  <a:pt x="29" y="14"/>
                </a:lnTo>
                <a:lnTo>
                  <a:pt x="34" y="14"/>
                </a:lnTo>
                <a:lnTo>
                  <a:pt x="39" y="14"/>
                </a:lnTo>
                <a:lnTo>
                  <a:pt x="34" y="9"/>
                </a:lnTo>
                <a:lnTo>
                  <a:pt x="29" y="14"/>
                </a:lnTo>
                <a:lnTo>
                  <a:pt x="24" y="9"/>
                </a:lnTo>
                <a:lnTo>
                  <a:pt x="19" y="4"/>
                </a:lnTo>
                <a:lnTo>
                  <a:pt x="29" y="0"/>
                </a:lnTo>
                <a:lnTo>
                  <a:pt x="34" y="0"/>
                </a:lnTo>
                <a:lnTo>
                  <a:pt x="39" y="0"/>
                </a:lnTo>
                <a:lnTo>
                  <a:pt x="43" y="0"/>
                </a:lnTo>
              </a:path>
            </a:pathLst>
          </a:custGeom>
          <a:solidFill>
            <a:srgbClr val="FFCC66"/>
          </a:solidFill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49" name="Freeform 1007"/>
          <p:cNvSpPr>
            <a:spLocks/>
          </p:cNvSpPr>
          <p:nvPr/>
        </p:nvSpPr>
        <p:spPr bwMode="auto">
          <a:xfrm>
            <a:off x="5769376" y="5632543"/>
            <a:ext cx="46037" cy="38100"/>
          </a:xfrm>
          <a:custGeom>
            <a:avLst/>
            <a:gdLst>
              <a:gd name="T0" fmla="*/ 30162 w 29"/>
              <a:gd name="T1" fmla="*/ 38100 h 24"/>
              <a:gd name="T2" fmla="*/ 23812 w 29"/>
              <a:gd name="T3" fmla="*/ 38100 h 24"/>
              <a:gd name="T4" fmla="*/ 7937 w 29"/>
              <a:gd name="T5" fmla="*/ 38100 h 24"/>
              <a:gd name="T6" fmla="*/ 7937 w 29"/>
              <a:gd name="T7" fmla="*/ 30163 h 24"/>
              <a:gd name="T8" fmla="*/ 7937 w 29"/>
              <a:gd name="T9" fmla="*/ 23812 h 24"/>
              <a:gd name="T10" fmla="*/ 0 w 29"/>
              <a:gd name="T11" fmla="*/ 23812 h 24"/>
              <a:gd name="T12" fmla="*/ 0 w 29"/>
              <a:gd name="T13" fmla="*/ 15875 h 24"/>
              <a:gd name="T14" fmla="*/ 7937 w 29"/>
              <a:gd name="T15" fmla="*/ 15875 h 24"/>
              <a:gd name="T16" fmla="*/ 7937 w 29"/>
              <a:gd name="T17" fmla="*/ 7938 h 24"/>
              <a:gd name="T18" fmla="*/ 15875 w 29"/>
              <a:gd name="T19" fmla="*/ 7938 h 24"/>
              <a:gd name="T20" fmla="*/ 23812 w 29"/>
              <a:gd name="T21" fmla="*/ 0 h 24"/>
              <a:gd name="T22" fmla="*/ 30162 w 29"/>
              <a:gd name="T23" fmla="*/ 0 h 24"/>
              <a:gd name="T24" fmla="*/ 30162 w 29"/>
              <a:gd name="T25" fmla="*/ 7938 h 24"/>
              <a:gd name="T26" fmla="*/ 38100 w 29"/>
              <a:gd name="T27" fmla="*/ 7938 h 24"/>
              <a:gd name="T28" fmla="*/ 38100 w 29"/>
              <a:gd name="T29" fmla="*/ 15875 h 24"/>
              <a:gd name="T30" fmla="*/ 30162 w 29"/>
              <a:gd name="T31" fmla="*/ 15875 h 24"/>
              <a:gd name="T32" fmla="*/ 38100 w 29"/>
              <a:gd name="T33" fmla="*/ 23812 h 24"/>
              <a:gd name="T34" fmla="*/ 46037 w 29"/>
              <a:gd name="T35" fmla="*/ 30163 h 24"/>
              <a:gd name="T36" fmla="*/ 30162 w 29"/>
              <a:gd name="T37" fmla="*/ 30163 h 24"/>
              <a:gd name="T38" fmla="*/ 30162 w 29"/>
              <a:gd name="T39" fmla="*/ 38100 h 2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29"/>
              <a:gd name="T61" fmla="*/ 0 h 24"/>
              <a:gd name="T62" fmla="*/ 29 w 29"/>
              <a:gd name="T63" fmla="*/ 24 h 2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29" h="24">
                <a:moveTo>
                  <a:pt x="19" y="24"/>
                </a:moveTo>
                <a:lnTo>
                  <a:pt x="15" y="24"/>
                </a:lnTo>
                <a:lnTo>
                  <a:pt x="5" y="24"/>
                </a:lnTo>
                <a:lnTo>
                  <a:pt x="5" y="19"/>
                </a:lnTo>
                <a:lnTo>
                  <a:pt x="5" y="15"/>
                </a:lnTo>
                <a:lnTo>
                  <a:pt x="0" y="15"/>
                </a:lnTo>
                <a:lnTo>
                  <a:pt x="0" y="10"/>
                </a:lnTo>
                <a:lnTo>
                  <a:pt x="5" y="10"/>
                </a:lnTo>
                <a:lnTo>
                  <a:pt x="5" y="5"/>
                </a:lnTo>
                <a:lnTo>
                  <a:pt x="10" y="5"/>
                </a:lnTo>
                <a:lnTo>
                  <a:pt x="15" y="0"/>
                </a:lnTo>
                <a:lnTo>
                  <a:pt x="19" y="0"/>
                </a:lnTo>
                <a:lnTo>
                  <a:pt x="19" y="5"/>
                </a:lnTo>
                <a:lnTo>
                  <a:pt x="24" y="5"/>
                </a:lnTo>
                <a:lnTo>
                  <a:pt x="24" y="10"/>
                </a:lnTo>
                <a:lnTo>
                  <a:pt x="19" y="10"/>
                </a:lnTo>
                <a:lnTo>
                  <a:pt x="24" y="15"/>
                </a:lnTo>
                <a:lnTo>
                  <a:pt x="29" y="19"/>
                </a:lnTo>
                <a:lnTo>
                  <a:pt x="19" y="19"/>
                </a:lnTo>
                <a:lnTo>
                  <a:pt x="19" y="2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1" name="Freeform 1009"/>
          <p:cNvSpPr>
            <a:spLocks/>
          </p:cNvSpPr>
          <p:nvPr/>
        </p:nvSpPr>
        <p:spPr bwMode="auto">
          <a:xfrm>
            <a:off x="5780771" y="5697538"/>
            <a:ext cx="7937" cy="15875"/>
          </a:xfrm>
          <a:custGeom>
            <a:avLst/>
            <a:gdLst>
              <a:gd name="T0" fmla="*/ 7937 w 5"/>
              <a:gd name="T1" fmla="*/ 15875 h 10"/>
              <a:gd name="T2" fmla="*/ 7937 w 5"/>
              <a:gd name="T3" fmla="*/ 7938 h 10"/>
              <a:gd name="T4" fmla="*/ 0 w 5"/>
              <a:gd name="T5" fmla="*/ 7938 h 10"/>
              <a:gd name="T6" fmla="*/ 7937 w 5"/>
              <a:gd name="T7" fmla="*/ 0 h 10"/>
              <a:gd name="T8" fmla="*/ 0 w 5"/>
              <a:gd name="T9" fmla="*/ 0 h 10"/>
              <a:gd name="T10" fmla="*/ 7937 w 5"/>
              <a:gd name="T11" fmla="*/ 0 h 10"/>
              <a:gd name="T12" fmla="*/ 7937 w 5"/>
              <a:gd name="T13" fmla="*/ 7938 h 10"/>
              <a:gd name="T14" fmla="*/ 7937 w 5"/>
              <a:gd name="T15" fmla="*/ 15875 h 1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"/>
              <a:gd name="T25" fmla="*/ 0 h 10"/>
              <a:gd name="T26" fmla="*/ 5 w 5"/>
              <a:gd name="T27" fmla="*/ 10 h 1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" h="10">
                <a:moveTo>
                  <a:pt x="5" y="10"/>
                </a:moveTo>
                <a:lnTo>
                  <a:pt x="5" y="5"/>
                </a:lnTo>
                <a:lnTo>
                  <a:pt x="0" y="5"/>
                </a:lnTo>
                <a:lnTo>
                  <a:pt x="5" y="0"/>
                </a:ln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  <a:lnTo>
                  <a:pt x="5" y="1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2" name="Rectangle 1010"/>
          <p:cNvSpPr>
            <a:spLocks noChangeArrowheads="1"/>
          </p:cNvSpPr>
          <p:nvPr/>
        </p:nvSpPr>
        <p:spPr bwMode="auto">
          <a:xfrm>
            <a:off x="5795058" y="5697538"/>
            <a:ext cx="7938" cy="793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3" name="Rectangle 1011"/>
          <p:cNvSpPr>
            <a:spLocks noChangeArrowheads="1"/>
          </p:cNvSpPr>
          <p:nvPr/>
        </p:nvSpPr>
        <p:spPr bwMode="auto">
          <a:xfrm>
            <a:off x="5841096" y="5697538"/>
            <a:ext cx="7937" cy="793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4" name="Freeform 1012"/>
          <p:cNvSpPr>
            <a:spLocks/>
          </p:cNvSpPr>
          <p:nvPr/>
        </p:nvSpPr>
        <p:spPr bwMode="auto">
          <a:xfrm>
            <a:off x="5833158" y="5705475"/>
            <a:ext cx="15875" cy="7938"/>
          </a:xfrm>
          <a:custGeom>
            <a:avLst/>
            <a:gdLst>
              <a:gd name="T0" fmla="*/ 7938 w 10"/>
              <a:gd name="T1" fmla="*/ 7938 h 5"/>
              <a:gd name="T2" fmla="*/ 7938 w 10"/>
              <a:gd name="T3" fmla="*/ 0 h 5"/>
              <a:gd name="T4" fmla="*/ 0 w 10"/>
              <a:gd name="T5" fmla="*/ 0 h 5"/>
              <a:gd name="T6" fmla="*/ 7938 w 10"/>
              <a:gd name="T7" fmla="*/ 0 h 5"/>
              <a:gd name="T8" fmla="*/ 7938 w 10"/>
              <a:gd name="T9" fmla="*/ 7938 h 5"/>
              <a:gd name="T10" fmla="*/ 15875 w 10"/>
              <a:gd name="T11" fmla="*/ 0 h 5"/>
              <a:gd name="T12" fmla="*/ 15875 w 10"/>
              <a:gd name="T13" fmla="*/ 7938 h 5"/>
              <a:gd name="T14" fmla="*/ 7938 w 10"/>
              <a:gd name="T15" fmla="*/ 7938 h 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0"/>
              <a:gd name="T25" fmla="*/ 0 h 5"/>
              <a:gd name="T26" fmla="*/ 10 w 10"/>
              <a:gd name="T27" fmla="*/ 5 h 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0" h="5">
                <a:moveTo>
                  <a:pt x="5" y="5"/>
                </a:moveTo>
                <a:lnTo>
                  <a:pt x="5" y="0"/>
                </a:ln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  <a:lnTo>
                  <a:pt x="10" y="0"/>
                </a:lnTo>
                <a:lnTo>
                  <a:pt x="10" y="5"/>
                </a:lnTo>
                <a:lnTo>
                  <a:pt x="5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6" name="Freeform 1014"/>
          <p:cNvSpPr>
            <a:spLocks/>
          </p:cNvSpPr>
          <p:nvPr/>
        </p:nvSpPr>
        <p:spPr bwMode="auto">
          <a:xfrm>
            <a:off x="6116258" y="6157913"/>
            <a:ext cx="14288" cy="15875"/>
          </a:xfrm>
          <a:custGeom>
            <a:avLst/>
            <a:gdLst>
              <a:gd name="T0" fmla="*/ 0 w 9"/>
              <a:gd name="T1" fmla="*/ 15875 h 10"/>
              <a:gd name="T2" fmla="*/ 7938 w 9"/>
              <a:gd name="T3" fmla="*/ 7938 h 10"/>
              <a:gd name="T4" fmla="*/ 0 w 9"/>
              <a:gd name="T5" fmla="*/ 7938 h 10"/>
              <a:gd name="T6" fmla="*/ 7938 w 9"/>
              <a:gd name="T7" fmla="*/ 7938 h 10"/>
              <a:gd name="T8" fmla="*/ 7938 w 9"/>
              <a:gd name="T9" fmla="*/ 0 h 10"/>
              <a:gd name="T10" fmla="*/ 7938 w 9"/>
              <a:gd name="T11" fmla="*/ 7938 h 10"/>
              <a:gd name="T12" fmla="*/ 14288 w 9"/>
              <a:gd name="T13" fmla="*/ 7938 h 10"/>
              <a:gd name="T14" fmla="*/ 7938 w 9"/>
              <a:gd name="T15" fmla="*/ 15875 h 10"/>
              <a:gd name="T16" fmla="*/ 0 w 9"/>
              <a:gd name="T17" fmla="*/ 15875 h 1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9"/>
              <a:gd name="T28" fmla="*/ 0 h 10"/>
              <a:gd name="T29" fmla="*/ 9 w 9"/>
              <a:gd name="T30" fmla="*/ 10 h 1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9" h="10">
                <a:moveTo>
                  <a:pt x="0" y="10"/>
                </a:moveTo>
                <a:lnTo>
                  <a:pt x="5" y="5"/>
                </a:ln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5" y="5"/>
                </a:lnTo>
                <a:lnTo>
                  <a:pt x="9" y="5"/>
                </a:lnTo>
                <a:lnTo>
                  <a:pt x="5" y="10"/>
                </a:lnTo>
                <a:lnTo>
                  <a:pt x="0" y="1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7" name="Freeform 1015"/>
          <p:cNvSpPr>
            <a:spLocks/>
          </p:cNvSpPr>
          <p:nvPr/>
        </p:nvSpPr>
        <p:spPr bwMode="auto">
          <a:xfrm>
            <a:off x="6511546" y="6196013"/>
            <a:ext cx="7937" cy="7937"/>
          </a:xfrm>
          <a:custGeom>
            <a:avLst/>
            <a:gdLst>
              <a:gd name="T0" fmla="*/ 7937 w 5"/>
              <a:gd name="T1" fmla="*/ 0 h 5"/>
              <a:gd name="T2" fmla="*/ 0 w 5"/>
              <a:gd name="T3" fmla="*/ 7937 h 5"/>
              <a:gd name="T4" fmla="*/ 7937 w 5"/>
              <a:gd name="T5" fmla="*/ 7937 h 5"/>
              <a:gd name="T6" fmla="*/ 7937 w 5"/>
              <a:gd name="T7" fmla="*/ 0 h 5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5"/>
              <a:gd name="T14" fmla="*/ 5 w 5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5">
                <a:moveTo>
                  <a:pt x="5" y="0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8" name="Freeform 1016"/>
          <p:cNvSpPr>
            <a:spLocks/>
          </p:cNvSpPr>
          <p:nvPr/>
        </p:nvSpPr>
        <p:spPr bwMode="auto">
          <a:xfrm>
            <a:off x="6497258" y="6203950"/>
            <a:ext cx="14288" cy="7938"/>
          </a:xfrm>
          <a:custGeom>
            <a:avLst/>
            <a:gdLst>
              <a:gd name="T0" fmla="*/ 14288 w 9"/>
              <a:gd name="T1" fmla="*/ 0 h 5"/>
              <a:gd name="T2" fmla="*/ 14288 w 9"/>
              <a:gd name="T3" fmla="*/ 7938 h 5"/>
              <a:gd name="T4" fmla="*/ 0 w 9"/>
              <a:gd name="T5" fmla="*/ 7938 h 5"/>
              <a:gd name="T6" fmla="*/ 7938 w 9"/>
              <a:gd name="T7" fmla="*/ 7938 h 5"/>
              <a:gd name="T8" fmla="*/ 7938 w 9"/>
              <a:gd name="T9" fmla="*/ 0 h 5"/>
              <a:gd name="T10" fmla="*/ 14288 w 9"/>
              <a:gd name="T11" fmla="*/ 0 h 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9"/>
              <a:gd name="T19" fmla="*/ 0 h 5"/>
              <a:gd name="T20" fmla="*/ 9 w 9"/>
              <a:gd name="T21" fmla="*/ 5 h 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9" h="5">
                <a:moveTo>
                  <a:pt x="9" y="0"/>
                </a:moveTo>
                <a:lnTo>
                  <a:pt x="9" y="5"/>
                </a:ln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9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9" name="Freeform 1017"/>
          <p:cNvSpPr>
            <a:spLocks/>
          </p:cNvSpPr>
          <p:nvPr/>
        </p:nvSpPr>
        <p:spPr bwMode="auto">
          <a:xfrm>
            <a:off x="6481383" y="6203950"/>
            <a:ext cx="15875" cy="7938"/>
          </a:xfrm>
          <a:custGeom>
            <a:avLst/>
            <a:gdLst>
              <a:gd name="T0" fmla="*/ 7938 w 10"/>
              <a:gd name="T1" fmla="*/ 7938 h 5"/>
              <a:gd name="T2" fmla="*/ 0 w 10"/>
              <a:gd name="T3" fmla="*/ 7938 h 5"/>
              <a:gd name="T4" fmla="*/ 7938 w 10"/>
              <a:gd name="T5" fmla="*/ 7938 h 5"/>
              <a:gd name="T6" fmla="*/ 7938 w 10"/>
              <a:gd name="T7" fmla="*/ 0 h 5"/>
              <a:gd name="T8" fmla="*/ 15875 w 10"/>
              <a:gd name="T9" fmla="*/ 0 h 5"/>
              <a:gd name="T10" fmla="*/ 15875 w 10"/>
              <a:gd name="T11" fmla="*/ 7938 h 5"/>
              <a:gd name="T12" fmla="*/ 7938 w 10"/>
              <a:gd name="T13" fmla="*/ 7938 h 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"/>
              <a:gd name="T22" fmla="*/ 0 h 5"/>
              <a:gd name="T23" fmla="*/ 10 w 10"/>
              <a:gd name="T24" fmla="*/ 5 h 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" h="5">
                <a:moveTo>
                  <a:pt x="5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10" y="0"/>
                </a:lnTo>
                <a:lnTo>
                  <a:pt x="10" y="5"/>
                </a:lnTo>
                <a:lnTo>
                  <a:pt x="5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0" name="Freeform 1018"/>
          <p:cNvSpPr>
            <a:spLocks/>
          </p:cNvSpPr>
          <p:nvPr/>
        </p:nvSpPr>
        <p:spPr bwMode="auto">
          <a:xfrm>
            <a:off x="6543296" y="6203950"/>
            <a:ext cx="6350" cy="7938"/>
          </a:xfrm>
          <a:custGeom>
            <a:avLst/>
            <a:gdLst>
              <a:gd name="T0" fmla="*/ 0 w 4"/>
              <a:gd name="T1" fmla="*/ 0 h 5"/>
              <a:gd name="T2" fmla="*/ 6350 w 4"/>
              <a:gd name="T3" fmla="*/ 7938 h 5"/>
              <a:gd name="T4" fmla="*/ 0 w 4"/>
              <a:gd name="T5" fmla="*/ 7938 h 5"/>
              <a:gd name="T6" fmla="*/ 0 w 4"/>
              <a:gd name="T7" fmla="*/ 0 h 5"/>
              <a:gd name="T8" fmla="*/ 0 60000 65536"/>
              <a:gd name="T9" fmla="*/ 0 60000 65536"/>
              <a:gd name="T10" fmla="*/ 0 60000 65536"/>
              <a:gd name="T11" fmla="*/ 0 60000 65536"/>
              <a:gd name="T12" fmla="*/ 0 w 4"/>
              <a:gd name="T13" fmla="*/ 0 h 5"/>
              <a:gd name="T14" fmla="*/ 4 w 4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" h="5">
                <a:moveTo>
                  <a:pt x="0" y="0"/>
                </a:moveTo>
                <a:lnTo>
                  <a:pt x="4" y="5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1" name="Freeform 1019"/>
          <p:cNvSpPr>
            <a:spLocks/>
          </p:cNvSpPr>
          <p:nvPr/>
        </p:nvSpPr>
        <p:spPr bwMode="auto">
          <a:xfrm>
            <a:off x="6467096" y="6211888"/>
            <a:ext cx="14287" cy="1587"/>
          </a:xfrm>
          <a:custGeom>
            <a:avLst/>
            <a:gdLst>
              <a:gd name="T0" fmla="*/ 14287 w 9"/>
              <a:gd name="T1" fmla="*/ 0 h 1587"/>
              <a:gd name="T2" fmla="*/ 0 w 9"/>
              <a:gd name="T3" fmla="*/ 0 h 1587"/>
              <a:gd name="T4" fmla="*/ 6350 w 9"/>
              <a:gd name="T5" fmla="*/ 0 h 1587"/>
              <a:gd name="T6" fmla="*/ 14287 w 9"/>
              <a:gd name="T7" fmla="*/ 0 h 1587"/>
              <a:gd name="T8" fmla="*/ 0 60000 65536"/>
              <a:gd name="T9" fmla="*/ 0 60000 65536"/>
              <a:gd name="T10" fmla="*/ 0 60000 65536"/>
              <a:gd name="T11" fmla="*/ 0 60000 65536"/>
              <a:gd name="T12" fmla="*/ 0 w 9"/>
              <a:gd name="T13" fmla="*/ 0 h 1587"/>
              <a:gd name="T14" fmla="*/ 9 w 9"/>
              <a:gd name="T15" fmla="*/ 1587 h 15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" h="1587">
                <a:moveTo>
                  <a:pt x="9" y="0"/>
                </a:moveTo>
                <a:lnTo>
                  <a:pt x="0" y="0"/>
                </a:lnTo>
                <a:lnTo>
                  <a:pt x="4" y="0"/>
                </a:lnTo>
                <a:lnTo>
                  <a:pt x="9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2" name="Freeform 1020"/>
          <p:cNvSpPr>
            <a:spLocks/>
          </p:cNvSpPr>
          <p:nvPr/>
        </p:nvSpPr>
        <p:spPr bwMode="auto">
          <a:xfrm>
            <a:off x="6451221" y="6218238"/>
            <a:ext cx="7937" cy="7937"/>
          </a:xfrm>
          <a:custGeom>
            <a:avLst/>
            <a:gdLst>
              <a:gd name="T0" fmla="*/ 7937 w 5"/>
              <a:gd name="T1" fmla="*/ 0 h 5"/>
              <a:gd name="T2" fmla="*/ 0 w 5"/>
              <a:gd name="T3" fmla="*/ 7937 h 5"/>
              <a:gd name="T4" fmla="*/ 0 w 5"/>
              <a:gd name="T5" fmla="*/ 0 h 5"/>
              <a:gd name="T6" fmla="*/ 7937 w 5"/>
              <a:gd name="T7" fmla="*/ 0 h 5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5"/>
              <a:gd name="T14" fmla="*/ 5 w 5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5">
                <a:moveTo>
                  <a:pt x="5" y="0"/>
                </a:move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3" name="Freeform 1021"/>
          <p:cNvSpPr>
            <a:spLocks/>
          </p:cNvSpPr>
          <p:nvPr/>
        </p:nvSpPr>
        <p:spPr bwMode="auto">
          <a:xfrm>
            <a:off x="6238496" y="6242050"/>
            <a:ext cx="6350" cy="7938"/>
          </a:xfrm>
          <a:custGeom>
            <a:avLst/>
            <a:gdLst>
              <a:gd name="T0" fmla="*/ 6350 w 4"/>
              <a:gd name="T1" fmla="*/ 7938 h 5"/>
              <a:gd name="T2" fmla="*/ 0 w 4"/>
              <a:gd name="T3" fmla="*/ 0 h 5"/>
              <a:gd name="T4" fmla="*/ 6350 w 4"/>
              <a:gd name="T5" fmla="*/ 0 h 5"/>
              <a:gd name="T6" fmla="*/ 6350 w 4"/>
              <a:gd name="T7" fmla="*/ 7938 h 5"/>
              <a:gd name="T8" fmla="*/ 0 60000 65536"/>
              <a:gd name="T9" fmla="*/ 0 60000 65536"/>
              <a:gd name="T10" fmla="*/ 0 60000 65536"/>
              <a:gd name="T11" fmla="*/ 0 60000 65536"/>
              <a:gd name="T12" fmla="*/ 0 w 4"/>
              <a:gd name="T13" fmla="*/ 0 h 5"/>
              <a:gd name="T14" fmla="*/ 4 w 4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" h="5">
                <a:moveTo>
                  <a:pt x="4" y="5"/>
                </a:moveTo>
                <a:lnTo>
                  <a:pt x="0" y="0"/>
                </a:lnTo>
                <a:lnTo>
                  <a:pt x="4" y="0"/>
                </a:lnTo>
                <a:lnTo>
                  <a:pt x="4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4" name="Freeform 1022"/>
          <p:cNvSpPr>
            <a:spLocks/>
          </p:cNvSpPr>
          <p:nvPr/>
        </p:nvSpPr>
        <p:spPr bwMode="auto">
          <a:xfrm>
            <a:off x="6382958" y="6242050"/>
            <a:ext cx="7938" cy="7938"/>
          </a:xfrm>
          <a:custGeom>
            <a:avLst/>
            <a:gdLst>
              <a:gd name="T0" fmla="*/ 7938 w 5"/>
              <a:gd name="T1" fmla="*/ 7938 h 5"/>
              <a:gd name="T2" fmla="*/ 0 w 5"/>
              <a:gd name="T3" fmla="*/ 0 h 5"/>
              <a:gd name="T4" fmla="*/ 7938 w 5"/>
              <a:gd name="T5" fmla="*/ 0 h 5"/>
              <a:gd name="T6" fmla="*/ 7938 w 5"/>
              <a:gd name="T7" fmla="*/ 7938 h 5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5"/>
              <a:gd name="T14" fmla="*/ 5 w 5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5">
                <a:moveTo>
                  <a:pt x="5" y="5"/>
                </a:move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5" name="Freeform 1023"/>
          <p:cNvSpPr>
            <a:spLocks/>
          </p:cNvSpPr>
          <p:nvPr/>
        </p:nvSpPr>
        <p:spPr bwMode="auto">
          <a:xfrm>
            <a:off x="6298821" y="6249988"/>
            <a:ext cx="15875" cy="6350"/>
          </a:xfrm>
          <a:custGeom>
            <a:avLst/>
            <a:gdLst>
              <a:gd name="T0" fmla="*/ 15875 w 10"/>
              <a:gd name="T1" fmla="*/ 6350 h 4"/>
              <a:gd name="T2" fmla="*/ 0 w 10"/>
              <a:gd name="T3" fmla="*/ 0 h 4"/>
              <a:gd name="T4" fmla="*/ 7938 w 10"/>
              <a:gd name="T5" fmla="*/ 0 h 4"/>
              <a:gd name="T6" fmla="*/ 7938 w 10"/>
              <a:gd name="T7" fmla="*/ 6350 h 4"/>
              <a:gd name="T8" fmla="*/ 15875 w 10"/>
              <a:gd name="T9" fmla="*/ 635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"/>
              <a:gd name="T16" fmla="*/ 0 h 4"/>
              <a:gd name="T17" fmla="*/ 10 w 10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" h="4">
                <a:moveTo>
                  <a:pt x="10" y="4"/>
                </a:moveTo>
                <a:lnTo>
                  <a:pt x="0" y="0"/>
                </a:lnTo>
                <a:lnTo>
                  <a:pt x="5" y="0"/>
                </a:lnTo>
                <a:lnTo>
                  <a:pt x="5" y="4"/>
                </a:lnTo>
                <a:lnTo>
                  <a:pt x="10" y="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6" name="Freeform 1024"/>
          <p:cNvSpPr>
            <a:spLocks/>
          </p:cNvSpPr>
          <p:nvPr/>
        </p:nvSpPr>
        <p:spPr bwMode="auto">
          <a:xfrm>
            <a:off x="6321046" y="6249988"/>
            <a:ext cx="7937" cy="6350"/>
          </a:xfrm>
          <a:custGeom>
            <a:avLst/>
            <a:gdLst>
              <a:gd name="T0" fmla="*/ 7937 w 5"/>
              <a:gd name="T1" fmla="*/ 6350 h 4"/>
              <a:gd name="T2" fmla="*/ 0 w 5"/>
              <a:gd name="T3" fmla="*/ 0 h 4"/>
              <a:gd name="T4" fmla="*/ 7937 w 5"/>
              <a:gd name="T5" fmla="*/ 0 h 4"/>
              <a:gd name="T6" fmla="*/ 7937 w 5"/>
              <a:gd name="T7" fmla="*/ 6350 h 4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4"/>
              <a:gd name="T14" fmla="*/ 5 w 5"/>
              <a:gd name="T15" fmla="*/ 4 h 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4">
                <a:moveTo>
                  <a:pt x="5" y="4"/>
                </a:moveTo>
                <a:lnTo>
                  <a:pt x="0" y="0"/>
                </a:lnTo>
                <a:lnTo>
                  <a:pt x="5" y="0"/>
                </a:lnTo>
                <a:lnTo>
                  <a:pt x="5" y="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7" name="Freeform 1025"/>
          <p:cNvSpPr>
            <a:spLocks/>
          </p:cNvSpPr>
          <p:nvPr/>
        </p:nvSpPr>
        <p:spPr bwMode="auto">
          <a:xfrm>
            <a:off x="6290883" y="6256338"/>
            <a:ext cx="7938" cy="7937"/>
          </a:xfrm>
          <a:custGeom>
            <a:avLst/>
            <a:gdLst>
              <a:gd name="T0" fmla="*/ 7938 w 5"/>
              <a:gd name="T1" fmla="*/ 7937 h 5"/>
              <a:gd name="T2" fmla="*/ 0 w 5"/>
              <a:gd name="T3" fmla="*/ 0 h 5"/>
              <a:gd name="T4" fmla="*/ 7938 w 5"/>
              <a:gd name="T5" fmla="*/ 0 h 5"/>
              <a:gd name="T6" fmla="*/ 7938 w 5"/>
              <a:gd name="T7" fmla="*/ 7937 h 5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5"/>
              <a:gd name="T14" fmla="*/ 5 w 5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5">
                <a:moveTo>
                  <a:pt x="5" y="5"/>
                </a:move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8" name="Freeform 1026"/>
          <p:cNvSpPr>
            <a:spLocks/>
          </p:cNvSpPr>
          <p:nvPr/>
        </p:nvSpPr>
        <p:spPr bwMode="auto">
          <a:xfrm>
            <a:off x="6352796" y="6256338"/>
            <a:ext cx="6350" cy="7937"/>
          </a:xfrm>
          <a:custGeom>
            <a:avLst/>
            <a:gdLst>
              <a:gd name="T0" fmla="*/ 6350 w 4"/>
              <a:gd name="T1" fmla="*/ 0 h 5"/>
              <a:gd name="T2" fmla="*/ 0 w 4"/>
              <a:gd name="T3" fmla="*/ 7937 h 5"/>
              <a:gd name="T4" fmla="*/ 6350 w 4"/>
              <a:gd name="T5" fmla="*/ 7937 h 5"/>
              <a:gd name="T6" fmla="*/ 6350 w 4"/>
              <a:gd name="T7" fmla="*/ 0 h 5"/>
              <a:gd name="T8" fmla="*/ 0 60000 65536"/>
              <a:gd name="T9" fmla="*/ 0 60000 65536"/>
              <a:gd name="T10" fmla="*/ 0 60000 65536"/>
              <a:gd name="T11" fmla="*/ 0 60000 65536"/>
              <a:gd name="T12" fmla="*/ 0 w 4"/>
              <a:gd name="T13" fmla="*/ 0 h 5"/>
              <a:gd name="T14" fmla="*/ 4 w 4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" h="5">
                <a:moveTo>
                  <a:pt x="4" y="0"/>
                </a:moveTo>
                <a:lnTo>
                  <a:pt x="0" y="5"/>
                </a:lnTo>
                <a:lnTo>
                  <a:pt x="4" y="5"/>
                </a:lnTo>
                <a:lnTo>
                  <a:pt x="4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9" name="Freeform 1027"/>
          <p:cNvSpPr>
            <a:spLocks/>
          </p:cNvSpPr>
          <p:nvPr/>
        </p:nvSpPr>
        <p:spPr bwMode="auto">
          <a:xfrm>
            <a:off x="6290883" y="6264275"/>
            <a:ext cx="7938" cy="7938"/>
          </a:xfrm>
          <a:custGeom>
            <a:avLst/>
            <a:gdLst>
              <a:gd name="T0" fmla="*/ 0 w 5"/>
              <a:gd name="T1" fmla="*/ 7938 h 5"/>
              <a:gd name="T2" fmla="*/ 7938 w 5"/>
              <a:gd name="T3" fmla="*/ 0 h 5"/>
              <a:gd name="T4" fmla="*/ 7938 w 5"/>
              <a:gd name="T5" fmla="*/ 7938 h 5"/>
              <a:gd name="T6" fmla="*/ 0 w 5"/>
              <a:gd name="T7" fmla="*/ 7938 h 5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5"/>
              <a:gd name="T14" fmla="*/ 5 w 5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5">
                <a:moveTo>
                  <a:pt x="0" y="5"/>
                </a:moveTo>
                <a:lnTo>
                  <a:pt x="5" y="0"/>
                </a:lnTo>
                <a:lnTo>
                  <a:pt x="5" y="5"/>
                </a:lnTo>
                <a:lnTo>
                  <a:pt x="0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0" name="Freeform 1028"/>
          <p:cNvSpPr>
            <a:spLocks/>
          </p:cNvSpPr>
          <p:nvPr/>
        </p:nvSpPr>
        <p:spPr bwMode="auto">
          <a:xfrm>
            <a:off x="6328983" y="6264275"/>
            <a:ext cx="7938" cy="7938"/>
          </a:xfrm>
          <a:custGeom>
            <a:avLst/>
            <a:gdLst>
              <a:gd name="T0" fmla="*/ 7938 w 5"/>
              <a:gd name="T1" fmla="*/ 7938 h 5"/>
              <a:gd name="T2" fmla="*/ 0 w 5"/>
              <a:gd name="T3" fmla="*/ 7938 h 5"/>
              <a:gd name="T4" fmla="*/ 0 w 5"/>
              <a:gd name="T5" fmla="*/ 0 h 5"/>
              <a:gd name="T6" fmla="*/ 0 w 5"/>
              <a:gd name="T7" fmla="*/ 7938 h 5"/>
              <a:gd name="T8" fmla="*/ 7938 w 5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5" y="5"/>
                </a:moveTo>
                <a:lnTo>
                  <a:pt x="0" y="5"/>
                </a:lnTo>
                <a:lnTo>
                  <a:pt x="0" y="0"/>
                </a:lnTo>
                <a:lnTo>
                  <a:pt x="0" y="5"/>
                </a:lnTo>
                <a:lnTo>
                  <a:pt x="5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1" name="Freeform 1029"/>
          <p:cNvSpPr>
            <a:spLocks/>
          </p:cNvSpPr>
          <p:nvPr/>
        </p:nvSpPr>
        <p:spPr bwMode="auto">
          <a:xfrm>
            <a:off x="5697158" y="6615113"/>
            <a:ext cx="38100" cy="53975"/>
          </a:xfrm>
          <a:custGeom>
            <a:avLst/>
            <a:gdLst>
              <a:gd name="T0" fmla="*/ 22225 w 24"/>
              <a:gd name="T1" fmla="*/ 53975 h 34"/>
              <a:gd name="T2" fmla="*/ 22225 w 24"/>
              <a:gd name="T3" fmla="*/ 46037 h 34"/>
              <a:gd name="T4" fmla="*/ 22225 w 24"/>
              <a:gd name="T5" fmla="*/ 38100 h 34"/>
              <a:gd name="T6" fmla="*/ 15875 w 24"/>
              <a:gd name="T7" fmla="*/ 38100 h 34"/>
              <a:gd name="T8" fmla="*/ 15875 w 24"/>
              <a:gd name="T9" fmla="*/ 30162 h 34"/>
              <a:gd name="T10" fmla="*/ 7938 w 24"/>
              <a:gd name="T11" fmla="*/ 30162 h 34"/>
              <a:gd name="T12" fmla="*/ 0 w 24"/>
              <a:gd name="T13" fmla="*/ 22225 h 34"/>
              <a:gd name="T14" fmla="*/ 0 w 24"/>
              <a:gd name="T15" fmla="*/ 15875 h 34"/>
              <a:gd name="T16" fmla="*/ 7938 w 24"/>
              <a:gd name="T17" fmla="*/ 15875 h 34"/>
              <a:gd name="T18" fmla="*/ 0 w 24"/>
              <a:gd name="T19" fmla="*/ 15875 h 34"/>
              <a:gd name="T20" fmla="*/ 0 w 24"/>
              <a:gd name="T21" fmla="*/ 7937 h 34"/>
              <a:gd name="T22" fmla="*/ 7938 w 24"/>
              <a:gd name="T23" fmla="*/ 7937 h 34"/>
              <a:gd name="T24" fmla="*/ 0 w 24"/>
              <a:gd name="T25" fmla="*/ 7937 h 34"/>
              <a:gd name="T26" fmla="*/ 0 w 24"/>
              <a:gd name="T27" fmla="*/ 0 h 34"/>
              <a:gd name="T28" fmla="*/ 7938 w 24"/>
              <a:gd name="T29" fmla="*/ 0 h 34"/>
              <a:gd name="T30" fmla="*/ 7938 w 24"/>
              <a:gd name="T31" fmla="*/ 7937 h 34"/>
              <a:gd name="T32" fmla="*/ 15875 w 24"/>
              <a:gd name="T33" fmla="*/ 15875 h 34"/>
              <a:gd name="T34" fmla="*/ 15875 w 24"/>
              <a:gd name="T35" fmla="*/ 22225 h 34"/>
              <a:gd name="T36" fmla="*/ 22225 w 24"/>
              <a:gd name="T37" fmla="*/ 30162 h 34"/>
              <a:gd name="T38" fmla="*/ 22225 w 24"/>
              <a:gd name="T39" fmla="*/ 38100 h 34"/>
              <a:gd name="T40" fmla="*/ 30163 w 24"/>
              <a:gd name="T41" fmla="*/ 46037 h 34"/>
              <a:gd name="T42" fmla="*/ 30163 w 24"/>
              <a:gd name="T43" fmla="*/ 53975 h 34"/>
              <a:gd name="T44" fmla="*/ 30163 w 24"/>
              <a:gd name="T45" fmla="*/ 46037 h 34"/>
              <a:gd name="T46" fmla="*/ 30163 w 24"/>
              <a:gd name="T47" fmla="*/ 38100 h 34"/>
              <a:gd name="T48" fmla="*/ 38100 w 24"/>
              <a:gd name="T49" fmla="*/ 46037 h 34"/>
              <a:gd name="T50" fmla="*/ 30163 w 24"/>
              <a:gd name="T51" fmla="*/ 53975 h 34"/>
              <a:gd name="T52" fmla="*/ 22225 w 24"/>
              <a:gd name="T53" fmla="*/ 53975 h 34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24"/>
              <a:gd name="T82" fmla="*/ 0 h 34"/>
              <a:gd name="T83" fmla="*/ 24 w 24"/>
              <a:gd name="T84" fmla="*/ 34 h 34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24" h="34">
                <a:moveTo>
                  <a:pt x="14" y="34"/>
                </a:moveTo>
                <a:lnTo>
                  <a:pt x="14" y="29"/>
                </a:lnTo>
                <a:lnTo>
                  <a:pt x="14" y="24"/>
                </a:lnTo>
                <a:lnTo>
                  <a:pt x="10" y="24"/>
                </a:lnTo>
                <a:lnTo>
                  <a:pt x="10" y="19"/>
                </a:lnTo>
                <a:lnTo>
                  <a:pt x="5" y="19"/>
                </a:lnTo>
                <a:lnTo>
                  <a:pt x="0" y="14"/>
                </a:lnTo>
                <a:lnTo>
                  <a:pt x="0" y="10"/>
                </a:lnTo>
                <a:lnTo>
                  <a:pt x="5" y="10"/>
                </a:lnTo>
                <a:lnTo>
                  <a:pt x="0" y="10"/>
                </a:lnTo>
                <a:lnTo>
                  <a:pt x="0" y="5"/>
                </a:lnTo>
                <a:lnTo>
                  <a:pt x="5" y="5"/>
                </a:ln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  <a:lnTo>
                  <a:pt x="10" y="10"/>
                </a:lnTo>
                <a:lnTo>
                  <a:pt x="10" y="14"/>
                </a:lnTo>
                <a:lnTo>
                  <a:pt x="14" y="19"/>
                </a:lnTo>
                <a:lnTo>
                  <a:pt x="14" y="24"/>
                </a:lnTo>
                <a:lnTo>
                  <a:pt x="19" y="29"/>
                </a:lnTo>
                <a:lnTo>
                  <a:pt x="19" y="34"/>
                </a:lnTo>
                <a:lnTo>
                  <a:pt x="19" y="29"/>
                </a:lnTo>
                <a:lnTo>
                  <a:pt x="19" y="24"/>
                </a:lnTo>
                <a:lnTo>
                  <a:pt x="24" y="29"/>
                </a:lnTo>
                <a:lnTo>
                  <a:pt x="19" y="34"/>
                </a:lnTo>
                <a:lnTo>
                  <a:pt x="14" y="3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2" name="Freeform 1030"/>
          <p:cNvSpPr>
            <a:spLocks/>
          </p:cNvSpPr>
          <p:nvPr/>
        </p:nvSpPr>
        <p:spPr bwMode="auto">
          <a:xfrm>
            <a:off x="5727321" y="6653213"/>
            <a:ext cx="23812" cy="38100"/>
          </a:xfrm>
          <a:custGeom>
            <a:avLst/>
            <a:gdLst>
              <a:gd name="T0" fmla="*/ 23812 w 15"/>
              <a:gd name="T1" fmla="*/ 38100 h 24"/>
              <a:gd name="T2" fmla="*/ 15875 w 15"/>
              <a:gd name="T3" fmla="*/ 38100 h 24"/>
              <a:gd name="T4" fmla="*/ 23812 w 15"/>
              <a:gd name="T5" fmla="*/ 38100 h 24"/>
              <a:gd name="T6" fmla="*/ 15875 w 15"/>
              <a:gd name="T7" fmla="*/ 38100 h 24"/>
              <a:gd name="T8" fmla="*/ 15875 w 15"/>
              <a:gd name="T9" fmla="*/ 30163 h 24"/>
              <a:gd name="T10" fmla="*/ 7937 w 15"/>
              <a:gd name="T11" fmla="*/ 15875 h 24"/>
              <a:gd name="T12" fmla="*/ 7937 w 15"/>
              <a:gd name="T13" fmla="*/ 7938 h 24"/>
              <a:gd name="T14" fmla="*/ 0 w 15"/>
              <a:gd name="T15" fmla="*/ 0 h 24"/>
              <a:gd name="T16" fmla="*/ 7937 w 15"/>
              <a:gd name="T17" fmla="*/ 7938 h 24"/>
              <a:gd name="T18" fmla="*/ 7937 w 15"/>
              <a:gd name="T19" fmla="*/ 0 h 24"/>
              <a:gd name="T20" fmla="*/ 7937 w 15"/>
              <a:gd name="T21" fmla="*/ 7938 h 24"/>
              <a:gd name="T22" fmla="*/ 15875 w 15"/>
              <a:gd name="T23" fmla="*/ 15875 h 24"/>
              <a:gd name="T24" fmla="*/ 15875 w 15"/>
              <a:gd name="T25" fmla="*/ 22225 h 24"/>
              <a:gd name="T26" fmla="*/ 15875 w 15"/>
              <a:gd name="T27" fmla="*/ 30163 h 24"/>
              <a:gd name="T28" fmla="*/ 23812 w 15"/>
              <a:gd name="T29" fmla="*/ 30163 h 24"/>
              <a:gd name="T30" fmla="*/ 15875 w 15"/>
              <a:gd name="T31" fmla="*/ 30163 h 24"/>
              <a:gd name="T32" fmla="*/ 23812 w 15"/>
              <a:gd name="T33" fmla="*/ 38100 h 24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5"/>
              <a:gd name="T52" fmla="*/ 0 h 24"/>
              <a:gd name="T53" fmla="*/ 15 w 15"/>
              <a:gd name="T54" fmla="*/ 24 h 24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5" h="24">
                <a:moveTo>
                  <a:pt x="15" y="24"/>
                </a:moveTo>
                <a:lnTo>
                  <a:pt x="10" y="24"/>
                </a:lnTo>
                <a:lnTo>
                  <a:pt x="15" y="24"/>
                </a:lnTo>
                <a:lnTo>
                  <a:pt x="10" y="24"/>
                </a:lnTo>
                <a:lnTo>
                  <a:pt x="10" y="19"/>
                </a:lnTo>
                <a:lnTo>
                  <a:pt x="5" y="10"/>
                </a:lnTo>
                <a:lnTo>
                  <a:pt x="5" y="5"/>
                </a:ln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5" y="5"/>
                </a:lnTo>
                <a:lnTo>
                  <a:pt x="10" y="10"/>
                </a:lnTo>
                <a:lnTo>
                  <a:pt x="10" y="14"/>
                </a:lnTo>
                <a:lnTo>
                  <a:pt x="10" y="19"/>
                </a:lnTo>
                <a:lnTo>
                  <a:pt x="15" y="19"/>
                </a:lnTo>
                <a:lnTo>
                  <a:pt x="10" y="19"/>
                </a:lnTo>
                <a:lnTo>
                  <a:pt x="15" y="2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3" name="Freeform 1031"/>
          <p:cNvSpPr>
            <a:spLocks/>
          </p:cNvSpPr>
          <p:nvPr/>
        </p:nvSpPr>
        <p:spPr bwMode="auto">
          <a:xfrm>
            <a:off x="5636833" y="6653213"/>
            <a:ext cx="52388" cy="53975"/>
          </a:xfrm>
          <a:custGeom>
            <a:avLst/>
            <a:gdLst>
              <a:gd name="T0" fmla="*/ 38100 w 33"/>
              <a:gd name="T1" fmla="*/ 53975 h 34"/>
              <a:gd name="T2" fmla="*/ 44450 w 33"/>
              <a:gd name="T3" fmla="*/ 46037 h 34"/>
              <a:gd name="T4" fmla="*/ 38100 w 33"/>
              <a:gd name="T5" fmla="*/ 38100 h 34"/>
              <a:gd name="T6" fmla="*/ 30163 w 33"/>
              <a:gd name="T7" fmla="*/ 38100 h 34"/>
              <a:gd name="T8" fmla="*/ 22225 w 33"/>
              <a:gd name="T9" fmla="*/ 38100 h 34"/>
              <a:gd name="T10" fmla="*/ 14288 w 33"/>
              <a:gd name="T11" fmla="*/ 46037 h 34"/>
              <a:gd name="T12" fmla="*/ 14288 w 33"/>
              <a:gd name="T13" fmla="*/ 38100 h 34"/>
              <a:gd name="T14" fmla="*/ 6350 w 33"/>
              <a:gd name="T15" fmla="*/ 38100 h 34"/>
              <a:gd name="T16" fmla="*/ 0 w 33"/>
              <a:gd name="T17" fmla="*/ 30162 h 34"/>
              <a:gd name="T18" fmla="*/ 6350 w 33"/>
              <a:gd name="T19" fmla="*/ 30162 h 34"/>
              <a:gd name="T20" fmla="*/ 0 w 33"/>
              <a:gd name="T21" fmla="*/ 22225 h 34"/>
              <a:gd name="T22" fmla="*/ 6350 w 33"/>
              <a:gd name="T23" fmla="*/ 22225 h 34"/>
              <a:gd name="T24" fmla="*/ 6350 w 33"/>
              <a:gd name="T25" fmla="*/ 15875 h 34"/>
              <a:gd name="T26" fmla="*/ 6350 w 33"/>
              <a:gd name="T27" fmla="*/ 7937 h 34"/>
              <a:gd name="T28" fmla="*/ 14288 w 33"/>
              <a:gd name="T29" fmla="*/ 7937 h 34"/>
              <a:gd name="T30" fmla="*/ 14288 w 33"/>
              <a:gd name="T31" fmla="*/ 15875 h 34"/>
              <a:gd name="T32" fmla="*/ 6350 w 33"/>
              <a:gd name="T33" fmla="*/ 15875 h 34"/>
              <a:gd name="T34" fmla="*/ 6350 w 33"/>
              <a:gd name="T35" fmla="*/ 22225 h 34"/>
              <a:gd name="T36" fmla="*/ 14288 w 33"/>
              <a:gd name="T37" fmla="*/ 22225 h 34"/>
              <a:gd name="T38" fmla="*/ 22225 w 33"/>
              <a:gd name="T39" fmla="*/ 22225 h 34"/>
              <a:gd name="T40" fmla="*/ 14288 w 33"/>
              <a:gd name="T41" fmla="*/ 22225 h 34"/>
              <a:gd name="T42" fmla="*/ 14288 w 33"/>
              <a:gd name="T43" fmla="*/ 15875 h 34"/>
              <a:gd name="T44" fmla="*/ 6350 w 33"/>
              <a:gd name="T45" fmla="*/ 22225 h 34"/>
              <a:gd name="T46" fmla="*/ 14288 w 33"/>
              <a:gd name="T47" fmla="*/ 15875 h 34"/>
              <a:gd name="T48" fmla="*/ 22225 w 33"/>
              <a:gd name="T49" fmla="*/ 15875 h 34"/>
              <a:gd name="T50" fmla="*/ 22225 w 33"/>
              <a:gd name="T51" fmla="*/ 7937 h 34"/>
              <a:gd name="T52" fmla="*/ 14288 w 33"/>
              <a:gd name="T53" fmla="*/ 15875 h 34"/>
              <a:gd name="T54" fmla="*/ 14288 w 33"/>
              <a:gd name="T55" fmla="*/ 7937 h 34"/>
              <a:gd name="T56" fmla="*/ 22225 w 33"/>
              <a:gd name="T57" fmla="*/ 7937 h 34"/>
              <a:gd name="T58" fmla="*/ 14288 w 33"/>
              <a:gd name="T59" fmla="*/ 7937 h 34"/>
              <a:gd name="T60" fmla="*/ 14288 w 33"/>
              <a:gd name="T61" fmla="*/ 0 h 34"/>
              <a:gd name="T62" fmla="*/ 22225 w 33"/>
              <a:gd name="T63" fmla="*/ 7937 h 34"/>
              <a:gd name="T64" fmla="*/ 38100 w 33"/>
              <a:gd name="T65" fmla="*/ 15875 h 34"/>
              <a:gd name="T66" fmla="*/ 38100 w 33"/>
              <a:gd name="T67" fmla="*/ 22225 h 34"/>
              <a:gd name="T68" fmla="*/ 44450 w 33"/>
              <a:gd name="T69" fmla="*/ 30162 h 34"/>
              <a:gd name="T70" fmla="*/ 44450 w 33"/>
              <a:gd name="T71" fmla="*/ 38100 h 34"/>
              <a:gd name="T72" fmla="*/ 52388 w 33"/>
              <a:gd name="T73" fmla="*/ 38100 h 34"/>
              <a:gd name="T74" fmla="*/ 44450 w 33"/>
              <a:gd name="T75" fmla="*/ 38100 h 34"/>
              <a:gd name="T76" fmla="*/ 44450 w 33"/>
              <a:gd name="T77" fmla="*/ 46037 h 34"/>
              <a:gd name="T78" fmla="*/ 38100 w 33"/>
              <a:gd name="T79" fmla="*/ 53975 h 34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33"/>
              <a:gd name="T121" fmla="*/ 0 h 34"/>
              <a:gd name="T122" fmla="*/ 33 w 33"/>
              <a:gd name="T123" fmla="*/ 34 h 34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33" h="34">
                <a:moveTo>
                  <a:pt x="24" y="34"/>
                </a:moveTo>
                <a:lnTo>
                  <a:pt x="28" y="29"/>
                </a:lnTo>
                <a:lnTo>
                  <a:pt x="24" y="24"/>
                </a:lnTo>
                <a:lnTo>
                  <a:pt x="19" y="24"/>
                </a:lnTo>
                <a:lnTo>
                  <a:pt x="14" y="24"/>
                </a:lnTo>
                <a:lnTo>
                  <a:pt x="9" y="29"/>
                </a:lnTo>
                <a:lnTo>
                  <a:pt x="9" y="24"/>
                </a:lnTo>
                <a:lnTo>
                  <a:pt x="4" y="24"/>
                </a:lnTo>
                <a:lnTo>
                  <a:pt x="0" y="19"/>
                </a:lnTo>
                <a:lnTo>
                  <a:pt x="4" y="19"/>
                </a:lnTo>
                <a:lnTo>
                  <a:pt x="0" y="14"/>
                </a:lnTo>
                <a:lnTo>
                  <a:pt x="4" y="14"/>
                </a:lnTo>
                <a:lnTo>
                  <a:pt x="4" y="10"/>
                </a:lnTo>
                <a:lnTo>
                  <a:pt x="4" y="5"/>
                </a:lnTo>
                <a:lnTo>
                  <a:pt x="9" y="5"/>
                </a:lnTo>
                <a:lnTo>
                  <a:pt x="9" y="10"/>
                </a:lnTo>
                <a:lnTo>
                  <a:pt x="4" y="10"/>
                </a:lnTo>
                <a:lnTo>
                  <a:pt x="4" y="14"/>
                </a:lnTo>
                <a:lnTo>
                  <a:pt x="9" y="14"/>
                </a:lnTo>
                <a:lnTo>
                  <a:pt x="14" y="14"/>
                </a:lnTo>
                <a:lnTo>
                  <a:pt x="9" y="14"/>
                </a:lnTo>
                <a:lnTo>
                  <a:pt x="9" y="10"/>
                </a:lnTo>
                <a:lnTo>
                  <a:pt x="4" y="14"/>
                </a:lnTo>
                <a:lnTo>
                  <a:pt x="9" y="10"/>
                </a:lnTo>
                <a:lnTo>
                  <a:pt x="14" y="10"/>
                </a:lnTo>
                <a:lnTo>
                  <a:pt x="14" y="5"/>
                </a:lnTo>
                <a:lnTo>
                  <a:pt x="9" y="10"/>
                </a:lnTo>
                <a:lnTo>
                  <a:pt x="9" y="5"/>
                </a:lnTo>
                <a:lnTo>
                  <a:pt x="14" y="5"/>
                </a:lnTo>
                <a:lnTo>
                  <a:pt x="9" y="5"/>
                </a:lnTo>
                <a:lnTo>
                  <a:pt x="9" y="0"/>
                </a:lnTo>
                <a:lnTo>
                  <a:pt x="14" y="5"/>
                </a:lnTo>
                <a:lnTo>
                  <a:pt x="24" y="10"/>
                </a:lnTo>
                <a:lnTo>
                  <a:pt x="24" y="14"/>
                </a:lnTo>
                <a:lnTo>
                  <a:pt x="28" y="19"/>
                </a:lnTo>
                <a:lnTo>
                  <a:pt x="28" y="24"/>
                </a:lnTo>
                <a:lnTo>
                  <a:pt x="33" y="24"/>
                </a:lnTo>
                <a:lnTo>
                  <a:pt x="28" y="24"/>
                </a:lnTo>
                <a:lnTo>
                  <a:pt x="28" y="29"/>
                </a:lnTo>
                <a:lnTo>
                  <a:pt x="24" y="3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4" name="Freeform 1032"/>
          <p:cNvSpPr>
            <a:spLocks/>
          </p:cNvSpPr>
          <p:nvPr/>
        </p:nvSpPr>
        <p:spPr bwMode="auto">
          <a:xfrm>
            <a:off x="5689221" y="6661150"/>
            <a:ext cx="15875" cy="22225"/>
          </a:xfrm>
          <a:custGeom>
            <a:avLst/>
            <a:gdLst>
              <a:gd name="T0" fmla="*/ 0 w 10"/>
              <a:gd name="T1" fmla="*/ 22225 h 14"/>
              <a:gd name="T2" fmla="*/ 0 w 10"/>
              <a:gd name="T3" fmla="*/ 14288 h 14"/>
              <a:gd name="T4" fmla="*/ 0 w 10"/>
              <a:gd name="T5" fmla="*/ 7938 h 14"/>
              <a:gd name="T6" fmla="*/ 7938 w 10"/>
              <a:gd name="T7" fmla="*/ 0 h 14"/>
              <a:gd name="T8" fmla="*/ 7938 w 10"/>
              <a:gd name="T9" fmla="*/ 7938 h 14"/>
              <a:gd name="T10" fmla="*/ 7938 w 10"/>
              <a:gd name="T11" fmla="*/ 14288 h 14"/>
              <a:gd name="T12" fmla="*/ 7938 w 10"/>
              <a:gd name="T13" fmla="*/ 7938 h 14"/>
              <a:gd name="T14" fmla="*/ 7938 w 10"/>
              <a:gd name="T15" fmla="*/ 14288 h 14"/>
              <a:gd name="T16" fmla="*/ 7938 w 10"/>
              <a:gd name="T17" fmla="*/ 7938 h 14"/>
              <a:gd name="T18" fmla="*/ 7938 w 10"/>
              <a:gd name="T19" fmla="*/ 14288 h 14"/>
              <a:gd name="T20" fmla="*/ 15875 w 10"/>
              <a:gd name="T21" fmla="*/ 14288 h 14"/>
              <a:gd name="T22" fmla="*/ 7938 w 10"/>
              <a:gd name="T23" fmla="*/ 14288 h 14"/>
              <a:gd name="T24" fmla="*/ 0 w 10"/>
              <a:gd name="T25" fmla="*/ 22225 h 1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0"/>
              <a:gd name="T40" fmla="*/ 0 h 14"/>
              <a:gd name="T41" fmla="*/ 10 w 10"/>
              <a:gd name="T42" fmla="*/ 14 h 14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0" h="14">
                <a:moveTo>
                  <a:pt x="0" y="14"/>
                </a:moveTo>
                <a:lnTo>
                  <a:pt x="0" y="9"/>
                </a:lnTo>
                <a:lnTo>
                  <a:pt x="0" y="5"/>
                </a:lnTo>
                <a:lnTo>
                  <a:pt x="5" y="0"/>
                </a:lnTo>
                <a:lnTo>
                  <a:pt x="5" y="5"/>
                </a:lnTo>
                <a:lnTo>
                  <a:pt x="5" y="9"/>
                </a:lnTo>
                <a:lnTo>
                  <a:pt x="5" y="5"/>
                </a:lnTo>
                <a:lnTo>
                  <a:pt x="5" y="9"/>
                </a:lnTo>
                <a:lnTo>
                  <a:pt x="5" y="5"/>
                </a:lnTo>
                <a:lnTo>
                  <a:pt x="5" y="9"/>
                </a:lnTo>
                <a:lnTo>
                  <a:pt x="10" y="9"/>
                </a:lnTo>
                <a:lnTo>
                  <a:pt x="5" y="9"/>
                </a:lnTo>
                <a:lnTo>
                  <a:pt x="0" y="1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5" name="Freeform 1033"/>
          <p:cNvSpPr>
            <a:spLocks/>
          </p:cNvSpPr>
          <p:nvPr/>
        </p:nvSpPr>
        <p:spPr bwMode="auto">
          <a:xfrm>
            <a:off x="5743196" y="6669088"/>
            <a:ext cx="14287" cy="30162"/>
          </a:xfrm>
          <a:custGeom>
            <a:avLst/>
            <a:gdLst>
              <a:gd name="T0" fmla="*/ 14287 w 9"/>
              <a:gd name="T1" fmla="*/ 30162 h 19"/>
              <a:gd name="T2" fmla="*/ 7937 w 9"/>
              <a:gd name="T3" fmla="*/ 30162 h 19"/>
              <a:gd name="T4" fmla="*/ 7937 w 9"/>
              <a:gd name="T5" fmla="*/ 22225 h 19"/>
              <a:gd name="T6" fmla="*/ 7937 w 9"/>
              <a:gd name="T7" fmla="*/ 14287 h 19"/>
              <a:gd name="T8" fmla="*/ 7937 w 9"/>
              <a:gd name="T9" fmla="*/ 6350 h 19"/>
              <a:gd name="T10" fmla="*/ 7937 w 9"/>
              <a:gd name="T11" fmla="*/ 0 h 19"/>
              <a:gd name="T12" fmla="*/ 0 w 9"/>
              <a:gd name="T13" fmla="*/ 0 h 19"/>
              <a:gd name="T14" fmla="*/ 7937 w 9"/>
              <a:gd name="T15" fmla="*/ 0 h 19"/>
              <a:gd name="T16" fmla="*/ 7937 w 9"/>
              <a:gd name="T17" fmla="*/ 6350 h 19"/>
              <a:gd name="T18" fmla="*/ 14287 w 9"/>
              <a:gd name="T19" fmla="*/ 6350 h 19"/>
              <a:gd name="T20" fmla="*/ 14287 w 9"/>
              <a:gd name="T21" fmla="*/ 30162 h 1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9"/>
              <a:gd name="T34" fmla="*/ 0 h 19"/>
              <a:gd name="T35" fmla="*/ 9 w 9"/>
              <a:gd name="T36" fmla="*/ 19 h 1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9" h="19">
                <a:moveTo>
                  <a:pt x="9" y="19"/>
                </a:moveTo>
                <a:lnTo>
                  <a:pt x="5" y="19"/>
                </a:lnTo>
                <a:lnTo>
                  <a:pt x="5" y="14"/>
                </a:lnTo>
                <a:lnTo>
                  <a:pt x="5" y="9"/>
                </a:lnTo>
                <a:lnTo>
                  <a:pt x="5" y="4"/>
                </a:lnTo>
                <a:lnTo>
                  <a:pt x="5" y="0"/>
                </a:lnTo>
                <a:lnTo>
                  <a:pt x="0" y="0"/>
                </a:lnTo>
                <a:lnTo>
                  <a:pt x="5" y="0"/>
                </a:lnTo>
                <a:lnTo>
                  <a:pt x="5" y="4"/>
                </a:lnTo>
                <a:lnTo>
                  <a:pt x="9" y="4"/>
                </a:lnTo>
                <a:lnTo>
                  <a:pt x="9" y="1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6" name="Freeform 1034"/>
          <p:cNvSpPr>
            <a:spLocks/>
          </p:cNvSpPr>
          <p:nvPr/>
        </p:nvSpPr>
        <p:spPr bwMode="auto">
          <a:xfrm>
            <a:off x="5727321" y="6683375"/>
            <a:ext cx="15875" cy="23813"/>
          </a:xfrm>
          <a:custGeom>
            <a:avLst/>
            <a:gdLst>
              <a:gd name="T0" fmla="*/ 15875 w 10"/>
              <a:gd name="T1" fmla="*/ 23813 h 15"/>
              <a:gd name="T2" fmla="*/ 7938 w 10"/>
              <a:gd name="T3" fmla="*/ 23813 h 15"/>
              <a:gd name="T4" fmla="*/ 0 w 10"/>
              <a:gd name="T5" fmla="*/ 23813 h 15"/>
              <a:gd name="T6" fmla="*/ 0 w 10"/>
              <a:gd name="T7" fmla="*/ 15875 h 15"/>
              <a:gd name="T8" fmla="*/ 0 w 10"/>
              <a:gd name="T9" fmla="*/ 7938 h 15"/>
              <a:gd name="T10" fmla="*/ 0 w 10"/>
              <a:gd name="T11" fmla="*/ 0 h 15"/>
              <a:gd name="T12" fmla="*/ 7938 w 10"/>
              <a:gd name="T13" fmla="*/ 0 h 15"/>
              <a:gd name="T14" fmla="*/ 15875 w 10"/>
              <a:gd name="T15" fmla="*/ 7938 h 15"/>
              <a:gd name="T16" fmla="*/ 15875 w 10"/>
              <a:gd name="T17" fmla="*/ 15875 h 15"/>
              <a:gd name="T18" fmla="*/ 15875 w 10"/>
              <a:gd name="T19" fmla="*/ 23813 h 1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0"/>
              <a:gd name="T31" fmla="*/ 0 h 15"/>
              <a:gd name="T32" fmla="*/ 10 w 10"/>
              <a:gd name="T33" fmla="*/ 15 h 15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0" h="15">
                <a:moveTo>
                  <a:pt x="10" y="15"/>
                </a:moveTo>
                <a:lnTo>
                  <a:pt x="5" y="15"/>
                </a:lnTo>
                <a:lnTo>
                  <a:pt x="0" y="15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  <a:lnTo>
                  <a:pt x="10" y="5"/>
                </a:lnTo>
                <a:lnTo>
                  <a:pt x="10" y="10"/>
                </a:lnTo>
                <a:lnTo>
                  <a:pt x="10" y="1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7" name="Freeform 1035"/>
          <p:cNvSpPr>
            <a:spLocks/>
          </p:cNvSpPr>
          <p:nvPr/>
        </p:nvSpPr>
        <p:spPr bwMode="auto">
          <a:xfrm>
            <a:off x="6435346" y="6432550"/>
            <a:ext cx="23812" cy="14288"/>
          </a:xfrm>
          <a:custGeom>
            <a:avLst/>
            <a:gdLst>
              <a:gd name="T0" fmla="*/ 0 w 15"/>
              <a:gd name="T1" fmla="*/ 14288 h 9"/>
              <a:gd name="T2" fmla="*/ 7937 w 15"/>
              <a:gd name="T3" fmla="*/ 14288 h 9"/>
              <a:gd name="T4" fmla="*/ 7937 w 15"/>
              <a:gd name="T5" fmla="*/ 7938 h 9"/>
              <a:gd name="T6" fmla="*/ 0 w 15"/>
              <a:gd name="T7" fmla="*/ 7938 h 9"/>
              <a:gd name="T8" fmla="*/ 7937 w 15"/>
              <a:gd name="T9" fmla="*/ 7938 h 9"/>
              <a:gd name="T10" fmla="*/ 15875 w 15"/>
              <a:gd name="T11" fmla="*/ 7938 h 9"/>
              <a:gd name="T12" fmla="*/ 15875 w 15"/>
              <a:gd name="T13" fmla="*/ 0 h 9"/>
              <a:gd name="T14" fmla="*/ 23812 w 15"/>
              <a:gd name="T15" fmla="*/ 0 h 9"/>
              <a:gd name="T16" fmla="*/ 23812 w 15"/>
              <a:gd name="T17" fmla="*/ 7938 h 9"/>
              <a:gd name="T18" fmla="*/ 15875 w 15"/>
              <a:gd name="T19" fmla="*/ 7938 h 9"/>
              <a:gd name="T20" fmla="*/ 15875 w 15"/>
              <a:gd name="T21" fmla="*/ 14288 h 9"/>
              <a:gd name="T22" fmla="*/ 7937 w 15"/>
              <a:gd name="T23" fmla="*/ 14288 h 9"/>
              <a:gd name="T24" fmla="*/ 0 w 15"/>
              <a:gd name="T25" fmla="*/ 14288 h 9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5"/>
              <a:gd name="T40" fmla="*/ 0 h 9"/>
              <a:gd name="T41" fmla="*/ 15 w 15"/>
              <a:gd name="T42" fmla="*/ 9 h 9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5" h="9">
                <a:moveTo>
                  <a:pt x="0" y="9"/>
                </a:moveTo>
                <a:lnTo>
                  <a:pt x="5" y="9"/>
                </a:lnTo>
                <a:lnTo>
                  <a:pt x="5" y="5"/>
                </a:lnTo>
                <a:lnTo>
                  <a:pt x="0" y="5"/>
                </a:lnTo>
                <a:lnTo>
                  <a:pt x="5" y="5"/>
                </a:lnTo>
                <a:lnTo>
                  <a:pt x="10" y="5"/>
                </a:lnTo>
                <a:lnTo>
                  <a:pt x="10" y="0"/>
                </a:lnTo>
                <a:lnTo>
                  <a:pt x="15" y="0"/>
                </a:lnTo>
                <a:lnTo>
                  <a:pt x="15" y="5"/>
                </a:lnTo>
                <a:lnTo>
                  <a:pt x="10" y="5"/>
                </a:lnTo>
                <a:lnTo>
                  <a:pt x="10" y="9"/>
                </a:lnTo>
                <a:lnTo>
                  <a:pt x="5" y="9"/>
                </a:lnTo>
                <a:lnTo>
                  <a:pt x="0" y="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8" name="Freeform 1036"/>
          <p:cNvSpPr>
            <a:spLocks/>
          </p:cNvSpPr>
          <p:nvPr/>
        </p:nvSpPr>
        <p:spPr bwMode="auto">
          <a:xfrm>
            <a:off x="6397246" y="6440488"/>
            <a:ext cx="38100" cy="44450"/>
          </a:xfrm>
          <a:custGeom>
            <a:avLst/>
            <a:gdLst>
              <a:gd name="T0" fmla="*/ 0 w 24"/>
              <a:gd name="T1" fmla="*/ 44450 h 28"/>
              <a:gd name="T2" fmla="*/ 0 w 24"/>
              <a:gd name="T3" fmla="*/ 38100 h 28"/>
              <a:gd name="T4" fmla="*/ 7938 w 24"/>
              <a:gd name="T5" fmla="*/ 38100 h 28"/>
              <a:gd name="T6" fmla="*/ 7938 w 24"/>
              <a:gd name="T7" fmla="*/ 30163 h 28"/>
              <a:gd name="T8" fmla="*/ 15875 w 24"/>
              <a:gd name="T9" fmla="*/ 30163 h 28"/>
              <a:gd name="T10" fmla="*/ 23812 w 24"/>
              <a:gd name="T11" fmla="*/ 22225 h 28"/>
              <a:gd name="T12" fmla="*/ 23812 w 24"/>
              <a:gd name="T13" fmla="*/ 14288 h 28"/>
              <a:gd name="T14" fmla="*/ 31750 w 24"/>
              <a:gd name="T15" fmla="*/ 14288 h 28"/>
              <a:gd name="T16" fmla="*/ 31750 w 24"/>
              <a:gd name="T17" fmla="*/ 6350 h 28"/>
              <a:gd name="T18" fmla="*/ 31750 w 24"/>
              <a:gd name="T19" fmla="*/ 0 h 28"/>
              <a:gd name="T20" fmla="*/ 31750 w 24"/>
              <a:gd name="T21" fmla="*/ 6350 h 28"/>
              <a:gd name="T22" fmla="*/ 38100 w 24"/>
              <a:gd name="T23" fmla="*/ 6350 h 28"/>
              <a:gd name="T24" fmla="*/ 38100 w 24"/>
              <a:gd name="T25" fmla="*/ 14288 h 28"/>
              <a:gd name="T26" fmla="*/ 31750 w 24"/>
              <a:gd name="T27" fmla="*/ 14288 h 28"/>
              <a:gd name="T28" fmla="*/ 31750 w 24"/>
              <a:gd name="T29" fmla="*/ 22225 h 28"/>
              <a:gd name="T30" fmla="*/ 23812 w 24"/>
              <a:gd name="T31" fmla="*/ 22225 h 28"/>
              <a:gd name="T32" fmla="*/ 15875 w 24"/>
              <a:gd name="T33" fmla="*/ 30163 h 28"/>
              <a:gd name="T34" fmla="*/ 0 w 24"/>
              <a:gd name="T35" fmla="*/ 44450 h 28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24"/>
              <a:gd name="T55" fmla="*/ 0 h 28"/>
              <a:gd name="T56" fmla="*/ 24 w 24"/>
              <a:gd name="T57" fmla="*/ 28 h 28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24" h="28">
                <a:moveTo>
                  <a:pt x="0" y="28"/>
                </a:moveTo>
                <a:lnTo>
                  <a:pt x="0" y="24"/>
                </a:lnTo>
                <a:lnTo>
                  <a:pt x="5" y="24"/>
                </a:lnTo>
                <a:lnTo>
                  <a:pt x="5" y="19"/>
                </a:lnTo>
                <a:lnTo>
                  <a:pt x="10" y="19"/>
                </a:lnTo>
                <a:lnTo>
                  <a:pt x="15" y="14"/>
                </a:lnTo>
                <a:lnTo>
                  <a:pt x="15" y="9"/>
                </a:lnTo>
                <a:lnTo>
                  <a:pt x="20" y="9"/>
                </a:lnTo>
                <a:lnTo>
                  <a:pt x="20" y="4"/>
                </a:lnTo>
                <a:lnTo>
                  <a:pt x="20" y="0"/>
                </a:lnTo>
                <a:lnTo>
                  <a:pt x="20" y="4"/>
                </a:lnTo>
                <a:lnTo>
                  <a:pt x="24" y="4"/>
                </a:lnTo>
                <a:lnTo>
                  <a:pt x="24" y="9"/>
                </a:lnTo>
                <a:lnTo>
                  <a:pt x="20" y="9"/>
                </a:lnTo>
                <a:lnTo>
                  <a:pt x="20" y="14"/>
                </a:lnTo>
                <a:lnTo>
                  <a:pt x="15" y="14"/>
                </a:lnTo>
                <a:lnTo>
                  <a:pt x="10" y="19"/>
                </a:lnTo>
                <a:lnTo>
                  <a:pt x="0" y="28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9" name="Freeform 1037"/>
          <p:cNvSpPr>
            <a:spLocks/>
          </p:cNvSpPr>
          <p:nvPr/>
        </p:nvSpPr>
        <p:spPr bwMode="auto">
          <a:xfrm>
            <a:off x="6314696" y="6492875"/>
            <a:ext cx="52387" cy="38100"/>
          </a:xfrm>
          <a:custGeom>
            <a:avLst/>
            <a:gdLst>
              <a:gd name="T0" fmla="*/ 6350 w 33"/>
              <a:gd name="T1" fmla="*/ 38100 h 24"/>
              <a:gd name="T2" fmla="*/ 0 w 33"/>
              <a:gd name="T3" fmla="*/ 38100 h 24"/>
              <a:gd name="T4" fmla="*/ 6350 w 33"/>
              <a:gd name="T5" fmla="*/ 30163 h 24"/>
              <a:gd name="T6" fmla="*/ 14287 w 33"/>
              <a:gd name="T7" fmla="*/ 30163 h 24"/>
              <a:gd name="T8" fmla="*/ 6350 w 33"/>
              <a:gd name="T9" fmla="*/ 30163 h 24"/>
              <a:gd name="T10" fmla="*/ 6350 w 33"/>
              <a:gd name="T11" fmla="*/ 23812 h 24"/>
              <a:gd name="T12" fmla="*/ 14287 w 33"/>
              <a:gd name="T13" fmla="*/ 23812 h 24"/>
              <a:gd name="T14" fmla="*/ 22225 w 33"/>
              <a:gd name="T15" fmla="*/ 23812 h 24"/>
              <a:gd name="T16" fmla="*/ 22225 w 33"/>
              <a:gd name="T17" fmla="*/ 30163 h 24"/>
              <a:gd name="T18" fmla="*/ 22225 w 33"/>
              <a:gd name="T19" fmla="*/ 23812 h 24"/>
              <a:gd name="T20" fmla="*/ 22225 w 33"/>
              <a:gd name="T21" fmla="*/ 15875 h 24"/>
              <a:gd name="T22" fmla="*/ 30162 w 33"/>
              <a:gd name="T23" fmla="*/ 23812 h 24"/>
              <a:gd name="T24" fmla="*/ 22225 w 33"/>
              <a:gd name="T25" fmla="*/ 23812 h 24"/>
              <a:gd name="T26" fmla="*/ 30162 w 33"/>
              <a:gd name="T27" fmla="*/ 23812 h 24"/>
              <a:gd name="T28" fmla="*/ 38100 w 33"/>
              <a:gd name="T29" fmla="*/ 15875 h 24"/>
              <a:gd name="T30" fmla="*/ 44450 w 33"/>
              <a:gd name="T31" fmla="*/ 15875 h 24"/>
              <a:gd name="T32" fmla="*/ 38100 w 33"/>
              <a:gd name="T33" fmla="*/ 7938 h 24"/>
              <a:gd name="T34" fmla="*/ 44450 w 33"/>
              <a:gd name="T35" fmla="*/ 7938 h 24"/>
              <a:gd name="T36" fmla="*/ 44450 w 33"/>
              <a:gd name="T37" fmla="*/ 0 h 24"/>
              <a:gd name="T38" fmla="*/ 52387 w 33"/>
              <a:gd name="T39" fmla="*/ 0 h 24"/>
              <a:gd name="T40" fmla="*/ 52387 w 33"/>
              <a:gd name="T41" fmla="*/ 7938 h 24"/>
              <a:gd name="T42" fmla="*/ 44450 w 33"/>
              <a:gd name="T43" fmla="*/ 15875 h 24"/>
              <a:gd name="T44" fmla="*/ 38100 w 33"/>
              <a:gd name="T45" fmla="*/ 23812 h 24"/>
              <a:gd name="T46" fmla="*/ 22225 w 33"/>
              <a:gd name="T47" fmla="*/ 30163 h 24"/>
              <a:gd name="T48" fmla="*/ 14287 w 33"/>
              <a:gd name="T49" fmla="*/ 38100 h 24"/>
              <a:gd name="T50" fmla="*/ 6350 w 33"/>
              <a:gd name="T51" fmla="*/ 38100 h 24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33"/>
              <a:gd name="T79" fmla="*/ 0 h 24"/>
              <a:gd name="T80" fmla="*/ 33 w 33"/>
              <a:gd name="T81" fmla="*/ 24 h 24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33" h="24">
                <a:moveTo>
                  <a:pt x="4" y="24"/>
                </a:moveTo>
                <a:lnTo>
                  <a:pt x="0" y="24"/>
                </a:lnTo>
                <a:lnTo>
                  <a:pt x="4" y="19"/>
                </a:lnTo>
                <a:lnTo>
                  <a:pt x="9" y="19"/>
                </a:lnTo>
                <a:lnTo>
                  <a:pt x="4" y="19"/>
                </a:lnTo>
                <a:lnTo>
                  <a:pt x="4" y="15"/>
                </a:lnTo>
                <a:lnTo>
                  <a:pt x="9" y="15"/>
                </a:lnTo>
                <a:lnTo>
                  <a:pt x="14" y="15"/>
                </a:lnTo>
                <a:lnTo>
                  <a:pt x="14" y="19"/>
                </a:lnTo>
                <a:lnTo>
                  <a:pt x="14" y="15"/>
                </a:lnTo>
                <a:lnTo>
                  <a:pt x="14" y="10"/>
                </a:lnTo>
                <a:lnTo>
                  <a:pt x="19" y="15"/>
                </a:lnTo>
                <a:lnTo>
                  <a:pt x="14" y="15"/>
                </a:lnTo>
                <a:lnTo>
                  <a:pt x="19" y="15"/>
                </a:lnTo>
                <a:lnTo>
                  <a:pt x="24" y="10"/>
                </a:lnTo>
                <a:lnTo>
                  <a:pt x="28" y="10"/>
                </a:lnTo>
                <a:lnTo>
                  <a:pt x="24" y="5"/>
                </a:lnTo>
                <a:lnTo>
                  <a:pt x="28" y="5"/>
                </a:lnTo>
                <a:lnTo>
                  <a:pt x="28" y="0"/>
                </a:lnTo>
                <a:lnTo>
                  <a:pt x="33" y="0"/>
                </a:lnTo>
                <a:lnTo>
                  <a:pt x="33" y="5"/>
                </a:lnTo>
                <a:lnTo>
                  <a:pt x="28" y="10"/>
                </a:lnTo>
                <a:lnTo>
                  <a:pt x="24" y="15"/>
                </a:lnTo>
                <a:lnTo>
                  <a:pt x="14" y="19"/>
                </a:lnTo>
                <a:lnTo>
                  <a:pt x="9" y="24"/>
                </a:lnTo>
                <a:lnTo>
                  <a:pt x="4" y="2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0" name="Freeform 1038"/>
          <p:cNvSpPr>
            <a:spLocks/>
          </p:cNvSpPr>
          <p:nvPr/>
        </p:nvSpPr>
        <p:spPr bwMode="auto">
          <a:xfrm>
            <a:off x="5384421" y="6743700"/>
            <a:ext cx="53975" cy="38100"/>
          </a:xfrm>
          <a:custGeom>
            <a:avLst/>
            <a:gdLst>
              <a:gd name="T0" fmla="*/ 53975 w 34"/>
              <a:gd name="T1" fmla="*/ 15875 h 24"/>
              <a:gd name="T2" fmla="*/ 53975 w 34"/>
              <a:gd name="T3" fmla="*/ 22225 h 24"/>
              <a:gd name="T4" fmla="*/ 53975 w 34"/>
              <a:gd name="T5" fmla="*/ 30163 h 24"/>
              <a:gd name="T6" fmla="*/ 38100 w 34"/>
              <a:gd name="T7" fmla="*/ 30163 h 24"/>
              <a:gd name="T8" fmla="*/ 31750 w 34"/>
              <a:gd name="T9" fmla="*/ 30163 h 24"/>
              <a:gd name="T10" fmla="*/ 23812 w 34"/>
              <a:gd name="T11" fmla="*/ 30163 h 24"/>
              <a:gd name="T12" fmla="*/ 15875 w 34"/>
              <a:gd name="T13" fmla="*/ 30163 h 24"/>
              <a:gd name="T14" fmla="*/ 7937 w 34"/>
              <a:gd name="T15" fmla="*/ 38100 h 24"/>
              <a:gd name="T16" fmla="*/ 7937 w 34"/>
              <a:gd name="T17" fmla="*/ 30163 h 24"/>
              <a:gd name="T18" fmla="*/ 0 w 34"/>
              <a:gd name="T19" fmla="*/ 30163 h 24"/>
              <a:gd name="T20" fmla="*/ 0 w 34"/>
              <a:gd name="T21" fmla="*/ 22225 h 24"/>
              <a:gd name="T22" fmla="*/ 0 w 34"/>
              <a:gd name="T23" fmla="*/ 30163 h 24"/>
              <a:gd name="T24" fmla="*/ 0 w 34"/>
              <a:gd name="T25" fmla="*/ 22225 h 24"/>
              <a:gd name="T26" fmla="*/ 7937 w 34"/>
              <a:gd name="T27" fmla="*/ 22225 h 24"/>
              <a:gd name="T28" fmla="*/ 0 w 34"/>
              <a:gd name="T29" fmla="*/ 22225 h 24"/>
              <a:gd name="T30" fmla="*/ 7937 w 34"/>
              <a:gd name="T31" fmla="*/ 22225 h 24"/>
              <a:gd name="T32" fmla="*/ 7937 w 34"/>
              <a:gd name="T33" fmla="*/ 15875 h 24"/>
              <a:gd name="T34" fmla="*/ 7937 w 34"/>
              <a:gd name="T35" fmla="*/ 22225 h 24"/>
              <a:gd name="T36" fmla="*/ 7937 w 34"/>
              <a:gd name="T37" fmla="*/ 15875 h 24"/>
              <a:gd name="T38" fmla="*/ 23812 w 34"/>
              <a:gd name="T39" fmla="*/ 15875 h 24"/>
              <a:gd name="T40" fmla="*/ 23812 w 34"/>
              <a:gd name="T41" fmla="*/ 22225 h 24"/>
              <a:gd name="T42" fmla="*/ 31750 w 34"/>
              <a:gd name="T43" fmla="*/ 22225 h 24"/>
              <a:gd name="T44" fmla="*/ 31750 w 34"/>
              <a:gd name="T45" fmla="*/ 15875 h 24"/>
              <a:gd name="T46" fmla="*/ 23812 w 34"/>
              <a:gd name="T47" fmla="*/ 15875 h 24"/>
              <a:gd name="T48" fmla="*/ 31750 w 34"/>
              <a:gd name="T49" fmla="*/ 15875 h 24"/>
              <a:gd name="T50" fmla="*/ 31750 w 34"/>
              <a:gd name="T51" fmla="*/ 22225 h 24"/>
              <a:gd name="T52" fmla="*/ 38100 w 34"/>
              <a:gd name="T53" fmla="*/ 15875 h 24"/>
              <a:gd name="T54" fmla="*/ 31750 w 34"/>
              <a:gd name="T55" fmla="*/ 15875 h 24"/>
              <a:gd name="T56" fmla="*/ 38100 w 34"/>
              <a:gd name="T57" fmla="*/ 15875 h 24"/>
              <a:gd name="T58" fmla="*/ 31750 w 34"/>
              <a:gd name="T59" fmla="*/ 7938 h 24"/>
              <a:gd name="T60" fmla="*/ 31750 w 34"/>
              <a:gd name="T61" fmla="*/ 0 h 24"/>
              <a:gd name="T62" fmla="*/ 38100 w 34"/>
              <a:gd name="T63" fmla="*/ 0 h 24"/>
              <a:gd name="T64" fmla="*/ 31750 w 34"/>
              <a:gd name="T65" fmla="*/ 0 h 24"/>
              <a:gd name="T66" fmla="*/ 38100 w 34"/>
              <a:gd name="T67" fmla="*/ 0 h 24"/>
              <a:gd name="T68" fmla="*/ 38100 w 34"/>
              <a:gd name="T69" fmla="*/ 7938 h 24"/>
              <a:gd name="T70" fmla="*/ 38100 w 34"/>
              <a:gd name="T71" fmla="*/ 0 h 24"/>
              <a:gd name="T72" fmla="*/ 31750 w 34"/>
              <a:gd name="T73" fmla="*/ 7938 h 24"/>
              <a:gd name="T74" fmla="*/ 38100 w 34"/>
              <a:gd name="T75" fmla="*/ 15875 h 24"/>
              <a:gd name="T76" fmla="*/ 46037 w 34"/>
              <a:gd name="T77" fmla="*/ 7938 h 24"/>
              <a:gd name="T78" fmla="*/ 53975 w 34"/>
              <a:gd name="T79" fmla="*/ 7938 h 24"/>
              <a:gd name="T80" fmla="*/ 53975 w 34"/>
              <a:gd name="T81" fmla="*/ 15875 h 24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34"/>
              <a:gd name="T124" fmla="*/ 0 h 24"/>
              <a:gd name="T125" fmla="*/ 34 w 34"/>
              <a:gd name="T126" fmla="*/ 24 h 24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34" h="24">
                <a:moveTo>
                  <a:pt x="34" y="10"/>
                </a:moveTo>
                <a:lnTo>
                  <a:pt x="34" y="14"/>
                </a:lnTo>
                <a:lnTo>
                  <a:pt x="34" y="19"/>
                </a:lnTo>
                <a:lnTo>
                  <a:pt x="24" y="19"/>
                </a:lnTo>
                <a:lnTo>
                  <a:pt x="20" y="19"/>
                </a:lnTo>
                <a:lnTo>
                  <a:pt x="15" y="19"/>
                </a:lnTo>
                <a:lnTo>
                  <a:pt x="10" y="19"/>
                </a:lnTo>
                <a:lnTo>
                  <a:pt x="5" y="24"/>
                </a:lnTo>
                <a:lnTo>
                  <a:pt x="5" y="19"/>
                </a:lnTo>
                <a:lnTo>
                  <a:pt x="0" y="19"/>
                </a:lnTo>
                <a:lnTo>
                  <a:pt x="0" y="14"/>
                </a:lnTo>
                <a:lnTo>
                  <a:pt x="0" y="19"/>
                </a:lnTo>
                <a:lnTo>
                  <a:pt x="0" y="14"/>
                </a:lnTo>
                <a:lnTo>
                  <a:pt x="5" y="14"/>
                </a:lnTo>
                <a:lnTo>
                  <a:pt x="0" y="14"/>
                </a:lnTo>
                <a:lnTo>
                  <a:pt x="5" y="14"/>
                </a:lnTo>
                <a:lnTo>
                  <a:pt x="5" y="10"/>
                </a:lnTo>
                <a:lnTo>
                  <a:pt x="5" y="14"/>
                </a:lnTo>
                <a:lnTo>
                  <a:pt x="5" y="10"/>
                </a:lnTo>
                <a:lnTo>
                  <a:pt x="15" y="10"/>
                </a:lnTo>
                <a:lnTo>
                  <a:pt x="15" y="14"/>
                </a:lnTo>
                <a:lnTo>
                  <a:pt x="20" y="14"/>
                </a:lnTo>
                <a:lnTo>
                  <a:pt x="20" y="10"/>
                </a:lnTo>
                <a:lnTo>
                  <a:pt x="15" y="10"/>
                </a:lnTo>
                <a:lnTo>
                  <a:pt x="20" y="10"/>
                </a:lnTo>
                <a:lnTo>
                  <a:pt x="20" y="14"/>
                </a:lnTo>
                <a:lnTo>
                  <a:pt x="24" y="10"/>
                </a:lnTo>
                <a:lnTo>
                  <a:pt x="20" y="10"/>
                </a:lnTo>
                <a:lnTo>
                  <a:pt x="24" y="10"/>
                </a:lnTo>
                <a:lnTo>
                  <a:pt x="20" y="5"/>
                </a:lnTo>
                <a:lnTo>
                  <a:pt x="20" y="0"/>
                </a:lnTo>
                <a:lnTo>
                  <a:pt x="24" y="0"/>
                </a:lnTo>
                <a:lnTo>
                  <a:pt x="20" y="0"/>
                </a:lnTo>
                <a:lnTo>
                  <a:pt x="24" y="0"/>
                </a:lnTo>
                <a:lnTo>
                  <a:pt x="24" y="5"/>
                </a:lnTo>
                <a:lnTo>
                  <a:pt x="24" y="0"/>
                </a:lnTo>
                <a:lnTo>
                  <a:pt x="20" y="5"/>
                </a:lnTo>
                <a:lnTo>
                  <a:pt x="24" y="10"/>
                </a:lnTo>
                <a:lnTo>
                  <a:pt x="29" y="5"/>
                </a:lnTo>
                <a:lnTo>
                  <a:pt x="34" y="5"/>
                </a:lnTo>
                <a:lnTo>
                  <a:pt x="34" y="1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1" name="Freeform 1039"/>
          <p:cNvSpPr>
            <a:spLocks/>
          </p:cNvSpPr>
          <p:nvPr/>
        </p:nvSpPr>
        <p:spPr bwMode="auto">
          <a:xfrm>
            <a:off x="5986083" y="6623050"/>
            <a:ext cx="84138" cy="46038"/>
          </a:xfrm>
          <a:custGeom>
            <a:avLst/>
            <a:gdLst>
              <a:gd name="T0" fmla="*/ 38100 w 53"/>
              <a:gd name="T1" fmla="*/ 22225 h 29"/>
              <a:gd name="T2" fmla="*/ 38100 w 53"/>
              <a:gd name="T3" fmla="*/ 14288 h 29"/>
              <a:gd name="T4" fmla="*/ 46038 w 53"/>
              <a:gd name="T5" fmla="*/ 14288 h 29"/>
              <a:gd name="T6" fmla="*/ 38100 w 53"/>
              <a:gd name="T7" fmla="*/ 14288 h 29"/>
              <a:gd name="T8" fmla="*/ 46038 w 53"/>
              <a:gd name="T9" fmla="*/ 14288 h 29"/>
              <a:gd name="T10" fmla="*/ 53975 w 53"/>
              <a:gd name="T11" fmla="*/ 14288 h 29"/>
              <a:gd name="T12" fmla="*/ 61913 w 53"/>
              <a:gd name="T13" fmla="*/ 14288 h 29"/>
              <a:gd name="T14" fmla="*/ 53975 w 53"/>
              <a:gd name="T15" fmla="*/ 14288 h 29"/>
              <a:gd name="T16" fmla="*/ 53975 w 53"/>
              <a:gd name="T17" fmla="*/ 7938 h 29"/>
              <a:gd name="T18" fmla="*/ 61913 w 53"/>
              <a:gd name="T19" fmla="*/ 7938 h 29"/>
              <a:gd name="T20" fmla="*/ 68263 w 53"/>
              <a:gd name="T21" fmla="*/ 7938 h 29"/>
              <a:gd name="T22" fmla="*/ 68263 w 53"/>
              <a:gd name="T23" fmla="*/ 0 h 29"/>
              <a:gd name="T24" fmla="*/ 76200 w 53"/>
              <a:gd name="T25" fmla="*/ 0 h 29"/>
              <a:gd name="T26" fmla="*/ 76200 w 53"/>
              <a:gd name="T27" fmla="*/ 7938 h 29"/>
              <a:gd name="T28" fmla="*/ 84138 w 53"/>
              <a:gd name="T29" fmla="*/ 7938 h 29"/>
              <a:gd name="T30" fmla="*/ 84138 w 53"/>
              <a:gd name="T31" fmla="*/ 0 h 29"/>
              <a:gd name="T32" fmla="*/ 84138 w 53"/>
              <a:gd name="T33" fmla="*/ 7938 h 29"/>
              <a:gd name="T34" fmla="*/ 76200 w 53"/>
              <a:gd name="T35" fmla="*/ 14288 h 29"/>
              <a:gd name="T36" fmla="*/ 68263 w 53"/>
              <a:gd name="T37" fmla="*/ 14288 h 29"/>
              <a:gd name="T38" fmla="*/ 61913 w 53"/>
              <a:gd name="T39" fmla="*/ 22225 h 29"/>
              <a:gd name="T40" fmla="*/ 53975 w 53"/>
              <a:gd name="T41" fmla="*/ 22225 h 29"/>
              <a:gd name="T42" fmla="*/ 46038 w 53"/>
              <a:gd name="T43" fmla="*/ 22225 h 29"/>
              <a:gd name="T44" fmla="*/ 46038 w 53"/>
              <a:gd name="T45" fmla="*/ 30163 h 29"/>
              <a:gd name="T46" fmla="*/ 46038 w 53"/>
              <a:gd name="T47" fmla="*/ 38100 h 29"/>
              <a:gd name="T48" fmla="*/ 38100 w 53"/>
              <a:gd name="T49" fmla="*/ 38100 h 29"/>
              <a:gd name="T50" fmla="*/ 38100 w 53"/>
              <a:gd name="T51" fmla="*/ 30163 h 29"/>
              <a:gd name="T52" fmla="*/ 38100 w 53"/>
              <a:gd name="T53" fmla="*/ 38100 h 29"/>
              <a:gd name="T54" fmla="*/ 46038 w 53"/>
              <a:gd name="T55" fmla="*/ 46038 h 29"/>
              <a:gd name="T56" fmla="*/ 38100 w 53"/>
              <a:gd name="T57" fmla="*/ 46038 h 29"/>
              <a:gd name="T58" fmla="*/ 30163 w 53"/>
              <a:gd name="T59" fmla="*/ 38100 h 29"/>
              <a:gd name="T60" fmla="*/ 38100 w 53"/>
              <a:gd name="T61" fmla="*/ 38100 h 29"/>
              <a:gd name="T62" fmla="*/ 30163 w 53"/>
              <a:gd name="T63" fmla="*/ 38100 h 29"/>
              <a:gd name="T64" fmla="*/ 30163 w 53"/>
              <a:gd name="T65" fmla="*/ 30163 h 29"/>
              <a:gd name="T66" fmla="*/ 38100 w 53"/>
              <a:gd name="T67" fmla="*/ 22225 h 29"/>
              <a:gd name="T68" fmla="*/ 30163 w 53"/>
              <a:gd name="T69" fmla="*/ 22225 h 29"/>
              <a:gd name="T70" fmla="*/ 30163 w 53"/>
              <a:gd name="T71" fmla="*/ 30163 h 29"/>
              <a:gd name="T72" fmla="*/ 23813 w 53"/>
              <a:gd name="T73" fmla="*/ 30163 h 29"/>
              <a:gd name="T74" fmla="*/ 30163 w 53"/>
              <a:gd name="T75" fmla="*/ 30163 h 29"/>
              <a:gd name="T76" fmla="*/ 23813 w 53"/>
              <a:gd name="T77" fmla="*/ 30163 h 29"/>
              <a:gd name="T78" fmla="*/ 15875 w 53"/>
              <a:gd name="T79" fmla="*/ 30163 h 29"/>
              <a:gd name="T80" fmla="*/ 7938 w 53"/>
              <a:gd name="T81" fmla="*/ 30163 h 29"/>
              <a:gd name="T82" fmla="*/ 0 w 53"/>
              <a:gd name="T83" fmla="*/ 30163 h 29"/>
              <a:gd name="T84" fmla="*/ 7938 w 53"/>
              <a:gd name="T85" fmla="*/ 30163 h 29"/>
              <a:gd name="T86" fmla="*/ 7938 w 53"/>
              <a:gd name="T87" fmla="*/ 22225 h 29"/>
              <a:gd name="T88" fmla="*/ 15875 w 53"/>
              <a:gd name="T89" fmla="*/ 22225 h 29"/>
              <a:gd name="T90" fmla="*/ 15875 w 53"/>
              <a:gd name="T91" fmla="*/ 30163 h 29"/>
              <a:gd name="T92" fmla="*/ 15875 w 53"/>
              <a:gd name="T93" fmla="*/ 22225 h 29"/>
              <a:gd name="T94" fmla="*/ 23813 w 53"/>
              <a:gd name="T95" fmla="*/ 22225 h 29"/>
              <a:gd name="T96" fmla="*/ 30163 w 53"/>
              <a:gd name="T97" fmla="*/ 22225 h 29"/>
              <a:gd name="T98" fmla="*/ 38100 w 53"/>
              <a:gd name="T99" fmla="*/ 22225 h 29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53"/>
              <a:gd name="T151" fmla="*/ 0 h 29"/>
              <a:gd name="T152" fmla="*/ 53 w 53"/>
              <a:gd name="T153" fmla="*/ 29 h 29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53" h="29">
                <a:moveTo>
                  <a:pt x="24" y="14"/>
                </a:moveTo>
                <a:lnTo>
                  <a:pt x="24" y="9"/>
                </a:lnTo>
                <a:lnTo>
                  <a:pt x="29" y="9"/>
                </a:lnTo>
                <a:lnTo>
                  <a:pt x="24" y="9"/>
                </a:lnTo>
                <a:lnTo>
                  <a:pt x="29" y="9"/>
                </a:lnTo>
                <a:lnTo>
                  <a:pt x="34" y="9"/>
                </a:lnTo>
                <a:lnTo>
                  <a:pt x="39" y="9"/>
                </a:lnTo>
                <a:lnTo>
                  <a:pt x="34" y="9"/>
                </a:lnTo>
                <a:lnTo>
                  <a:pt x="34" y="5"/>
                </a:lnTo>
                <a:lnTo>
                  <a:pt x="39" y="5"/>
                </a:lnTo>
                <a:lnTo>
                  <a:pt x="43" y="5"/>
                </a:lnTo>
                <a:lnTo>
                  <a:pt x="43" y="0"/>
                </a:lnTo>
                <a:lnTo>
                  <a:pt x="48" y="0"/>
                </a:lnTo>
                <a:lnTo>
                  <a:pt x="48" y="5"/>
                </a:lnTo>
                <a:lnTo>
                  <a:pt x="53" y="5"/>
                </a:lnTo>
                <a:lnTo>
                  <a:pt x="53" y="0"/>
                </a:lnTo>
                <a:lnTo>
                  <a:pt x="53" y="5"/>
                </a:lnTo>
                <a:lnTo>
                  <a:pt x="48" y="9"/>
                </a:lnTo>
                <a:lnTo>
                  <a:pt x="43" y="9"/>
                </a:lnTo>
                <a:lnTo>
                  <a:pt x="39" y="14"/>
                </a:lnTo>
                <a:lnTo>
                  <a:pt x="34" y="14"/>
                </a:lnTo>
                <a:lnTo>
                  <a:pt x="29" y="14"/>
                </a:lnTo>
                <a:lnTo>
                  <a:pt x="29" y="19"/>
                </a:lnTo>
                <a:lnTo>
                  <a:pt x="29" y="24"/>
                </a:lnTo>
                <a:lnTo>
                  <a:pt x="24" y="24"/>
                </a:lnTo>
                <a:lnTo>
                  <a:pt x="24" y="19"/>
                </a:lnTo>
                <a:lnTo>
                  <a:pt x="24" y="24"/>
                </a:lnTo>
                <a:lnTo>
                  <a:pt x="29" y="29"/>
                </a:lnTo>
                <a:lnTo>
                  <a:pt x="24" y="29"/>
                </a:lnTo>
                <a:lnTo>
                  <a:pt x="19" y="24"/>
                </a:lnTo>
                <a:lnTo>
                  <a:pt x="24" y="24"/>
                </a:lnTo>
                <a:lnTo>
                  <a:pt x="19" y="24"/>
                </a:lnTo>
                <a:lnTo>
                  <a:pt x="19" y="19"/>
                </a:lnTo>
                <a:lnTo>
                  <a:pt x="24" y="14"/>
                </a:lnTo>
                <a:lnTo>
                  <a:pt x="19" y="14"/>
                </a:lnTo>
                <a:lnTo>
                  <a:pt x="19" y="19"/>
                </a:lnTo>
                <a:lnTo>
                  <a:pt x="15" y="19"/>
                </a:lnTo>
                <a:lnTo>
                  <a:pt x="19" y="19"/>
                </a:lnTo>
                <a:lnTo>
                  <a:pt x="15" y="19"/>
                </a:lnTo>
                <a:lnTo>
                  <a:pt x="10" y="19"/>
                </a:lnTo>
                <a:lnTo>
                  <a:pt x="5" y="19"/>
                </a:lnTo>
                <a:lnTo>
                  <a:pt x="0" y="19"/>
                </a:lnTo>
                <a:lnTo>
                  <a:pt x="5" y="19"/>
                </a:lnTo>
                <a:lnTo>
                  <a:pt x="5" y="14"/>
                </a:lnTo>
                <a:lnTo>
                  <a:pt x="10" y="14"/>
                </a:lnTo>
                <a:lnTo>
                  <a:pt x="10" y="19"/>
                </a:lnTo>
                <a:lnTo>
                  <a:pt x="10" y="14"/>
                </a:lnTo>
                <a:lnTo>
                  <a:pt x="15" y="14"/>
                </a:lnTo>
                <a:lnTo>
                  <a:pt x="19" y="14"/>
                </a:lnTo>
                <a:lnTo>
                  <a:pt x="24" y="1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2" name="Freeform 1040"/>
          <p:cNvSpPr>
            <a:spLocks/>
          </p:cNvSpPr>
          <p:nvPr/>
        </p:nvSpPr>
        <p:spPr bwMode="auto">
          <a:xfrm>
            <a:off x="6451221" y="6097588"/>
            <a:ext cx="296862" cy="342900"/>
          </a:xfrm>
          <a:custGeom>
            <a:avLst/>
            <a:gdLst>
              <a:gd name="T0" fmla="*/ 128587 w 187"/>
              <a:gd name="T1" fmla="*/ 228600 h 216"/>
              <a:gd name="T2" fmla="*/ 122237 w 187"/>
              <a:gd name="T3" fmla="*/ 228600 h 216"/>
              <a:gd name="T4" fmla="*/ 98425 w 187"/>
              <a:gd name="T5" fmla="*/ 258763 h 216"/>
              <a:gd name="T6" fmla="*/ 76200 w 187"/>
              <a:gd name="T7" fmla="*/ 288925 h 216"/>
              <a:gd name="T8" fmla="*/ 60325 w 187"/>
              <a:gd name="T9" fmla="*/ 288925 h 216"/>
              <a:gd name="T10" fmla="*/ 53975 w 187"/>
              <a:gd name="T11" fmla="*/ 296863 h 216"/>
              <a:gd name="T12" fmla="*/ 22225 w 187"/>
              <a:gd name="T13" fmla="*/ 334963 h 216"/>
              <a:gd name="T14" fmla="*/ 0 w 187"/>
              <a:gd name="T15" fmla="*/ 327025 h 216"/>
              <a:gd name="T16" fmla="*/ 7937 w 187"/>
              <a:gd name="T17" fmla="*/ 327025 h 216"/>
              <a:gd name="T18" fmla="*/ 38100 w 187"/>
              <a:gd name="T19" fmla="*/ 319088 h 216"/>
              <a:gd name="T20" fmla="*/ 53975 w 187"/>
              <a:gd name="T21" fmla="*/ 296863 h 216"/>
              <a:gd name="T22" fmla="*/ 53975 w 187"/>
              <a:gd name="T23" fmla="*/ 280988 h 216"/>
              <a:gd name="T24" fmla="*/ 68262 w 187"/>
              <a:gd name="T25" fmla="*/ 280988 h 216"/>
              <a:gd name="T26" fmla="*/ 68262 w 187"/>
              <a:gd name="T27" fmla="*/ 273050 h 216"/>
              <a:gd name="T28" fmla="*/ 92075 w 187"/>
              <a:gd name="T29" fmla="*/ 258763 h 216"/>
              <a:gd name="T30" fmla="*/ 122237 w 187"/>
              <a:gd name="T31" fmla="*/ 228600 h 216"/>
              <a:gd name="T32" fmla="*/ 122237 w 187"/>
              <a:gd name="T33" fmla="*/ 220663 h 216"/>
              <a:gd name="T34" fmla="*/ 136525 w 187"/>
              <a:gd name="T35" fmla="*/ 204788 h 216"/>
              <a:gd name="T36" fmla="*/ 136525 w 187"/>
              <a:gd name="T37" fmla="*/ 190500 h 216"/>
              <a:gd name="T38" fmla="*/ 144462 w 187"/>
              <a:gd name="T39" fmla="*/ 196850 h 216"/>
              <a:gd name="T40" fmla="*/ 152400 w 187"/>
              <a:gd name="T41" fmla="*/ 182562 h 216"/>
              <a:gd name="T42" fmla="*/ 174625 w 187"/>
              <a:gd name="T43" fmla="*/ 166688 h 216"/>
              <a:gd name="T44" fmla="*/ 182562 w 187"/>
              <a:gd name="T45" fmla="*/ 152400 h 216"/>
              <a:gd name="T46" fmla="*/ 174625 w 187"/>
              <a:gd name="T47" fmla="*/ 136525 h 216"/>
              <a:gd name="T48" fmla="*/ 144462 w 187"/>
              <a:gd name="T49" fmla="*/ 98425 h 216"/>
              <a:gd name="T50" fmla="*/ 128587 w 187"/>
              <a:gd name="T51" fmla="*/ 98425 h 216"/>
              <a:gd name="T52" fmla="*/ 144462 w 187"/>
              <a:gd name="T53" fmla="*/ 90487 h 216"/>
              <a:gd name="T54" fmla="*/ 152400 w 187"/>
              <a:gd name="T55" fmla="*/ 106363 h 216"/>
              <a:gd name="T56" fmla="*/ 160337 w 187"/>
              <a:gd name="T57" fmla="*/ 120650 h 216"/>
              <a:gd name="T58" fmla="*/ 182562 w 187"/>
              <a:gd name="T59" fmla="*/ 120650 h 216"/>
              <a:gd name="T60" fmla="*/ 198437 w 187"/>
              <a:gd name="T61" fmla="*/ 120650 h 216"/>
              <a:gd name="T62" fmla="*/ 212725 w 187"/>
              <a:gd name="T63" fmla="*/ 114300 h 216"/>
              <a:gd name="T64" fmla="*/ 220662 w 187"/>
              <a:gd name="T65" fmla="*/ 98425 h 216"/>
              <a:gd name="T66" fmla="*/ 228600 w 187"/>
              <a:gd name="T67" fmla="*/ 90487 h 216"/>
              <a:gd name="T68" fmla="*/ 220662 w 187"/>
              <a:gd name="T69" fmla="*/ 60325 h 216"/>
              <a:gd name="T70" fmla="*/ 204787 w 187"/>
              <a:gd name="T71" fmla="*/ 44450 h 216"/>
              <a:gd name="T72" fmla="*/ 220662 w 187"/>
              <a:gd name="T73" fmla="*/ 44450 h 216"/>
              <a:gd name="T74" fmla="*/ 266700 w 187"/>
              <a:gd name="T75" fmla="*/ 22225 h 216"/>
              <a:gd name="T76" fmla="*/ 296862 w 187"/>
              <a:gd name="T77" fmla="*/ 7938 h 216"/>
              <a:gd name="T78" fmla="*/ 288925 w 187"/>
              <a:gd name="T79" fmla="*/ 14288 h 216"/>
              <a:gd name="T80" fmla="*/ 280987 w 187"/>
              <a:gd name="T81" fmla="*/ 14288 h 216"/>
              <a:gd name="T82" fmla="*/ 274637 w 187"/>
              <a:gd name="T83" fmla="*/ 22225 h 216"/>
              <a:gd name="T84" fmla="*/ 236537 w 187"/>
              <a:gd name="T85" fmla="*/ 90487 h 216"/>
              <a:gd name="T86" fmla="*/ 228600 w 187"/>
              <a:gd name="T87" fmla="*/ 114300 h 216"/>
              <a:gd name="T88" fmla="*/ 212725 w 187"/>
              <a:gd name="T89" fmla="*/ 136525 h 216"/>
              <a:gd name="T90" fmla="*/ 182562 w 187"/>
              <a:gd name="T91" fmla="*/ 158750 h 216"/>
              <a:gd name="T92" fmla="*/ 198437 w 187"/>
              <a:gd name="T93" fmla="*/ 158750 h 216"/>
              <a:gd name="T94" fmla="*/ 204787 w 187"/>
              <a:gd name="T95" fmla="*/ 158750 h 216"/>
              <a:gd name="T96" fmla="*/ 182562 w 187"/>
              <a:gd name="T97" fmla="*/ 190500 h 216"/>
              <a:gd name="T98" fmla="*/ 160337 w 187"/>
              <a:gd name="T99" fmla="*/ 204788 h 216"/>
              <a:gd name="T100" fmla="*/ 166687 w 187"/>
              <a:gd name="T101" fmla="*/ 196850 h 216"/>
              <a:gd name="T102" fmla="*/ 160337 w 187"/>
              <a:gd name="T103" fmla="*/ 196850 h 216"/>
              <a:gd name="T104" fmla="*/ 144462 w 187"/>
              <a:gd name="T105" fmla="*/ 220663 h 21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187"/>
              <a:gd name="T160" fmla="*/ 0 h 216"/>
              <a:gd name="T161" fmla="*/ 187 w 187"/>
              <a:gd name="T162" fmla="*/ 216 h 216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187" h="216">
                <a:moveTo>
                  <a:pt x="91" y="139"/>
                </a:moveTo>
                <a:lnTo>
                  <a:pt x="86" y="144"/>
                </a:lnTo>
                <a:lnTo>
                  <a:pt x="77" y="148"/>
                </a:lnTo>
                <a:lnTo>
                  <a:pt x="81" y="144"/>
                </a:lnTo>
                <a:lnTo>
                  <a:pt x="86" y="139"/>
                </a:lnTo>
                <a:lnTo>
                  <a:pt x="81" y="144"/>
                </a:lnTo>
                <a:lnTo>
                  <a:pt x="81" y="139"/>
                </a:lnTo>
                <a:lnTo>
                  <a:pt x="77" y="144"/>
                </a:lnTo>
                <a:lnTo>
                  <a:pt x="72" y="148"/>
                </a:lnTo>
                <a:lnTo>
                  <a:pt x="67" y="153"/>
                </a:lnTo>
                <a:lnTo>
                  <a:pt x="62" y="158"/>
                </a:lnTo>
                <a:lnTo>
                  <a:pt x="62" y="163"/>
                </a:lnTo>
                <a:lnTo>
                  <a:pt x="58" y="168"/>
                </a:lnTo>
                <a:lnTo>
                  <a:pt x="58" y="172"/>
                </a:lnTo>
                <a:lnTo>
                  <a:pt x="48" y="177"/>
                </a:lnTo>
                <a:lnTo>
                  <a:pt x="48" y="182"/>
                </a:lnTo>
                <a:lnTo>
                  <a:pt x="43" y="182"/>
                </a:lnTo>
                <a:lnTo>
                  <a:pt x="43" y="187"/>
                </a:lnTo>
                <a:lnTo>
                  <a:pt x="38" y="187"/>
                </a:lnTo>
                <a:lnTo>
                  <a:pt x="38" y="182"/>
                </a:lnTo>
                <a:lnTo>
                  <a:pt x="34" y="182"/>
                </a:lnTo>
                <a:lnTo>
                  <a:pt x="38" y="182"/>
                </a:lnTo>
                <a:lnTo>
                  <a:pt x="38" y="187"/>
                </a:lnTo>
                <a:lnTo>
                  <a:pt x="34" y="187"/>
                </a:lnTo>
                <a:lnTo>
                  <a:pt x="34" y="192"/>
                </a:lnTo>
                <a:lnTo>
                  <a:pt x="24" y="201"/>
                </a:lnTo>
                <a:lnTo>
                  <a:pt x="19" y="206"/>
                </a:lnTo>
                <a:lnTo>
                  <a:pt x="14" y="211"/>
                </a:lnTo>
                <a:lnTo>
                  <a:pt x="10" y="216"/>
                </a:lnTo>
                <a:lnTo>
                  <a:pt x="5" y="216"/>
                </a:lnTo>
                <a:lnTo>
                  <a:pt x="5" y="211"/>
                </a:lnTo>
                <a:lnTo>
                  <a:pt x="0" y="206"/>
                </a:lnTo>
                <a:lnTo>
                  <a:pt x="5" y="206"/>
                </a:lnTo>
                <a:lnTo>
                  <a:pt x="5" y="211"/>
                </a:lnTo>
                <a:lnTo>
                  <a:pt x="10" y="206"/>
                </a:lnTo>
                <a:lnTo>
                  <a:pt x="5" y="206"/>
                </a:lnTo>
                <a:lnTo>
                  <a:pt x="10" y="206"/>
                </a:lnTo>
                <a:lnTo>
                  <a:pt x="14" y="206"/>
                </a:lnTo>
                <a:lnTo>
                  <a:pt x="19" y="201"/>
                </a:lnTo>
                <a:lnTo>
                  <a:pt x="24" y="201"/>
                </a:lnTo>
                <a:lnTo>
                  <a:pt x="24" y="196"/>
                </a:lnTo>
                <a:lnTo>
                  <a:pt x="24" y="192"/>
                </a:lnTo>
                <a:lnTo>
                  <a:pt x="29" y="187"/>
                </a:lnTo>
                <a:lnTo>
                  <a:pt x="34" y="187"/>
                </a:lnTo>
                <a:lnTo>
                  <a:pt x="29" y="182"/>
                </a:lnTo>
                <a:lnTo>
                  <a:pt x="29" y="177"/>
                </a:lnTo>
                <a:lnTo>
                  <a:pt x="29" y="182"/>
                </a:lnTo>
                <a:lnTo>
                  <a:pt x="34" y="177"/>
                </a:lnTo>
                <a:lnTo>
                  <a:pt x="34" y="182"/>
                </a:lnTo>
                <a:lnTo>
                  <a:pt x="34" y="177"/>
                </a:lnTo>
                <a:lnTo>
                  <a:pt x="38" y="177"/>
                </a:lnTo>
                <a:lnTo>
                  <a:pt x="43" y="177"/>
                </a:lnTo>
                <a:lnTo>
                  <a:pt x="38" y="182"/>
                </a:lnTo>
                <a:lnTo>
                  <a:pt x="43" y="182"/>
                </a:lnTo>
                <a:lnTo>
                  <a:pt x="48" y="177"/>
                </a:lnTo>
                <a:lnTo>
                  <a:pt x="43" y="172"/>
                </a:lnTo>
                <a:lnTo>
                  <a:pt x="48" y="172"/>
                </a:lnTo>
                <a:lnTo>
                  <a:pt x="53" y="168"/>
                </a:lnTo>
                <a:lnTo>
                  <a:pt x="53" y="163"/>
                </a:lnTo>
                <a:lnTo>
                  <a:pt x="58" y="163"/>
                </a:lnTo>
                <a:lnTo>
                  <a:pt x="58" y="158"/>
                </a:lnTo>
                <a:lnTo>
                  <a:pt x="62" y="158"/>
                </a:lnTo>
                <a:lnTo>
                  <a:pt x="67" y="153"/>
                </a:lnTo>
                <a:lnTo>
                  <a:pt x="77" y="144"/>
                </a:lnTo>
                <a:lnTo>
                  <a:pt x="77" y="139"/>
                </a:lnTo>
                <a:lnTo>
                  <a:pt x="72" y="139"/>
                </a:lnTo>
                <a:lnTo>
                  <a:pt x="77" y="134"/>
                </a:lnTo>
                <a:lnTo>
                  <a:pt x="77" y="139"/>
                </a:lnTo>
                <a:lnTo>
                  <a:pt x="81" y="139"/>
                </a:lnTo>
                <a:lnTo>
                  <a:pt x="81" y="134"/>
                </a:lnTo>
                <a:lnTo>
                  <a:pt x="86" y="134"/>
                </a:lnTo>
                <a:lnTo>
                  <a:pt x="86" y="129"/>
                </a:lnTo>
                <a:lnTo>
                  <a:pt x="91" y="129"/>
                </a:lnTo>
                <a:lnTo>
                  <a:pt x="91" y="124"/>
                </a:lnTo>
                <a:lnTo>
                  <a:pt x="86" y="124"/>
                </a:lnTo>
                <a:lnTo>
                  <a:pt x="86" y="120"/>
                </a:lnTo>
                <a:lnTo>
                  <a:pt x="81" y="120"/>
                </a:lnTo>
                <a:lnTo>
                  <a:pt x="86" y="115"/>
                </a:lnTo>
                <a:lnTo>
                  <a:pt x="86" y="120"/>
                </a:lnTo>
                <a:lnTo>
                  <a:pt x="91" y="124"/>
                </a:lnTo>
                <a:lnTo>
                  <a:pt x="96" y="120"/>
                </a:lnTo>
                <a:lnTo>
                  <a:pt x="101" y="120"/>
                </a:lnTo>
                <a:lnTo>
                  <a:pt x="101" y="115"/>
                </a:lnTo>
                <a:lnTo>
                  <a:pt x="96" y="115"/>
                </a:lnTo>
                <a:lnTo>
                  <a:pt x="96" y="110"/>
                </a:lnTo>
                <a:lnTo>
                  <a:pt x="101" y="110"/>
                </a:lnTo>
                <a:lnTo>
                  <a:pt x="105" y="110"/>
                </a:lnTo>
                <a:lnTo>
                  <a:pt x="110" y="105"/>
                </a:lnTo>
                <a:lnTo>
                  <a:pt x="110" y="100"/>
                </a:lnTo>
                <a:lnTo>
                  <a:pt x="110" y="96"/>
                </a:lnTo>
                <a:lnTo>
                  <a:pt x="115" y="100"/>
                </a:lnTo>
                <a:lnTo>
                  <a:pt x="115" y="96"/>
                </a:lnTo>
                <a:lnTo>
                  <a:pt x="115" y="91"/>
                </a:lnTo>
                <a:lnTo>
                  <a:pt x="110" y="91"/>
                </a:lnTo>
                <a:lnTo>
                  <a:pt x="115" y="86"/>
                </a:lnTo>
                <a:lnTo>
                  <a:pt x="110" y="86"/>
                </a:lnTo>
                <a:lnTo>
                  <a:pt x="105" y="81"/>
                </a:lnTo>
                <a:lnTo>
                  <a:pt x="96" y="76"/>
                </a:lnTo>
                <a:lnTo>
                  <a:pt x="91" y="67"/>
                </a:lnTo>
                <a:lnTo>
                  <a:pt x="91" y="62"/>
                </a:lnTo>
                <a:lnTo>
                  <a:pt x="86" y="62"/>
                </a:lnTo>
                <a:lnTo>
                  <a:pt x="81" y="62"/>
                </a:lnTo>
                <a:lnTo>
                  <a:pt x="77" y="62"/>
                </a:lnTo>
                <a:lnTo>
                  <a:pt x="81" y="62"/>
                </a:lnTo>
                <a:lnTo>
                  <a:pt x="86" y="62"/>
                </a:lnTo>
                <a:lnTo>
                  <a:pt x="91" y="57"/>
                </a:lnTo>
                <a:lnTo>
                  <a:pt x="91" y="62"/>
                </a:lnTo>
                <a:lnTo>
                  <a:pt x="91" y="57"/>
                </a:lnTo>
                <a:lnTo>
                  <a:pt x="96" y="57"/>
                </a:lnTo>
                <a:lnTo>
                  <a:pt x="91" y="57"/>
                </a:lnTo>
                <a:lnTo>
                  <a:pt x="91" y="62"/>
                </a:lnTo>
                <a:lnTo>
                  <a:pt x="96" y="67"/>
                </a:lnTo>
                <a:lnTo>
                  <a:pt x="101" y="67"/>
                </a:lnTo>
                <a:lnTo>
                  <a:pt x="96" y="67"/>
                </a:lnTo>
                <a:lnTo>
                  <a:pt x="96" y="72"/>
                </a:lnTo>
                <a:lnTo>
                  <a:pt x="101" y="76"/>
                </a:lnTo>
                <a:lnTo>
                  <a:pt x="101" y="81"/>
                </a:lnTo>
                <a:lnTo>
                  <a:pt x="110" y="81"/>
                </a:lnTo>
                <a:lnTo>
                  <a:pt x="115" y="81"/>
                </a:lnTo>
                <a:lnTo>
                  <a:pt x="115" y="76"/>
                </a:lnTo>
                <a:lnTo>
                  <a:pt x="115" y="81"/>
                </a:lnTo>
                <a:lnTo>
                  <a:pt x="115" y="76"/>
                </a:lnTo>
                <a:lnTo>
                  <a:pt x="120" y="76"/>
                </a:lnTo>
                <a:lnTo>
                  <a:pt x="125" y="76"/>
                </a:lnTo>
                <a:lnTo>
                  <a:pt x="125" y="72"/>
                </a:lnTo>
                <a:lnTo>
                  <a:pt x="134" y="72"/>
                </a:lnTo>
                <a:lnTo>
                  <a:pt x="134" y="76"/>
                </a:lnTo>
                <a:lnTo>
                  <a:pt x="134" y="72"/>
                </a:lnTo>
                <a:lnTo>
                  <a:pt x="139" y="67"/>
                </a:lnTo>
                <a:lnTo>
                  <a:pt x="144" y="67"/>
                </a:lnTo>
                <a:lnTo>
                  <a:pt x="139" y="67"/>
                </a:lnTo>
                <a:lnTo>
                  <a:pt x="139" y="62"/>
                </a:lnTo>
                <a:lnTo>
                  <a:pt x="144" y="62"/>
                </a:lnTo>
                <a:lnTo>
                  <a:pt x="139" y="62"/>
                </a:lnTo>
                <a:lnTo>
                  <a:pt x="144" y="62"/>
                </a:lnTo>
                <a:lnTo>
                  <a:pt x="144" y="57"/>
                </a:lnTo>
                <a:lnTo>
                  <a:pt x="144" y="43"/>
                </a:lnTo>
                <a:lnTo>
                  <a:pt x="144" y="38"/>
                </a:lnTo>
                <a:lnTo>
                  <a:pt x="144" y="43"/>
                </a:lnTo>
                <a:lnTo>
                  <a:pt x="139" y="38"/>
                </a:lnTo>
                <a:lnTo>
                  <a:pt x="139" y="33"/>
                </a:lnTo>
                <a:lnTo>
                  <a:pt x="134" y="33"/>
                </a:lnTo>
                <a:lnTo>
                  <a:pt x="129" y="33"/>
                </a:lnTo>
                <a:lnTo>
                  <a:pt x="129" y="28"/>
                </a:lnTo>
                <a:lnTo>
                  <a:pt x="129" y="33"/>
                </a:lnTo>
                <a:lnTo>
                  <a:pt x="129" y="28"/>
                </a:lnTo>
                <a:lnTo>
                  <a:pt x="134" y="28"/>
                </a:lnTo>
                <a:lnTo>
                  <a:pt x="139" y="28"/>
                </a:lnTo>
                <a:lnTo>
                  <a:pt x="144" y="28"/>
                </a:lnTo>
                <a:lnTo>
                  <a:pt x="149" y="28"/>
                </a:lnTo>
                <a:lnTo>
                  <a:pt x="158" y="19"/>
                </a:lnTo>
                <a:lnTo>
                  <a:pt x="168" y="14"/>
                </a:lnTo>
                <a:lnTo>
                  <a:pt x="168" y="9"/>
                </a:lnTo>
                <a:lnTo>
                  <a:pt x="173" y="5"/>
                </a:lnTo>
                <a:lnTo>
                  <a:pt x="182" y="0"/>
                </a:lnTo>
                <a:lnTo>
                  <a:pt x="187" y="5"/>
                </a:lnTo>
                <a:lnTo>
                  <a:pt x="187" y="9"/>
                </a:lnTo>
                <a:lnTo>
                  <a:pt x="182" y="9"/>
                </a:lnTo>
                <a:lnTo>
                  <a:pt x="177" y="9"/>
                </a:lnTo>
                <a:lnTo>
                  <a:pt x="182" y="9"/>
                </a:lnTo>
                <a:lnTo>
                  <a:pt x="177" y="9"/>
                </a:lnTo>
                <a:lnTo>
                  <a:pt x="182" y="9"/>
                </a:lnTo>
                <a:lnTo>
                  <a:pt x="177" y="14"/>
                </a:lnTo>
                <a:lnTo>
                  <a:pt x="177" y="9"/>
                </a:lnTo>
                <a:lnTo>
                  <a:pt x="177" y="14"/>
                </a:lnTo>
                <a:lnTo>
                  <a:pt x="173" y="14"/>
                </a:lnTo>
                <a:lnTo>
                  <a:pt x="168" y="19"/>
                </a:lnTo>
                <a:lnTo>
                  <a:pt x="173" y="14"/>
                </a:lnTo>
                <a:lnTo>
                  <a:pt x="177" y="14"/>
                </a:lnTo>
                <a:lnTo>
                  <a:pt x="177" y="24"/>
                </a:lnTo>
                <a:lnTo>
                  <a:pt x="173" y="24"/>
                </a:lnTo>
                <a:lnTo>
                  <a:pt x="149" y="57"/>
                </a:lnTo>
                <a:lnTo>
                  <a:pt x="149" y="62"/>
                </a:lnTo>
                <a:lnTo>
                  <a:pt x="149" y="67"/>
                </a:lnTo>
                <a:lnTo>
                  <a:pt x="144" y="67"/>
                </a:lnTo>
                <a:lnTo>
                  <a:pt x="144" y="72"/>
                </a:lnTo>
                <a:lnTo>
                  <a:pt x="139" y="76"/>
                </a:lnTo>
                <a:lnTo>
                  <a:pt x="139" y="81"/>
                </a:lnTo>
                <a:lnTo>
                  <a:pt x="134" y="81"/>
                </a:lnTo>
                <a:lnTo>
                  <a:pt x="134" y="86"/>
                </a:lnTo>
                <a:lnTo>
                  <a:pt x="129" y="91"/>
                </a:lnTo>
                <a:lnTo>
                  <a:pt x="125" y="96"/>
                </a:lnTo>
                <a:lnTo>
                  <a:pt x="120" y="100"/>
                </a:lnTo>
                <a:lnTo>
                  <a:pt x="115" y="100"/>
                </a:lnTo>
                <a:lnTo>
                  <a:pt x="120" y="105"/>
                </a:lnTo>
                <a:lnTo>
                  <a:pt x="115" y="105"/>
                </a:lnTo>
                <a:lnTo>
                  <a:pt x="120" y="100"/>
                </a:lnTo>
                <a:lnTo>
                  <a:pt x="125" y="100"/>
                </a:lnTo>
                <a:lnTo>
                  <a:pt x="129" y="100"/>
                </a:lnTo>
                <a:lnTo>
                  <a:pt x="129" y="96"/>
                </a:lnTo>
                <a:lnTo>
                  <a:pt x="134" y="100"/>
                </a:lnTo>
                <a:lnTo>
                  <a:pt x="129" y="100"/>
                </a:lnTo>
                <a:lnTo>
                  <a:pt x="125" y="105"/>
                </a:lnTo>
                <a:lnTo>
                  <a:pt x="125" y="110"/>
                </a:lnTo>
                <a:lnTo>
                  <a:pt x="120" y="115"/>
                </a:lnTo>
                <a:lnTo>
                  <a:pt x="115" y="120"/>
                </a:lnTo>
                <a:lnTo>
                  <a:pt x="110" y="124"/>
                </a:lnTo>
                <a:lnTo>
                  <a:pt x="110" y="129"/>
                </a:lnTo>
                <a:lnTo>
                  <a:pt x="105" y="129"/>
                </a:lnTo>
                <a:lnTo>
                  <a:pt x="101" y="129"/>
                </a:lnTo>
                <a:lnTo>
                  <a:pt x="101" y="134"/>
                </a:lnTo>
                <a:lnTo>
                  <a:pt x="96" y="134"/>
                </a:lnTo>
                <a:lnTo>
                  <a:pt x="101" y="129"/>
                </a:lnTo>
                <a:lnTo>
                  <a:pt x="105" y="124"/>
                </a:lnTo>
                <a:lnTo>
                  <a:pt x="105" y="120"/>
                </a:lnTo>
                <a:lnTo>
                  <a:pt x="101" y="124"/>
                </a:lnTo>
                <a:lnTo>
                  <a:pt x="105" y="124"/>
                </a:lnTo>
                <a:lnTo>
                  <a:pt x="101" y="124"/>
                </a:lnTo>
                <a:lnTo>
                  <a:pt x="101" y="129"/>
                </a:lnTo>
                <a:lnTo>
                  <a:pt x="96" y="129"/>
                </a:lnTo>
                <a:lnTo>
                  <a:pt x="91" y="134"/>
                </a:lnTo>
                <a:lnTo>
                  <a:pt x="91" y="13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3" name="Freeform 1041"/>
          <p:cNvSpPr>
            <a:spLocks/>
          </p:cNvSpPr>
          <p:nvPr/>
        </p:nvSpPr>
        <p:spPr bwMode="auto">
          <a:xfrm>
            <a:off x="5187571" y="619021"/>
            <a:ext cx="539750" cy="495300"/>
          </a:xfrm>
          <a:custGeom>
            <a:avLst/>
            <a:gdLst>
              <a:gd name="T0" fmla="*/ 14288 w 340"/>
              <a:gd name="T1" fmla="*/ 182562 h 312"/>
              <a:gd name="T2" fmla="*/ 0 w 340"/>
              <a:gd name="T3" fmla="*/ 152400 h 312"/>
              <a:gd name="T4" fmla="*/ 0 w 340"/>
              <a:gd name="T5" fmla="*/ 122238 h 312"/>
              <a:gd name="T6" fmla="*/ 7938 w 340"/>
              <a:gd name="T7" fmla="*/ 106363 h 312"/>
              <a:gd name="T8" fmla="*/ 7938 w 340"/>
              <a:gd name="T9" fmla="*/ 68262 h 312"/>
              <a:gd name="T10" fmla="*/ 30163 w 340"/>
              <a:gd name="T11" fmla="*/ 60325 h 312"/>
              <a:gd name="T12" fmla="*/ 38100 w 340"/>
              <a:gd name="T13" fmla="*/ 38100 h 312"/>
              <a:gd name="T14" fmla="*/ 60325 w 340"/>
              <a:gd name="T15" fmla="*/ 46037 h 312"/>
              <a:gd name="T16" fmla="*/ 76200 w 340"/>
              <a:gd name="T17" fmla="*/ 22225 h 312"/>
              <a:gd name="T18" fmla="*/ 84137 w 340"/>
              <a:gd name="T19" fmla="*/ 7937 h 312"/>
              <a:gd name="T20" fmla="*/ 106363 w 340"/>
              <a:gd name="T21" fmla="*/ 14288 h 312"/>
              <a:gd name="T22" fmla="*/ 136525 w 340"/>
              <a:gd name="T23" fmla="*/ 7937 h 312"/>
              <a:gd name="T24" fmla="*/ 152400 w 340"/>
              <a:gd name="T25" fmla="*/ 38100 h 312"/>
              <a:gd name="T26" fmla="*/ 198437 w 340"/>
              <a:gd name="T27" fmla="*/ 38100 h 312"/>
              <a:gd name="T28" fmla="*/ 220663 w 340"/>
              <a:gd name="T29" fmla="*/ 46037 h 312"/>
              <a:gd name="T30" fmla="*/ 242888 w 340"/>
              <a:gd name="T31" fmla="*/ 52388 h 312"/>
              <a:gd name="T32" fmla="*/ 274637 w 340"/>
              <a:gd name="T33" fmla="*/ 76200 h 312"/>
              <a:gd name="T34" fmla="*/ 311150 w 340"/>
              <a:gd name="T35" fmla="*/ 84137 h 312"/>
              <a:gd name="T36" fmla="*/ 327025 w 340"/>
              <a:gd name="T37" fmla="*/ 68262 h 312"/>
              <a:gd name="T38" fmla="*/ 342900 w 340"/>
              <a:gd name="T39" fmla="*/ 84137 h 312"/>
              <a:gd name="T40" fmla="*/ 373062 w 340"/>
              <a:gd name="T41" fmla="*/ 84137 h 312"/>
              <a:gd name="T42" fmla="*/ 387350 w 340"/>
              <a:gd name="T43" fmla="*/ 98425 h 312"/>
              <a:gd name="T44" fmla="*/ 419100 w 340"/>
              <a:gd name="T45" fmla="*/ 98425 h 312"/>
              <a:gd name="T46" fmla="*/ 441325 w 340"/>
              <a:gd name="T47" fmla="*/ 106363 h 312"/>
              <a:gd name="T48" fmla="*/ 479425 w 340"/>
              <a:gd name="T49" fmla="*/ 98425 h 312"/>
              <a:gd name="T50" fmla="*/ 525463 w 340"/>
              <a:gd name="T51" fmla="*/ 106363 h 312"/>
              <a:gd name="T52" fmla="*/ 533400 w 340"/>
              <a:gd name="T53" fmla="*/ 242888 h 312"/>
              <a:gd name="T54" fmla="*/ 517525 w 340"/>
              <a:gd name="T55" fmla="*/ 266700 h 312"/>
              <a:gd name="T56" fmla="*/ 457200 w 340"/>
              <a:gd name="T57" fmla="*/ 242888 h 312"/>
              <a:gd name="T58" fmla="*/ 433388 w 340"/>
              <a:gd name="T59" fmla="*/ 250825 h 312"/>
              <a:gd name="T60" fmla="*/ 403225 w 340"/>
              <a:gd name="T61" fmla="*/ 236538 h 312"/>
              <a:gd name="T62" fmla="*/ 387350 w 340"/>
              <a:gd name="T63" fmla="*/ 228600 h 312"/>
              <a:gd name="T64" fmla="*/ 357187 w 340"/>
              <a:gd name="T65" fmla="*/ 220663 h 312"/>
              <a:gd name="T66" fmla="*/ 334962 w 340"/>
              <a:gd name="T67" fmla="*/ 242888 h 312"/>
              <a:gd name="T68" fmla="*/ 334962 w 340"/>
              <a:gd name="T69" fmla="*/ 236538 h 312"/>
              <a:gd name="T70" fmla="*/ 304800 w 340"/>
              <a:gd name="T71" fmla="*/ 228600 h 312"/>
              <a:gd name="T72" fmla="*/ 250825 w 340"/>
              <a:gd name="T73" fmla="*/ 266700 h 312"/>
              <a:gd name="T74" fmla="*/ 204788 w 340"/>
              <a:gd name="T75" fmla="*/ 304800 h 312"/>
              <a:gd name="T76" fmla="*/ 152400 w 340"/>
              <a:gd name="T77" fmla="*/ 357187 h 312"/>
              <a:gd name="T78" fmla="*/ 98425 w 340"/>
              <a:gd name="T79" fmla="*/ 403225 h 312"/>
              <a:gd name="T80" fmla="*/ 68262 w 340"/>
              <a:gd name="T81" fmla="*/ 427038 h 312"/>
              <a:gd name="T82" fmla="*/ 7938 w 340"/>
              <a:gd name="T83" fmla="*/ 479425 h 312"/>
              <a:gd name="T84" fmla="*/ 0 w 340"/>
              <a:gd name="T85" fmla="*/ 411163 h 312"/>
              <a:gd name="T86" fmla="*/ 7938 w 340"/>
              <a:gd name="T87" fmla="*/ 388937 h 312"/>
              <a:gd name="T88" fmla="*/ 7938 w 340"/>
              <a:gd name="T89" fmla="*/ 373062 h 312"/>
              <a:gd name="T90" fmla="*/ 7938 w 340"/>
              <a:gd name="T91" fmla="*/ 357187 h 312"/>
              <a:gd name="T92" fmla="*/ 22225 w 340"/>
              <a:gd name="T93" fmla="*/ 327025 h 312"/>
              <a:gd name="T94" fmla="*/ 22225 w 340"/>
              <a:gd name="T95" fmla="*/ 296862 h 312"/>
              <a:gd name="T96" fmla="*/ 30163 w 340"/>
              <a:gd name="T97" fmla="*/ 280987 h 312"/>
              <a:gd name="T98" fmla="*/ 22225 w 340"/>
              <a:gd name="T99" fmla="*/ 258762 h 312"/>
              <a:gd name="T100" fmla="*/ 30163 w 340"/>
              <a:gd name="T101" fmla="*/ 236538 h 312"/>
              <a:gd name="T102" fmla="*/ 30163 w 340"/>
              <a:gd name="T103" fmla="*/ 236538 h 312"/>
              <a:gd name="T104" fmla="*/ 38100 w 340"/>
              <a:gd name="T105" fmla="*/ 228600 h 312"/>
              <a:gd name="T106" fmla="*/ 30163 w 340"/>
              <a:gd name="T107" fmla="*/ 204788 h 312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340"/>
              <a:gd name="T163" fmla="*/ 0 h 312"/>
              <a:gd name="T164" fmla="*/ 340 w 340"/>
              <a:gd name="T165" fmla="*/ 312 h 312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340" h="312">
                <a:moveTo>
                  <a:pt x="14" y="125"/>
                </a:moveTo>
                <a:lnTo>
                  <a:pt x="9" y="125"/>
                </a:lnTo>
                <a:lnTo>
                  <a:pt x="9" y="120"/>
                </a:lnTo>
                <a:lnTo>
                  <a:pt x="9" y="115"/>
                </a:lnTo>
                <a:lnTo>
                  <a:pt x="9" y="120"/>
                </a:lnTo>
                <a:lnTo>
                  <a:pt x="9" y="115"/>
                </a:lnTo>
                <a:lnTo>
                  <a:pt x="5" y="115"/>
                </a:lnTo>
                <a:lnTo>
                  <a:pt x="5" y="110"/>
                </a:lnTo>
                <a:lnTo>
                  <a:pt x="5" y="105"/>
                </a:lnTo>
                <a:lnTo>
                  <a:pt x="5" y="101"/>
                </a:lnTo>
                <a:lnTo>
                  <a:pt x="0" y="101"/>
                </a:lnTo>
                <a:lnTo>
                  <a:pt x="0" y="96"/>
                </a:lnTo>
                <a:lnTo>
                  <a:pt x="0" y="91"/>
                </a:lnTo>
                <a:lnTo>
                  <a:pt x="0" y="86"/>
                </a:lnTo>
                <a:lnTo>
                  <a:pt x="0" y="81"/>
                </a:lnTo>
                <a:lnTo>
                  <a:pt x="0" y="77"/>
                </a:lnTo>
                <a:lnTo>
                  <a:pt x="5" y="77"/>
                </a:lnTo>
                <a:lnTo>
                  <a:pt x="0" y="77"/>
                </a:lnTo>
                <a:lnTo>
                  <a:pt x="5" y="77"/>
                </a:lnTo>
                <a:lnTo>
                  <a:pt x="0" y="77"/>
                </a:lnTo>
                <a:lnTo>
                  <a:pt x="5" y="72"/>
                </a:lnTo>
                <a:lnTo>
                  <a:pt x="0" y="72"/>
                </a:lnTo>
                <a:lnTo>
                  <a:pt x="5" y="72"/>
                </a:lnTo>
                <a:lnTo>
                  <a:pt x="5" y="67"/>
                </a:lnTo>
                <a:lnTo>
                  <a:pt x="5" y="62"/>
                </a:lnTo>
                <a:lnTo>
                  <a:pt x="5" y="57"/>
                </a:lnTo>
                <a:lnTo>
                  <a:pt x="0" y="57"/>
                </a:lnTo>
                <a:lnTo>
                  <a:pt x="5" y="53"/>
                </a:lnTo>
                <a:lnTo>
                  <a:pt x="5" y="48"/>
                </a:lnTo>
                <a:lnTo>
                  <a:pt x="5" y="43"/>
                </a:lnTo>
                <a:lnTo>
                  <a:pt x="9" y="48"/>
                </a:lnTo>
                <a:lnTo>
                  <a:pt x="9" y="43"/>
                </a:lnTo>
                <a:lnTo>
                  <a:pt x="9" y="48"/>
                </a:lnTo>
                <a:lnTo>
                  <a:pt x="9" y="43"/>
                </a:lnTo>
                <a:lnTo>
                  <a:pt x="14" y="43"/>
                </a:lnTo>
                <a:lnTo>
                  <a:pt x="19" y="38"/>
                </a:lnTo>
                <a:lnTo>
                  <a:pt x="19" y="33"/>
                </a:lnTo>
                <a:lnTo>
                  <a:pt x="14" y="33"/>
                </a:lnTo>
                <a:lnTo>
                  <a:pt x="14" y="29"/>
                </a:lnTo>
                <a:lnTo>
                  <a:pt x="14" y="24"/>
                </a:lnTo>
                <a:lnTo>
                  <a:pt x="19" y="24"/>
                </a:lnTo>
                <a:lnTo>
                  <a:pt x="24" y="24"/>
                </a:lnTo>
                <a:lnTo>
                  <a:pt x="29" y="24"/>
                </a:lnTo>
                <a:lnTo>
                  <a:pt x="29" y="29"/>
                </a:lnTo>
                <a:lnTo>
                  <a:pt x="33" y="29"/>
                </a:lnTo>
                <a:lnTo>
                  <a:pt x="33" y="33"/>
                </a:lnTo>
                <a:lnTo>
                  <a:pt x="38" y="33"/>
                </a:lnTo>
                <a:lnTo>
                  <a:pt x="38" y="29"/>
                </a:lnTo>
                <a:lnTo>
                  <a:pt x="43" y="29"/>
                </a:lnTo>
                <a:lnTo>
                  <a:pt x="43" y="24"/>
                </a:lnTo>
                <a:lnTo>
                  <a:pt x="43" y="19"/>
                </a:lnTo>
                <a:lnTo>
                  <a:pt x="48" y="19"/>
                </a:lnTo>
                <a:lnTo>
                  <a:pt x="43" y="14"/>
                </a:lnTo>
                <a:lnTo>
                  <a:pt x="48" y="14"/>
                </a:lnTo>
                <a:lnTo>
                  <a:pt x="43" y="9"/>
                </a:lnTo>
                <a:lnTo>
                  <a:pt x="48" y="9"/>
                </a:lnTo>
                <a:lnTo>
                  <a:pt x="43" y="9"/>
                </a:lnTo>
                <a:lnTo>
                  <a:pt x="48" y="9"/>
                </a:lnTo>
                <a:lnTo>
                  <a:pt x="48" y="5"/>
                </a:lnTo>
                <a:lnTo>
                  <a:pt x="53" y="5"/>
                </a:lnTo>
                <a:lnTo>
                  <a:pt x="57" y="5"/>
                </a:lnTo>
                <a:lnTo>
                  <a:pt x="57" y="0"/>
                </a:lnTo>
                <a:lnTo>
                  <a:pt x="57" y="5"/>
                </a:lnTo>
                <a:lnTo>
                  <a:pt x="62" y="5"/>
                </a:lnTo>
                <a:lnTo>
                  <a:pt x="62" y="9"/>
                </a:lnTo>
                <a:lnTo>
                  <a:pt x="67" y="9"/>
                </a:lnTo>
                <a:lnTo>
                  <a:pt x="72" y="9"/>
                </a:lnTo>
                <a:lnTo>
                  <a:pt x="77" y="9"/>
                </a:lnTo>
                <a:lnTo>
                  <a:pt x="77" y="5"/>
                </a:lnTo>
                <a:lnTo>
                  <a:pt x="81" y="0"/>
                </a:lnTo>
                <a:lnTo>
                  <a:pt x="81" y="5"/>
                </a:lnTo>
                <a:lnTo>
                  <a:pt x="86" y="5"/>
                </a:lnTo>
                <a:lnTo>
                  <a:pt x="86" y="9"/>
                </a:lnTo>
                <a:lnTo>
                  <a:pt x="86" y="14"/>
                </a:lnTo>
                <a:lnTo>
                  <a:pt x="91" y="14"/>
                </a:lnTo>
                <a:lnTo>
                  <a:pt x="91" y="19"/>
                </a:lnTo>
                <a:lnTo>
                  <a:pt x="96" y="19"/>
                </a:lnTo>
                <a:lnTo>
                  <a:pt x="96" y="24"/>
                </a:lnTo>
                <a:lnTo>
                  <a:pt x="101" y="24"/>
                </a:lnTo>
                <a:lnTo>
                  <a:pt x="105" y="24"/>
                </a:lnTo>
                <a:lnTo>
                  <a:pt x="110" y="24"/>
                </a:lnTo>
                <a:lnTo>
                  <a:pt x="115" y="24"/>
                </a:lnTo>
                <a:lnTo>
                  <a:pt x="120" y="24"/>
                </a:lnTo>
                <a:lnTo>
                  <a:pt x="125" y="24"/>
                </a:lnTo>
                <a:lnTo>
                  <a:pt x="129" y="24"/>
                </a:lnTo>
                <a:lnTo>
                  <a:pt x="134" y="24"/>
                </a:lnTo>
                <a:lnTo>
                  <a:pt x="134" y="29"/>
                </a:lnTo>
                <a:lnTo>
                  <a:pt x="139" y="29"/>
                </a:lnTo>
                <a:lnTo>
                  <a:pt x="139" y="24"/>
                </a:lnTo>
                <a:lnTo>
                  <a:pt x="139" y="29"/>
                </a:lnTo>
                <a:lnTo>
                  <a:pt x="144" y="33"/>
                </a:lnTo>
                <a:lnTo>
                  <a:pt x="144" y="38"/>
                </a:lnTo>
                <a:lnTo>
                  <a:pt x="149" y="38"/>
                </a:lnTo>
                <a:lnTo>
                  <a:pt x="153" y="38"/>
                </a:lnTo>
                <a:lnTo>
                  <a:pt x="149" y="38"/>
                </a:lnTo>
                <a:lnTo>
                  <a:pt x="153" y="33"/>
                </a:lnTo>
                <a:lnTo>
                  <a:pt x="158" y="33"/>
                </a:lnTo>
                <a:lnTo>
                  <a:pt x="163" y="38"/>
                </a:lnTo>
                <a:lnTo>
                  <a:pt x="168" y="38"/>
                </a:lnTo>
                <a:lnTo>
                  <a:pt x="168" y="43"/>
                </a:lnTo>
                <a:lnTo>
                  <a:pt x="173" y="43"/>
                </a:lnTo>
                <a:lnTo>
                  <a:pt x="173" y="48"/>
                </a:lnTo>
                <a:lnTo>
                  <a:pt x="177" y="48"/>
                </a:lnTo>
                <a:lnTo>
                  <a:pt x="182" y="48"/>
                </a:lnTo>
                <a:lnTo>
                  <a:pt x="187" y="48"/>
                </a:lnTo>
                <a:lnTo>
                  <a:pt x="192" y="48"/>
                </a:lnTo>
                <a:lnTo>
                  <a:pt x="196" y="48"/>
                </a:lnTo>
                <a:lnTo>
                  <a:pt x="196" y="53"/>
                </a:lnTo>
                <a:lnTo>
                  <a:pt x="201" y="53"/>
                </a:lnTo>
                <a:lnTo>
                  <a:pt x="206" y="53"/>
                </a:lnTo>
                <a:lnTo>
                  <a:pt x="206" y="48"/>
                </a:lnTo>
                <a:lnTo>
                  <a:pt x="201" y="48"/>
                </a:lnTo>
                <a:lnTo>
                  <a:pt x="206" y="48"/>
                </a:lnTo>
                <a:lnTo>
                  <a:pt x="206" y="43"/>
                </a:lnTo>
                <a:lnTo>
                  <a:pt x="211" y="43"/>
                </a:lnTo>
                <a:lnTo>
                  <a:pt x="216" y="48"/>
                </a:lnTo>
                <a:lnTo>
                  <a:pt x="211" y="48"/>
                </a:lnTo>
                <a:lnTo>
                  <a:pt x="211" y="53"/>
                </a:lnTo>
                <a:lnTo>
                  <a:pt x="216" y="48"/>
                </a:lnTo>
                <a:lnTo>
                  <a:pt x="216" y="53"/>
                </a:lnTo>
                <a:lnTo>
                  <a:pt x="216" y="57"/>
                </a:lnTo>
                <a:lnTo>
                  <a:pt x="220" y="57"/>
                </a:lnTo>
                <a:lnTo>
                  <a:pt x="225" y="57"/>
                </a:lnTo>
                <a:lnTo>
                  <a:pt x="230" y="57"/>
                </a:lnTo>
                <a:lnTo>
                  <a:pt x="230" y="53"/>
                </a:lnTo>
                <a:lnTo>
                  <a:pt x="235" y="53"/>
                </a:lnTo>
                <a:lnTo>
                  <a:pt x="235" y="57"/>
                </a:lnTo>
                <a:lnTo>
                  <a:pt x="235" y="62"/>
                </a:lnTo>
                <a:lnTo>
                  <a:pt x="240" y="62"/>
                </a:lnTo>
                <a:lnTo>
                  <a:pt x="240" y="67"/>
                </a:lnTo>
                <a:lnTo>
                  <a:pt x="244" y="67"/>
                </a:lnTo>
                <a:lnTo>
                  <a:pt x="244" y="62"/>
                </a:lnTo>
                <a:lnTo>
                  <a:pt x="244" y="57"/>
                </a:lnTo>
                <a:lnTo>
                  <a:pt x="249" y="57"/>
                </a:lnTo>
                <a:lnTo>
                  <a:pt x="249" y="62"/>
                </a:lnTo>
                <a:lnTo>
                  <a:pt x="254" y="62"/>
                </a:lnTo>
                <a:lnTo>
                  <a:pt x="259" y="62"/>
                </a:lnTo>
                <a:lnTo>
                  <a:pt x="264" y="62"/>
                </a:lnTo>
                <a:lnTo>
                  <a:pt x="268" y="62"/>
                </a:lnTo>
                <a:lnTo>
                  <a:pt x="268" y="67"/>
                </a:lnTo>
                <a:lnTo>
                  <a:pt x="273" y="67"/>
                </a:lnTo>
                <a:lnTo>
                  <a:pt x="273" y="62"/>
                </a:lnTo>
                <a:lnTo>
                  <a:pt x="278" y="62"/>
                </a:lnTo>
                <a:lnTo>
                  <a:pt x="278" y="67"/>
                </a:lnTo>
                <a:lnTo>
                  <a:pt x="283" y="67"/>
                </a:lnTo>
                <a:lnTo>
                  <a:pt x="283" y="62"/>
                </a:lnTo>
                <a:lnTo>
                  <a:pt x="288" y="62"/>
                </a:lnTo>
                <a:lnTo>
                  <a:pt x="292" y="62"/>
                </a:lnTo>
                <a:lnTo>
                  <a:pt x="297" y="62"/>
                </a:lnTo>
                <a:lnTo>
                  <a:pt x="302" y="62"/>
                </a:lnTo>
                <a:lnTo>
                  <a:pt x="307" y="57"/>
                </a:lnTo>
                <a:lnTo>
                  <a:pt x="312" y="57"/>
                </a:lnTo>
                <a:lnTo>
                  <a:pt x="312" y="62"/>
                </a:lnTo>
                <a:lnTo>
                  <a:pt x="316" y="67"/>
                </a:lnTo>
                <a:lnTo>
                  <a:pt x="321" y="67"/>
                </a:lnTo>
                <a:lnTo>
                  <a:pt x="331" y="67"/>
                </a:lnTo>
                <a:lnTo>
                  <a:pt x="336" y="72"/>
                </a:lnTo>
                <a:lnTo>
                  <a:pt x="340" y="72"/>
                </a:lnTo>
                <a:lnTo>
                  <a:pt x="340" y="101"/>
                </a:lnTo>
                <a:lnTo>
                  <a:pt x="336" y="105"/>
                </a:lnTo>
                <a:lnTo>
                  <a:pt x="331" y="129"/>
                </a:lnTo>
                <a:lnTo>
                  <a:pt x="336" y="153"/>
                </a:lnTo>
                <a:lnTo>
                  <a:pt x="336" y="163"/>
                </a:lnTo>
                <a:lnTo>
                  <a:pt x="340" y="173"/>
                </a:lnTo>
                <a:lnTo>
                  <a:pt x="336" y="177"/>
                </a:lnTo>
                <a:lnTo>
                  <a:pt x="331" y="177"/>
                </a:lnTo>
                <a:lnTo>
                  <a:pt x="326" y="173"/>
                </a:lnTo>
                <a:lnTo>
                  <a:pt x="326" y="168"/>
                </a:lnTo>
                <a:lnTo>
                  <a:pt x="312" y="163"/>
                </a:lnTo>
                <a:lnTo>
                  <a:pt x="307" y="158"/>
                </a:lnTo>
                <a:lnTo>
                  <a:pt x="307" y="153"/>
                </a:lnTo>
                <a:lnTo>
                  <a:pt x="302" y="149"/>
                </a:lnTo>
                <a:lnTo>
                  <a:pt x="292" y="149"/>
                </a:lnTo>
                <a:lnTo>
                  <a:pt x="288" y="153"/>
                </a:lnTo>
                <a:lnTo>
                  <a:pt x="292" y="158"/>
                </a:lnTo>
                <a:lnTo>
                  <a:pt x="288" y="168"/>
                </a:lnTo>
                <a:lnTo>
                  <a:pt x="283" y="168"/>
                </a:lnTo>
                <a:lnTo>
                  <a:pt x="278" y="173"/>
                </a:lnTo>
                <a:lnTo>
                  <a:pt x="273" y="168"/>
                </a:lnTo>
                <a:lnTo>
                  <a:pt x="273" y="158"/>
                </a:lnTo>
                <a:lnTo>
                  <a:pt x="268" y="163"/>
                </a:lnTo>
                <a:lnTo>
                  <a:pt x="264" y="163"/>
                </a:lnTo>
                <a:lnTo>
                  <a:pt x="259" y="163"/>
                </a:lnTo>
                <a:lnTo>
                  <a:pt x="254" y="158"/>
                </a:lnTo>
                <a:lnTo>
                  <a:pt x="254" y="153"/>
                </a:lnTo>
                <a:lnTo>
                  <a:pt x="254" y="149"/>
                </a:lnTo>
                <a:lnTo>
                  <a:pt x="249" y="149"/>
                </a:lnTo>
                <a:lnTo>
                  <a:pt x="244" y="153"/>
                </a:lnTo>
                <a:lnTo>
                  <a:pt x="240" y="153"/>
                </a:lnTo>
                <a:lnTo>
                  <a:pt x="240" y="149"/>
                </a:lnTo>
                <a:lnTo>
                  <a:pt x="244" y="149"/>
                </a:lnTo>
                <a:lnTo>
                  <a:pt x="244" y="144"/>
                </a:lnTo>
                <a:lnTo>
                  <a:pt x="240" y="144"/>
                </a:lnTo>
                <a:lnTo>
                  <a:pt x="244" y="139"/>
                </a:lnTo>
                <a:lnTo>
                  <a:pt x="240" y="139"/>
                </a:lnTo>
                <a:lnTo>
                  <a:pt x="235" y="139"/>
                </a:lnTo>
                <a:lnTo>
                  <a:pt x="230" y="139"/>
                </a:lnTo>
                <a:lnTo>
                  <a:pt x="225" y="139"/>
                </a:lnTo>
                <a:lnTo>
                  <a:pt x="220" y="139"/>
                </a:lnTo>
                <a:lnTo>
                  <a:pt x="220" y="144"/>
                </a:lnTo>
                <a:lnTo>
                  <a:pt x="216" y="144"/>
                </a:lnTo>
                <a:lnTo>
                  <a:pt x="216" y="149"/>
                </a:lnTo>
                <a:lnTo>
                  <a:pt x="211" y="149"/>
                </a:lnTo>
                <a:lnTo>
                  <a:pt x="211" y="153"/>
                </a:lnTo>
                <a:lnTo>
                  <a:pt x="216" y="153"/>
                </a:lnTo>
                <a:lnTo>
                  <a:pt x="211" y="158"/>
                </a:lnTo>
                <a:lnTo>
                  <a:pt x="211" y="153"/>
                </a:lnTo>
                <a:lnTo>
                  <a:pt x="206" y="153"/>
                </a:lnTo>
                <a:lnTo>
                  <a:pt x="211" y="153"/>
                </a:lnTo>
                <a:lnTo>
                  <a:pt x="211" y="149"/>
                </a:lnTo>
                <a:lnTo>
                  <a:pt x="206" y="153"/>
                </a:lnTo>
                <a:lnTo>
                  <a:pt x="206" y="149"/>
                </a:lnTo>
                <a:lnTo>
                  <a:pt x="201" y="149"/>
                </a:lnTo>
                <a:lnTo>
                  <a:pt x="196" y="149"/>
                </a:lnTo>
                <a:lnTo>
                  <a:pt x="192" y="149"/>
                </a:lnTo>
                <a:lnTo>
                  <a:pt x="192" y="144"/>
                </a:lnTo>
                <a:lnTo>
                  <a:pt x="192" y="149"/>
                </a:lnTo>
                <a:lnTo>
                  <a:pt x="187" y="149"/>
                </a:lnTo>
                <a:lnTo>
                  <a:pt x="177" y="153"/>
                </a:lnTo>
                <a:lnTo>
                  <a:pt x="173" y="158"/>
                </a:lnTo>
                <a:lnTo>
                  <a:pt x="173" y="163"/>
                </a:lnTo>
                <a:lnTo>
                  <a:pt x="158" y="168"/>
                </a:lnTo>
                <a:lnTo>
                  <a:pt x="153" y="163"/>
                </a:lnTo>
                <a:lnTo>
                  <a:pt x="153" y="173"/>
                </a:lnTo>
                <a:lnTo>
                  <a:pt x="144" y="182"/>
                </a:lnTo>
                <a:lnTo>
                  <a:pt x="139" y="182"/>
                </a:lnTo>
                <a:lnTo>
                  <a:pt x="134" y="187"/>
                </a:lnTo>
                <a:lnTo>
                  <a:pt x="129" y="192"/>
                </a:lnTo>
                <a:lnTo>
                  <a:pt x="120" y="201"/>
                </a:lnTo>
                <a:lnTo>
                  <a:pt x="115" y="206"/>
                </a:lnTo>
                <a:lnTo>
                  <a:pt x="110" y="206"/>
                </a:lnTo>
                <a:lnTo>
                  <a:pt x="105" y="216"/>
                </a:lnTo>
                <a:lnTo>
                  <a:pt x="101" y="221"/>
                </a:lnTo>
                <a:lnTo>
                  <a:pt x="96" y="225"/>
                </a:lnTo>
                <a:lnTo>
                  <a:pt x="91" y="225"/>
                </a:lnTo>
                <a:lnTo>
                  <a:pt x="86" y="230"/>
                </a:lnTo>
                <a:lnTo>
                  <a:pt x="81" y="235"/>
                </a:lnTo>
                <a:lnTo>
                  <a:pt x="77" y="240"/>
                </a:lnTo>
                <a:lnTo>
                  <a:pt x="67" y="249"/>
                </a:lnTo>
                <a:lnTo>
                  <a:pt x="62" y="254"/>
                </a:lnTo>
                <a:lnTo>
                  <a:pt x="57" y="254"/>
                </a:lnTo>
                <a:lnTo>
                  <a:pt x="57" y="259"/>
                </a:lnTo>
                <a:lnTo>
                  <a:pt x="53" y="264"/>
                </a:lnTo>
                <a:lnTo>
                  <a:pt x="48" y="264"/>
                </a:lnTo>
                <a:lnTo>
                  <a:pt x="48" y="269"/>
                </a:lnTo>
                <a:lnTo>
                  <a:pt x="43" y="269"/>
                </a:lnTo>
                <a:lnTo>
                  <a:pt x="38" y="273"/>
                </a:lnTo>
                <a:lnTo>
                  <a:pt x="19" y="288"/>
                </a:lnTo>
                <a:lnTo>
                  <a:pt x="19" y="293"/>
                </a:lnTo>
                <a:lnTo>
                  <a:pt x="14" y="297"/>
                </a:lnTo>
                <a:lnTo>
                  <a:pt x="9" y="297"/>
                </a:lnTo>
                <a:lnTo>
                  <a:pt x="5" y="302"/>
                </a:lnTo>
                <a:lnTo>
                  <a:pt x="0" y="312"/>
                </a:lnTo>
                <a:lnTo>
                  <a:pt x="0" y="307"/>
                </a:lnTo>
                <a:lnTo>
                  <a:pt x="0" y="297"/>
                </a:lnTo>
                <a:lnTo>
                  <a:pt x="0" y="288"/>
                </a:lnTo>
                <a:lnTo>
                  <a:pt x="0" y="278"/>
                </a:lnTo>
                <a:lnTo>
                  <a:pt x="0" y="259"/>
                </a:lnTo>
                <a:lnTo>
                  <a:pt x="5" y="259"/>
                </a:lnTo>
                <a:lnTo>
                  <a:pt x="0" y="259"/>
                </a:lnTo>
                <a:lnTo>
                  <a:pt x="5" y="259"/>
                </a:lnTo>
                <a:lnTo>
                  <a:pt x="5" y="254"/>
                </a:lnTo>
                <a:lnTo>
                  <a:pt x="5" y="249"/>
                </a:lnTo>
                <a:lnTo>
                  <a:pt x="5" y="245"/>
                </a:lnTo>
                <a:lnTo>
                  <a:pt x="5" y="240"/>
                </a:lnTo>
                <a:lnTo>
                  <a:pt x="0" y="240"/>
                </a:lnTo>
                <a:lnTo>
                  <a:pt x="0" y="235"/>
                </a:lnTo>
                <a:lnTo>
                  <a:pt x="5" y="235"/>
                </a:lnTo>
                <a:lnTo>
                  <a:pt x="0" y="235"/>
                </a:lnTo>
                <a:lnTo>
                  <a:pt x="5" y="235"/>
                </a:lnTo>
                <a:lnTo>
                  <a:pt x="0" y="235"/>
                </a:lnTo>
                <a:lnTo>
                  <a:pt x="0" y="230"/>
                </a:lnTo>
                <a:lnTo>
                  <a:pt x="5" y="230"/>
                </a:lnTo>
                <a:lnTo>
                  <a:pt x="0" y="230"/>
                </a:lnTo>
                <a:lnTo>
                  <a:pt x="5" y="230"/>
                </a:lnTo>
                <a:lnTo>
                  <a:pt x="5" y="225"/>
                </a:lnTo>
                <a:lnTo>
                  <a:pt x="5" y="221"/>
                </a:lnTo>
                <a:lnTo>
                  <a:pt x="5" y="216"/>
                </a:lnTo>
                <a:lnTo>
                  <a:pt x="9" y="216"/>
                </a:lnTo>
                <a:lnTo>
                  <a:pt x="9" y="211"/>
                </a:lnTo>
                <a:lnTo>
                  <a:pt x="9" y="206"/>
                </a:lnTo>
                <a:lnTo>
                  <a:pt x="14" y="206"/>
                </a:lnTo>
                <a:lnTo>
                  <a:pt x="14" y="201"/>
                </a:lnTo>
                <a:lnTo>
                  <a:pt x="14" y="197"/>
                </a:lnTo>
                <a:lnTo>
                  <a:pt x="14" y="192"/>
                </a:lnTo>
                <a:lnTo>
                  <a:pt x="19" y="192"/>
                </a:lnTo>
                <a:lnTo>
                  <a:pt x="14" y="192"/>
                </a:lnTo>
                <a:lnTo>
                  <a:pt x="14" y="187"/>
                </a:lnTo>
                <a:lnTo>
                  <a:pt x="19" y="187"/>
                </a:lnTo>
                <a:lnTo>
                  <a:pt x="14" y="187"/>
                </a:lnTo>
                <a:lnTo>
                  <a:pt x="19" y="187"/>
                </a:lnTo>
                <a:lnTo>
                  <a:pt x="19" y="182"/>
                </a:lnTo>
                <a:lnTo>
                  <a:pt x="14" y="182"/>
                </a:lnTo>
                <a:lnTo>
                  <a:pt x="19" y="177"/>
                </a:lnTo>
                <a:lnTo>
                  <a:pt x="19" y="173"/>
                </a:lnTo>
                <a:lnTo>
                  <a:pt x="14" y="173"/>
                </a:lnTo>
                <a:lnTo>
                  <a:pt x="14" y="168"/>
                </a:lnTo>
                <a:lnTo>
                  <a:pt x="19" y="168"/>
                </a:lnTo>
                <a:lnTo>
                  <a:pt x="14" y="168"/>
                </a:lnTo>
                <a:lnTo>
                  <a:pt x="14" y="163"/>
                </a:lnTo>
                <a:lnTo>
                  <a:pt x="19" y="163"/>
                </a:lnTo>
                <a:lnTo>
                  <a:pt x="14" y="163"/>
                </a:lnTo>
                <a:lnTo>
                  <a:pt x="19" y="163"/>
                </a:lnTo>
                <a:lnTo>
                  <a:pt x="19" y="158"/>
                </a:lnTo>
                <a:lnTo>
                  <a:pt x="19" y="153"/>
                </a:lnTo>
                <a:lnTo>
                  <a:pt x="19" y="149"/>
                </a:lnTo>
                <a:lnTo>
                  <a:pt x="19" y="153"/>
                </a:lnTo>
                <a:lnTo>
                  <a:pt x="19" y="149"/>
                </a:lnTo>
                <a:lnTo>
                  <a:pt x="24" y="149"/>
                </a:lnTo>
                <a:lnTo>
                  <a:pt x="19" y="149"/>
                </a:lnTo>
                <a:lnTo>
                  <a:pt x="24" y="149"/>
                </a:lnTo>
                <a:lnTo>
                  <a:pt x="19" y="149"/>
                </a:lnTo>
                <a:lnTo>
                  <a:pt x="19" y="144"/>
                </a:lnTo>
                <a:lnTo>
                  <a:pt x="24" y="144"/>
                </a:lnTo>
                <a:lnTo>
                  <a:pt x="19" y="144"/>
                </a:lnTo>
                <a:lnTo>
                  <a:pt x="24" y="144"/>
                </a:lnTo>
                <a:lnTo>
                  <a:pt x="19" y="144"/>
                </a:lnTo>
                <a:lnTo>
                  <a:pt x="24" y="144"/>
                </a:lnTo>
                <a:lnTo>
                  <a:pt x="24" y="139"/>
                </a:lnTo>
                <a:lnTo>
                  <a:pt x="19" y="139"/>
                </a:lnTo>
                <a:lnTo>
                  <a:pt x="19" y="134"/>
                </a:lnTo>
                <a:lnTo>
                  <a:pt x="19" y="139"/>
                </a:lnTo>
                <a:lnTo>
                  <a:pt x="19" y="134"/>
                </a:lnTo>
                <a:lnTo>
                  <a:pt x="19" y="129"/>
                </a:lnTo>
                <a:lnTo>
                  <a:pt x="14" y="129"/>
                </a:lnTo>
                <a:lnTo>
                  <a:pt x="14" y="125"/>
                </a:lnTo>
                <a:close/>
              </a:path>
            </a:pathLst>
          </a:custGeom>
          <a:solidFill>
            <a:srgbClr val="33CC33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4" name="Freeform 1042"/>
          <p:cNvSpPr>
            <a:spLocks noEditPoints="1"/>
          </p:cNvSpPr>
          <p:nvPr/>
        </p:nvSpPr>
        <p:spPr bwMode="auto">
          <a:xfrm>
            <a:off x="820359" y="496259"/>
            <a:ext cx="365125" cy="539750"/>
          </a:xfrm>
          <a:custGeom>
            <a:avLst/>
            <a:gdLst>
              <a:gd name="T0" fmla="*/ 250825 w 230"/>
              <a:gd name="T1" fmla="*/ 533400 h 340"/>
              <a:gd name="T2" fmla="*/ 280988 w 230"/>
              <a:gd name="T3" fmla="*/ 533400 h 340"/>
              <a:gd name="T4" fmla="*/ 266700 w 230"/>
              <a:gd name="T5" fmla="*/ 517525 h 340"/>
              <a:gd name="T6" fmla="*/ 274638 w 230"/>
              <a:gd name="T7" fmla="*/ 517525 h 340"/>
              <a:gd name="T8" fmla="*/ 304800 w 230"/>
              <a:gd name="T9" fmla="*/ 525463 h 340"/>
              <a:gd name="T10" fmla="*/ 319088 w 230"/>
              <a:gd name="T11" fmla="*/ 517525 h 340"/>
              <a:gd name="T12" fmla="*/ 342900 w 230"/>
              <a:gd name="T13" fmla="*/ 525463 h 340"/>
              <a:gd name="T14" fmla="*/ 174625 w 230"/>
              <a:gd name="T15" fmla="*/ 501650 h 340"/>
              <a:gd name="T16" fmla="*/ 160338 w 230"/>
              <a:gd name="T17" fmla="*/ 495300 h 340"/>
              <a:gd name="T18" fmla="*/ 182563 w 230"/>
              <a:gd name="T19" fmla="*/ 501650 h 340"/>
              <a:gd name="T20" fmla="*/ 182563 w 230"/>
              <a:gd name="T21" fmla="*/ 517525 h 340"/>
              <a:gd name="T22" fmla="*/ 204788 w 230"/>
              <a:gd name="T23" fmla="*/ 533400 h 340"/>
              <a:gd name="T24" fmla="*/ 46037 w 230"/>
              <a:gd name="T25" fmla="*/ 533400 h 340"/>
              <a:gd name="T26" fmla="*/ 0 w 230"/>
              <a:gd name="T27" fmla="*/ 509588 h 340"/>
              <a:gd name="T28" fmla="*/ 7938 w 230"/>
              <a:gd name="T29" fmla="*/ 449263 h 340"/>
              <a:gd name="T30" fmla="*/ 7938 w 230"/>
              <a:gd name="T31" fmla="*/ 403225 h 340"/>
              <a:gd name="T32" fmla="*/ 7938 w 230"/>
              <a:gd name="T33" fmla="*/ 365125 h 340"/>
              <a:gd name="T34" fmla="*/ 7938 w 230"/>
              <a:gd name="T35" fmla="*/ 296862 h 340"/>
              <a:gd name="T36" fmla="*/ 7938 w 230"/>
              <a:gd name="T37" fmla="*/ 242888 h 340"/>
              <a:gd name="T38" fmla="*/ 7938 w 230"/>
              <a:gd name="T39" fmla="*/ 190500 h 340"/>
              <a:gd name="T40" fmla="*/ 15875 w 230"/>
              <a:gd name="T41" fmla="*/ 144462 h 340"/>
              <a:gd name="T42" fmla="*/ 15875 w 230"/>
              <a:gd name="T43" fmla="*/ 60325 h 340"/>
              <a:gd name="T44" fmla="*/ 53975 w 230"/>
              <a:gd name="T45" fmla="*/ 0 h 340"/>
              <a:gd name="T46" fmla="*/ 98425 w 230"/>
              <a:gd name="T47" fmla="*/ 0 h 340"/>
              <a:gd name="T48" fmla="*/ 144463 w 230"/>
              <a:gd name="T49" fmla="*/ 0 h 340"/>
              <a:gd name="T50" fmla="*/ 212725 w 230"/>
              <a:gd name="T51" fmla="*/ 0 h 340"/>
              <a:gd name="T52" fmla="*/ 288925 w 230"/>
              <a:gd name="T53" fmla="*/ 7938 h 340"/>
              <a:gd name="T54" fmla="*/ 350838 w 230"/>
              <a:gd name="T55" fmla="*/ 7938 h 340"/>
              <a:gd name="T56" fmla="*/ 365125 w 230"/>
              <a:gd name="T57" fmla="*/ 30163 h 340"/>
              <a:gd name="T58" fmla="*/ 365125 w 230"/>
              <a:gd name="T59" fmla="*/ 106363 h 340"/>
              <a:gd name="T60" fmla="*/ 365125 w 230"/>
              <a:gd name="T61" fmla="*/ 158750 h 340"/>
              <a:gd name="T62" fmla="*/ 357188 w 230"/>
              <a:gd name="T63" fmla="*/ 212725 h 340"/>
              <a:gd name="T64" fmla="*/ 357188 w 230"/>
              <a:gd name="T65" fmla="*/ 258763 h 340"/>
              <a:gd name="T66" fmla="*/ 357188 w 230"/>
              <a:gd name="T67" fmla="*/ 296862 h 340"/>
              <a:gd name="T68" fmla="*/ 357188 w 230"/>
              <a:gd name="T69" fmla="*/ 334962 h 340"/>
              <a:gd name="T70" fmla="*/ 357188 w 230"/>
              <a:gd name="T71" fmla="*/ 425450 h 340"/>
              <a:gd name="T72" fmla="*/ 350838 w 230"/>
              <a:gd name="T73" fmla="*/ 479425 h 340"/>
              <a:gd name="T74" fmla="*/ 342900 w 230"/>
              <a:gd name="T75" fmla="*/ 471488 h 340"/>
              <a:gd name="T76" fmla="*/ 319088 w 230"/>
              <a:gd name="T77" fmla="*/ 433388 h 340"/>
              <a:gd name="T78" fmla="*/ 312738 w 230"/>
              <a:gd name="T79" fmla="*/ 433388 h 340"/>
              <a:gd name="T80" fmla="*/ 304800 w 230"/>
              <a:gd name="T81" fmla="*/ 441325 h 340"/>
              <a:gd name="T82" fmla="*/ 296863 w 230"/>
              <a:gd name="T83" fmla="*/ 441325 h 340"/>
              <a:gd name="T84" fmla="*/ 288925 w 230"/>
              <a:gd name="T85" fmla="*/ 449263 h 340"/>
              <a:gd name="T86" fmla="*/ 266700 w 230"/>
              <a:gd name="T87" fmla="*/ 419100 h 340"/>
              <a:gd name="T88" fmla="*/ 274638 w 230"/>
              <a:gd name="T89" fmla="*/ 433388 h 340"/>
              <a:gd name="T90" fmla="*/ 280988 w 230"/>
              <a:gd name="T91" fmla="*/ 449263 h 340"/>
              <a:gd name="T92" fmla="*/ 274638 w 230"/>
              <a:gd name="T93" fmla="*/ 471488 h 340"/>
              <a:gd name="T94" fmla="*/ 236538 w 230"/>
              <a:gd name="T95" fmla="*/ 471488 h 340"/>
              <a:gd name="T96" fmla="*/ 220663 w 230"/>
              <a:gd name="T97" fmla="*/ 487363 h 340"/>
              <a:gd name="T98" fmla="*/ 198437 w 230"/>
              <a:gd name="T99" fmla="*/ 495300 h 340"/>
              <a:gd name="T100" fmla="*/ 182563 w 230"/>
              <a:gd name="T101" fmla="*/ 479425 h 340"/>
              <a:gd name="T102" fmla="*/ 182563 w 230"/>
              <a:gd name="T103" fmla="*/ 463550 h 340"/>
              <a:gd name="T104" fmla="*/ 174625 w 230"/>
              <a:gd name="T105" fmla="*/ 479425 h 340"/>
              <a:gd name="T106" fmla="*/ 190500 w 230"/>
              <a:gd name="T107" fmla="*/ 487363 h 340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230"/>
              <a:gd name="T163" fmla="*/ 0 h 340"/>
              <a:gd name="T164" fmla="*/ 230 w 230"/>
              <a:gd name="T165" fmla="*/ 340 h 340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230" h="340">
                <a:moveTo>
                  <a:pt x="225" y="340"/>
                </a:moveTo>
                <a:lnTo>
                  <a:pt x="182" y="340"/>
                </a:lnTo>
                <a:lnTo>
                  <a:pt x="163" y="340"/>
                </a:lnTo>
                <a:lnTo>
                  <a:pt x="163" y="336"/>
                </a:lnTo>
                <a:lnTo>
                  <a:pt x="158" y="336"/>
                </a:lnTo>
                <a:lnTo>
                  <a:pt x="163" y="336"/>
                </a:lnTo>
                <a:lnTo>
                  <a:pt x="168" y="336"/>
                </a:lnTo>
                <a:lnTo>
                  <a:pt x="173" y="336"/>
                </a:lnTo>
                <a:lnTo>
                  <a:pt x="173" y="340"/>
                </a:lnTo>
                <a:lnTo>
                  <a:pt x="177" y="336"/>
                </a:lnTo>
                <a:lnTo>
                  <a:pt x="173" y="336"/>
                </a:lnTo>
                <a:lnTo>
                  <a:pt x="168" y="336"/>
                </a:lnTo>
                <a:lnTo>
                  <a:pt x="158" y="336"/>
                </a:lnTo>
                <a:lnTo>
                  <a:pt x="158" y="331"/>
                </a:lnTo>
                <a:lnTo>
                  <a:pt x="168" y="326"/>
                </a:lnTo>
                <a:lnTo>
                  <a:pt x="168" y="321"/>
                </a:lnTo>
                <a:lnTo>
                  <a:pt x="173" y="326"/>
                </a:lnTo>
                <a:lnTo>
                  <a:pt x="173" y="331"/>
                </a:lnTo>
                <a:lnTo>
                  <a:pt x="177" y="326"/>
                </a:lnTo>
                <a:lnTo>
                  <a:pt x="173" y="326"/>
                </a:lnTo>
                <a:lnTo>
                  <a:pt x="173" y="321"/>
                </a:lnTo>
                <a:lnTo>
                  <a:pt x="182" y="326"/>
                </a:lnTo>
                <a:lnTo>
                  <a:pt x="187" y="326"/>
                </a:lnTo>
                <a:lnTo>
                  <a:pt x="192" y="326"/>
                </a:lnTo>
                <a:lnTo>
                  <a:pt x="192" y="331"/>
                </a:lnTo>
                <a:lnTo>
                  <a:pt x="197" y="331"/>
                </a:lnTo>
                <a:lnTo>
                  <a:pt x="197" y="326"/>
                </a:lnTo>
                <a:lnTo>
                  <a:pt x="201" y="326"/>
                </a:lnTo>
                <a:lnTo>
                  <a:pt x="201" y="331"/>
                </a:lnTo>
                <a:lnTo>
                  <a:pt x="201" y="326"/>
                </a:lnTo>
                <a:lnTo>
                  <a:pt x="206" y="331"/>
                </a:lnTo>
                <a:lnTo>
                  <a:pt x="211" y="331"/>
                </a:lnTo>
                <a:lnTo>
                  <a:pt x="216" y="331"/>
                </a:lnTo>
                <a:lnTo>
                  <a:pt x="211" y="331"/>
                </a:lnTo>
                <a:lnTo>
                  <a:pt x="216" y="331"/>
                </a:lnTo>
                <a:lnTo>
                  <a:pt x="225" y="331"/>
                </a:lnTo>
                <a:lnTo>
                  <a:pt x="225" y="340"/>
                </a:lnTo>
                <a:close/>
                <a:moveTo>
                  <a:pt x="115" y="307"/>
                </a:moveTo>
                <a:lnTo>
                  <a:pt x="115" y="312"/>
                </a:lnTo>
                <a:lnTo>
                  <a:pt x="110" y="316"/>
                </a:lnTo>
                <a:lnTo>
                  <a:pt x="110" y="312"/>
                </a:lnTo>
                <a:lnTo>
                  <a:pt x="106" y="312"/>
                </a:lnTo>
                <a:lnTo>
                  <a:pt x="101" y="312"/>
                </a:lnTo>
                <a:lnTo>
                  <a:pt x="106" y="312"/>
                </a:lnTo>
                <a:lnTo>
                  <a:pt x="101" y="312"/>
                </a:lnTo>
                <a:lnTo>
                  <a:pt x="96" y="312"/>
                </a:lnTo>
                <a:lnTo>
                  <a:pt x="101" y="316"/>
                </a:lnTo>
                <a:lnTo>
                  <a:pt x="106" y="316"/>
                </a:lnTo>
                <a:lnTo>
                  <a:pt x="110" y="316"/>
                </a:lnTo>
                <a:lnTo>
                  <a:pt x="115" y="316"/>
                </a:lnTo>
                <a:lnTo>
                  <a:pt x="120" y="321"/>
                </a:lnTo>
                <a:lnTo>
                  <a:pt x="120" y="326"/>
                </a:lnTo>
                <a:lnTo>
                  <a:pt x="115" y="326"/>
                </a:lnTo>
                <a:lnTo>
                  <a:pt x="120" y="326"/>
                </a:lnTo>
                <a:lnTo>
                  <a:pt x="115" y="326"/>
                </a:lnTo>
                <a:lnTo>
                  <a:pt x="110" y="331"/>
                </a:lnTo>
                <a:lnTo>
                  <a:pt x="115" y="331"/>
                </a:lnTo>
                <a:lnTo>
                  <a:pt x="120" y="331"/>
                </a:lnTo>
                <a:lnTo>
                  <a:pt x="129" y="331"/>
                </a:lnTo>
                <a:lnTo>
                  <a:pt x="129" y="336"/>
                </a:lnTo>
                <a:lnTo>
                  <a:pt x="149" y="336"/>
                </a:lnTo>
                <a:lnTo>
                  <a:pt x="158" y="336"/>
                </a:lnTo>
                <a:lnTo>
                  <a:pt x="91" y="331"/>
                </a:lnTo>
                <a:lnTo>
                  <a:pt x="86" y="331"/>
                </a:lnTo>
                <a:lnTo>
                  <a:pt x="29" y="336"/>
                </a:lnTo>
                <a:lnTo>
                  <a:pt x="0" y="336"/>
                </a:lnTo>
                <a:lnTo>
                  <a:pt x="0" y="331"/>
                </a:lnTo>
                <a:lnTo>
                  <a:pt x="0" y="326"/>
                </a:lnTo>
                <a:lnTo>
                  <a:pt x="5" y="321"/>
                </a:lnTo>
                <a:lnTo>
                  <a:pt x="0" y="321"/>
                </a:lnTo>
                <a:lnTo>
                  <a:pt x="5" y="312"/>
                </a:lnTo>
                <a:lnTo>
                  <a:pt x="5" y="302"/>
                </a:lnTo>
                <a:lnTo>
                  <a:pt x="5" y="292"/>
                </a:lnTo>
                <a:lnTo>
                  <a:pt x="5" y="288"/>
                </a:lnTo>
                <a:lnTo>
                  <a:pt x="5" y="283"/>
                </a:lnTo>
                <a:lnTo>
                  <a:pt x="5" y="278"/>
                </a:lnTo>
                <a:lnTo>
                  <a:pt x="5" y="273"/>
                </a:lnTo>
                <a:lnTo>
                  <a:pt x="5" y="264"/>
                </a:lnTo>
                <a:lnTo>
                  <a:pt x="5" y="259"/>
                </a:lnTo>
                <a:lnTo>
                  <a:pt x="5" y="254"/>
                </a:lnTo>
                <a:lnTo>
                  <a:pt x="5" y="249"/>
                </a:lnTo>
                <a:lnTo>
                  <a:pt x="5" y="244"/>
                </a:lnTo>
                <a:lnTo>
                  <a:pt x="5" y="240"/>
                </a:lnTo>
                <a:lnTo>
                  <a:pt x="5" y="235"/>
                </a:lnTo>
                <a:lnTo>
                  <a:pt x="5" y="230"/>
                </a:lnTo>
                <a:lnTo>
                  <a:pt x="5" y="225"/>
                </a:lnTo>
                <a:lnTo>
                  <a:pt x="5" y="211"/>
                </a:lnTo>
                <a:lnTo>
                  <a:pt x="5" y="206"/>
                </a:lnTo>
                <a:lnTo>
                  <a:pt x="5" y="201"/>
                </a:lnTo>
                <a:lnTo>
                  <a:pt x="5" y="187"/>
                </a:lnTo>
                <a:lnTo>
                  <a:pt x="5" y="182"/>
                </a:lnTo>
                <a:lnTo>
                  <a:pt x="5" y="172"/>
                </a:lnTo>
                <a:lnTo>
                  <a:pt x="5" y="168"/>
                </a:lnTo>
                <a:lnTo>
                  <a:pt x="5" y="163"/>
                </a:lnTo>
                <a:lnTo>
                  <a:pt x="5" y="153"/>
                </a:lnTo>
                <a:lnTo>
                  <a:pt x="5" y="139"/>
                </a:lnTo>
                <a:lnTo>
                  <a:pt x="5" y="134"/>
                </a:lnTo>
                <a:lnTo>
                  <a:pt x="5" y="129"/>
                </a:lnTo>
                <a:lnTo>
                  <a:pt x="5" y="124"/>
                </a:lnTo>
                <a:lnTo>
                  <a:pt x="5" y="120"/>
                </a:lnTo>
                <a:lnTo>
                  <a:pt x="5" y="115"/>
                </a:lnTo>
                <a:lnTo>
                  <a:pt x="10" y="110"/>
                </a:lnTo>
                <a:lnTo>
                  <a:pt x="10" y="105"/>
                </a:lnTo>
                <a:lnTo>
                  <a:pt x="10" y="100"/>
                </a:lnTo>
                <a:lnTo>
                  <a:pt x="10" y="91"/>
                </a:lnTo>
                <a:lnTo>
                  <a:pt x="10" y="72"/>
                </a:lnTo>
                <a:lnTo>
                  <a:pt x="10" y="67"/>
                </a:lnTo>
                <a:lnTo>
                  <a:pt x="10" y="52"/>
                </a:lnTo>
                <a:lnTo>
                  <a:pt x="10" y="48"/>
                </a:lnTo>
                <a:lnTo>
                  <a:pt x="10" y="38"/>
                </a:lnTo>
                <a:lnTo>
                  <a:pt x="10" y="33"/>
                </a:lnTo>
                <a:lnTo>
                  <a:pt x="10" y="28"/>
                </a:lnTo>
                <a:lnTo>
                  <a:pt x="10" y="0"/>
                </a:lnTo>
                <a:lnTo>
                  <a:pt x="29" y="0"/>
                </a:lnTo>
                <a:lnTo>
                  <a:pt x="34" y="0"/>
                </a:lnTo>
                <a:lnTo>
                  <a:pt x="38" y="0"/>
                </a:lnTo>
                <a:lnTo>
                  <a:pt x="43" y="0"/>
                </a:lnTo>
                <a:lnTo>
                  <a:pt x="48" y="0"/>
                </a:lnTo>
                <a:lnTo>
                  <a:pt x="53" y="0"/>
                </a:lnTo>
                <a:lnTo>
                  <a:pt x="62" y="0"/>
                </a:lnTo>
                <a:lnTo>
                  <a:pt x="67" y="0"/>
                </a:lnTo>
                <a:lnTo>
                  <a:pt x="77" y="0"/>
                </a:lnTo>
                <a:lnTo>
                  <a:pt x="82" y="0"/>
                </a:lnTo>
                <a:lnTo>
                  <a:pt x="86" y="0"/>
                </a:lnTo>
                <a:lnTo>
                  <a:pt x="91" y="0"/>
                </a:lnTo>
                <a:lnTo>
                  <a:pt x="96" y="0"/>
                </a:lnTo>
                <a:lnTo>
                  <a:pt x="101" y="0"/>
                </a:lnTo>
                <a:lnTo>
                  <a:pt x="125" y="0"/>
                </a:lnTo>
                <a:lnTo>
                  <a:pt x="129" y="0"/>
                </a:lnTo>
                <a:lnTo>
                  <a:pt x="134" y="0"/>
                </a:lnTo>
                <a:lnTo>
                  <a:pt x="144" y="0"/>
                </a:lnTo>
                <a:lnTo>
                  <a:pt x="158" y="5"/>
                </a:lnTo>
                <a:lnTo>
                  <a:pt x="168" y="5"/>
                </a:lnTo>
                <a:lnTo>
                  <a:pt x="177" y="5"/>
                </a:lnTo>
                <a:lnTo>
                  <a:pt x="182" y="5"/>
                </a:lnTo>
                <a:lnTo>
                  <a:pt x="187" y="5"/>
                </a:lnTo>
                <a:lnTo>
                  <a:pt x="192" y="5"/>
                </a:lnTo>
                <a:lnTo>
                  <a:pt x="197" y="5"/>
                </a:lnTo>
                <a:lnTo>
                  <a:pt x="211" y="5"/>
                </a:lnTo>
                <a:lnTo>
                  <a:pt x="221" y="5"/>
                </a:lnTo>
                <a:lnTo>
                  <a:pt x="225" y="5"/>
                </a:lnTo>
                <a:lnTo>
                  <a:pt x="230" y="5"/>
                </a:lnTo>
                <a:lnTo>
                  <a:pt x="230" y="9"/>
                </a:lnTo>
                <a:lnTo>
                  <a:pt x="230" y="14"/>
                </a:lnTo>
                <a:lnTo>
                  <a:pt x="230" y="19"/>
                </a:lnTo>
                <a:lnTo>
                  <a:pt x="230" y="28"/>
                </a:lnTo>
                <a:lnTo>
                  <a:pt x="230" y="38"/>
                </a:lnTo>
                <a:lnTo>
                  <a:pt x="230" y="52"/>
                </a:lnTo>
                <a:lnTo>
                  <a:pt x="230" y="62"/>
                </a:lnTo>
                <a:lnTo>
                  <a:pt x="230" y="67"/>
                </a:lnTo>
                <a:lnTo>
                  <a:pt x="230" y="72"/>
                </a:lnTo>
                <a:lnTo>
                  <a:pt x="230" y="76"/>
                </a:lnTo>
                <a:lnTo>
                  <a:pt x="230" y="86"/>
                </a:lnTo>
                <a:lnTo>
                  <a:pt x="230" y="96"/>
                </a:lnTo>
                <a:lnTo>
                  <a:pt x="230" y="100"/>
                </a:lnTo>
                <a:lnTo>
                  <a:pt x="230" y="105"/>
                </a:lnTo>
                <a:lnTo>
                  <a:pt x="230" y="120"/>
                </a:lnTo>
                <a:lnTo>
                  <a:pt x="225" y="124"/>
                </a:lnTo>
                <a:lnTo>
                  <a:pt x="225" y="129"/>
                </a:lnTo>
                <a:lnTo>
                  <a:pt x="225" y="134"/>
                </a:lnTo>
                <a:lnTo>
                  <a:pt x="225" y="139"/>
                </a:lnTo>
                <a:lnTo>
                  <a:pt x="225" y="148"/>
                </a:lnTo>
                <a:lnTo>
                  <a:pt x="225" y="153"/>
                </a:lnTo>
                <a:lnTo>
                  <a:pt x="225" y="158"/>
                </a:lnTo>
                <a:lnTo>
                  <a:pt x="225" y="163"/>
                </a:lnTo>
                <a:lnTo>
                  <a:pt x="225" y="168"/>
                </a:lnTo>
                <a:lnTo>
                  <a:pt x="225" y="172"/>
                </a:lnTo>
                <a:lnTo>
                  <a:pt x="225" y="177"/>
                </a:lnTo>
                <a:lnTo>
                  <a:pt x="225" y="182"/>
                </a:lnTo>
                <a:lnTo>
                  <a:pt x="225" y="187"/>
                </a:lnTo>
                <a:lnTo>
                  <a:pt x="225" y="192"/>
                </a:lnTo>
                <a:lnTo>
                  <a:pt x="225" y="196"/>
                </a:lnTo>
                <a:lnTo>
                  <a:pt x="225" y="201"/>
                </a:lnTo>
                <a:lnTo>
                  <a:pt x="225" y="206"/>
                </a:lnTo>
                <a:lnTo>
                  <a:pt x="225" y="211"/>
                </a:lnTo>
                <a:lnTo>
                  <a:pt x="225" y="235"/>
                </a:lnTo>
                <a:lnTo>
                  <a:pt x="225" y="240"/>
                </a:lnTo>
                <a:lnTo>
                  <a:pt x="225" y="249"/>
                </a:lnTo>
                <a:lnTo>
                  <a:pt x="225" y="259"/>
                </a:lnTo>
                <a:lnTo>
                  <a:pt x="225" y="268"/>
                </a:lnTo>
                <a:lnTo>
                  <a:pt x="225" y="278"/>
                </a:lnTo>
                <a:lnTo>
                  <a:pt x="225" y="292"/>
                </a:lnTo>
                <a:lnTo>
                  <a:pt x="225" y="297"/>
                </a:lnTo>
                <a:lnTo>
                  <a:pt x="225" y="302"/>
                </a:lnTo>
                <a:lnTo>
                  <a:pt x="221" y="302"/>
                </a:lnTo>
                <a:lnTo>
                  <a:pt x="216" y="297"/>
                </a:lnTo>
                <a:lnTo>
                  <a:pt x="221" y="297"/>
                </a:lnTo>
                <a:lnTo>
                  <a:pt x="216" y="297"/>
                </a:lnTo>
                <a:lnTo>
                  <a:pt x="221" y="297"/>
                </a:lnTo>
                <a:lnTo>
                  <a:pt x="216" y="297"/>
                </a:lnTo>
                <a:lnTo>
                  <a:pt x="211" y="302"/>
                </a:lnTo>
                <a:lnTo>
                  <a:pt x="197" y="283"/>
                </a:lnTo>
                <a:lnTo>
                  <a:pt x="197" y="278"/>
                </a:lnTo>
                <a:lnTo>
                  <a:pt x="197" y="273"/>
                </a:lnTo>
                <a:lnTo>
                  <a:pt x="201" y="273"/>
                </a:lnTo>
                <a:lnTo>
                  <a:pt x="206" y="273"/>
                </a:lnTo>
                <a:lnTo>
                  <a:pt x="211" y="273"/>
                </a:lnTo>
                <a:lnTo>
                  <a:pt x="206" y="273"/>
                </a:lnTo>
                <a:lnTo>
                  <a:pt x="201" y="273"/>
                </a:lnTo>
                <a:lnTo>
                  <a:pt x="197" y="273"/>
                </a:lnTo>
                <a:lnTo>
                  <a:pt x="197" y="268"/>
                </a:lnTo>
                <a:lnTo>
                  <a:pt x="197" y="273"/>
                </a:lnTo>
                <a:lnTo>
                  <a:pt x="192" y="268"/>
                </a:lnTo>
                <a:lnTo>
                  <a:pt x="192" y="273"/>
                </a:lnTo>
                <a:lnTo>
                  <a:pt x="192" y="278"/>
                </a:lnTo>
                <a:lnTo>
                  <a:pt x="192" y="283"/>
                </a:lnTo>
                <a:lnTo>
                  <a:pt x="187" y="283"/>
                </a:lnTo>
                <a:lnTo>
                  <a:pt x="192" y="283"/>
                </a:lnTo>
                <a:lnTo>
                  <a:pt x="187" y="283"/>
                </a:lnTo>
                <a:lnTo>
                  <a:pt x="187" y="278"/>
                </a:lnTo>
                <a:lnTo>
                  <a:pt x="182" y="283"/>
                </a:lnTo>
                <a:lnTo>
                  <a:pt x="182" y="278"/>
                </a:lnTo>
                <a:lnTo>
                  <a:pt x="187" y="278"/>
                </a:lnTo>
                <a:lnTo>
                  <a:pt x="182" y="278"/>
                </a:lnTo>
                <a:lnTo>
                  <a:pt x="182" y="283"/>
                </a:lnTo>
                <a:lnTo>
                  <a:pt x="177" y="278"/>
                </a:lnTo>
                <a:lnTo>
                  <a:pt x="177" y="273"/>
                </a:lnTo>
                <a:lnTo>
                  <a:pt x="177" y="268"/>
                </a:lnTo>
                <a:lnTo>
                  <a:pt x="173" y="264"/>
                </a:lnTo>
                <a:lnTo>
                  <a:pt x="168" y="264"/>
                </a:lnTo>
                <a:lnTo>
                  <a:pt x="173" y="268"/>
                </a:lnTo>
                <a:lnTo>
                  <a:pt x="177" y="273"/>
                </a:lnTo>
                <a:lnTo>
                  <a:pt x="173" y="273"/>
                </a:lnTo>
                <a:lnTo>
                  <a:pt x="168" y="273"/>
                </a:lnTo>
                <a:lnTo>
                  <a:pt x="173" y="273"/>
                </a:lnTo>
                <a:lnTo>
                  <a:pt x="173" y="278"/>
                </a:lnTo>
                <a:lnTo>
                  <a:pt x="173" y="273"/>
                </a:lnTo>
                <a:lnTo>
                  <a:pt x="173" y="278"/>
                </a:lnTo>
                <a:lnTo>
                  <a:pt x="177" y="278"/>
                </a:lnTo>
                <a:lnTo>
                  <a:pt x="177" y="283"/>
                </a:lnTo>
                <a:lnTo>
                  <a:pt x="173" y="283"/>
                </a:lnTo>
                <a:lnTo>
                  <a:pt x="173" y="288"/>
                </a:lnTo>
                <a:lnTo>
                  <a:pt x="177" y="283"/>
                </a:lnTo>
                <a:lnTo>
                  <a:pt x="177" y="288"/>
                </a:lnTo>
                <a:lnTo>
                  <a:pt x="173" y="297"/>
                </a:lnTo>
                <a:lnTo>
                  <a:pt x="168" y="297"/>
                </a:lnTo>
                <a:lnTo>
                  <a:pt x="163" y="297"/>
                </a:lnTo>
                <a:lnTo>
                  <a:pt x="158" y="302"/>
                </a:lnTo>
                <a:lnTo>
                  <a:pt x="153" y="297"/>
                </a:lnTo>
                <a:lnTo>
                  <a:pt x="149" y="297"/>
                </a:lnTo>
                <a:lnTo>
                  <a:pt x="144" y="302"/>
                </a:lnTo>
                <a:lnTo>
                  <a:pt x="144" y="297"/>
                </a:lnTo>
                <a:lnTo>
                  <a:pt x="139" y="297"/>
                </a:lnTo>
                <a:lnTo>
                  <a:pt x="144" y="302"/>
                </a:lnTo>
                <a:lnTo>
                  <a:pt x="139" y="307"/>
                </a:lnTo>
                <a:lnTo>
                  <a:pt x="139" y="312"/>
                </a:lnTo>
                <a:lnTo>
                  <a:pt x="134" y="312"/>
                </a:lnTo>
                <a:lnTo>
                  <a:pt x="134" y="316"/>
                </a:lnTo>
                <a:lnTo>
                  <a:pt x="134" y="312"/>
                </a:lnTo>
                <a:lnTo>
                  <a:pt x="125" y="312"/>
                </a:lnTo>
                <a:lnTo>
                  <a:pt x="120" y="312"/>
                </a:lnTo>
                <a:lnTo>
                  <a:pt x="120" y="307"/>
                </a:lnTo>
                <a:lnTo>
                  <a:pt x="120" y="302"/>
                </a:lnTo>
                <a:lnTo>
                  <a:pt x="120" y="297"/>
                </a:lnTo>
                <a:lnTo>
                  <a:pt x="115" y="302"/>
                </a:lnTo>
                <a:lnTo>
                  <a:pt x="115" y="297"/>
                </a:lnTo>
                <a:lnTo>
                  <a:pt x="120" y="292"/>
                </a:lnTo>
                <a:lnTo>
                  <a:pt x="120" y="288"/>
                </a:lnTo>
                <a:lnTo>
                  <a:pt x="115" y="288"/>
                </a:lnTo>
                <a:lnTo>
                  <a:pt x="115" y="292"/>
                </a:lnTo>
                <a:lnTo>
                  <a:pt x="115" y="297"/>
                </a:lnTo>
                <a:lnTo>
                  <a:pt x="110" y="297"/>
                </a:lnTo>
                <a:lnTo>
                  <a:pt x="106" y="292"/>
                </a:lnTo>
                <a:lnTo>
                  <a:pt x="110" y="297"/>
                </a:lnTo>
                <a:lnTo>
                  <a:pt x="110" y="302"/>
                </a:lnTo>
                <a:lnTo>
                  <a:pt x="106" y="302"/>
                </a:lnTo>
                <a:lnTo>
                  <a:pt x="110" y="302"/>
                </a:lnTo>
                <a:lnTo>
                  <a:pt x="115" y="302"/>
                </a:lnTo>
                <a:lnTo>
                  <a:pt x="115" y="307"/>
                </a:lnTo>
                <a:lnTo>
                  <a:pt x="120" y="307"/>
                </a:lnTo>
                <a:lnTo>
                  <a:pt x="115" y="307"/>
                </a:lnTo>
                <a:close/>
              </a:path>
            </a:pathLst>
          </a:custGeom>
          <a:solidFill>
            <a:srgbClr val="0000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485" name="Freeform 1043"/>
          <p:cNvSpPr>
            <a:spLocks/>
          </p:cNvSpPr>
          <p:nvPr/>
        </p:nvSpPr>
        <p:spPr bwMode="auto">
          <a:xfrm>
            <a:off x="6129767" y="3787131"/>
            <a:ext cx="473075" cy="595312"/>
          </a:xfrm>
          <a:custGeom>
            <a:avLst/>
            <a:gdLst>
              <a:gd name="T0" fmla="*/ 198437 w 298"/>
              <a:gd name="T1" fmla="*/ 350837 h 375"/>
              <a:gd name="T2" fmla="*/ 206375 w 298"/>
              <a:gd name="T3" fmla="*/ 342900 h 375"/>
              <a:gd name="T4" fmla="*/ 190500 w 298"/>
              <a:gd name="T5" fmla="*/ 328612 h 375"/>
              <a:gd name="T6" fmla="*/ 190500 w 298"/>
              <a:gd name="T7" fmla="*/ 312737 h 375"/>
              <a:gd name="T8" fmla="*/ 190500 w 298"/>
              <a:gd name="T9" fmla="*/ 296862 h 375"/>
              <a:gd name="T10" fmla="*/ 160337 w 298"/>
              <a:gd name="T11" fmla="*/ 296862 h 375"/>
              <a:gd name="T12" fmla="*/ 160337 w 298"/>
              <a:gd name="T13" fmla="*/ 282575 h 375"/>
              <a:gd name="T14" fmla="*/ 152400 w 298"/>
              <a:gd name="T15" fmla="*/ 274637 h 375"/>
              <a:gd name="T16" fmla="*/ 152400 w 298"/>
              <a:gd name="T17" fmla="*/ 258762 h 375"/>
              <a:gd name="T18" fmla="*/ 152400 w 298"/>
              <a:gd name="T19" fmla="*/ 258762 h 375"/>
              <a:gd name="T20" fmla="*/ 152400 w 298"/>
              <a:gd name="T21" fmla="*/ 244475 h 375"/>
              <a:gd name="T22" fmla="*/ 138112 w 298"/>
              <a:gd name="T23" fmla="*/ 244475 h 375"/>
              <a:gd name="T24" fmla="*/ 138112 w 298"/>
              <a:gd name="T25" fmla="*/ 236537 h 375"/>
              <a:gd name="T26" fmla="*/ 122237 w 298"/>
              <a:gd name="T27" fmla="*/ 220662 h 375"/>
              <a:gd name="T28" fmla="*/ 114300 w 298"/>
              <a:gd name="T29" fmla="*/ 228600 h 375"/>
              <a:gd name="T30" fmla="*/ 100012 w 298"/>
              <a:gd name="T31" fmla="*/ 228600 h 375"/>
              <a:gd name="T32" fmla="*/ 92075 w 298"/>
              <a:gd name="T33" fmla="*/ 220662 h 375"/>
              <a:gd name="T34" fmla="*/ 69850 w 298"/>
              <a:gd name="T35" fmla="*/ 206375 h 375"/>
              <a:gd name="T36" fmla="*/ 61912 w 298"/>
              <a:gd name="T37" fmla="*/ 198437 h 375"/>
              <a:gd name="T38" fmla="*/ 69850 w 298"/>
              <a:gd name="T39" fmla="*/ 190500 h 375"/>
              <a:gd name="T40" fmla="*/ 61912 w 298"/>
              <a:gd name="T41" fmla="*/ 184150 h 375"/>
              <a:gd name="T42" fmla="*/ 53975 w 298"/>
              <a:gd name="T43" fmla="*/ 160337 h 375"/>
              <a:gd name="T44" fmla="*/ 38100 w 298"/>
              <a:gd name="T45" fmla="*/ 146050 h 375"/>
              <a:gd name="T46" fmla="*/ 15875 w 298"/>
              <a:gd name="T47" fmla="*/ 138112 h 375"/>
              <a:gd name="T48" fmla="*/ 7937 w 298"/>
              <a:gd name="T49" fmla="*/ 130175 h 375"/>
              <a:gd name="T50" fmla="*/ 7937 w 298"/>
              <a:gd name="T51" fmla="*/ 114300 h 375"/>
              <a:gd name="T52" fmla="*/ 7937 w 298"/>
              <a:gd name="T53" fmla="*/ 107950 h 375"/>
              <a:gd name="T54" fmla="*/ 7937 w 298"/>
              <a:gd name="T55" fmla="*/ 100012 h 375"/>
              <a:gd name="T56" fmla="*/ 7937 w 298"/>
              <a:gd name="T57" fmla="*/ 84137 h 375"/>
              <a:gd name="T58" fmla="*/ 15875 w 298"/>
              <a:gd name="T59" fmla="*/ 76200 h 375"/>
              <a:gd name="T60" fmla="*/ 38100 w 298"/>
              <a:gd name="T61" fmla="*/ 69850 h 375"/>
              <a:gd name="T62" fmla="*/ 38100 w 298"/>
              <a:gd name="T63" fmla="*/ 53975 h 375"/>
              <a:gd name="T64" fmla="*/ 46037 w 298"/>
              <a:gd name="T65" fmla="*/ 53975 h 375"/>
              <a:gd name="T66" fmla="*/ 61912 w 298"/>
              <a:gd name="T67" fmla="*/ 38100 h 375"/>
              <a:gd name="T68" fmla="*/ 61912 w 298"/>
              <a:gd name="T69" fmla="*/ 7937 h 375"/>
              <a:gd name="T70" fmla="*/ 130175 w 298"/>
              <a:gd name="T71" fmla="*/ 0 h 375"/>
              <a:gd name="T72" fmla="*/ 236538 w 298"/>
              <a:gd name="T73" fmla="*/ 0 h 375"/>
              <a:gd name="T74" fmla="*/ 320675 w 298"/>
              <a:gd name="T75" fmla="*/ 0 h 375"/>
              <a:gd name="T76" fmla="*/ 381000 w 298"/>
              <a:gd name="T77" fmla="*/ 7937 h 375"/>
              <a:gd name="T78" fmla="*/ 381000 w 298"/>
              <a:gd name="T79" fmla="*/ 69850 h 375"/>
              <a:gd name="T80" fmla="*/ 427038 w 298"/>
              <a:gd name="T81" fmla="*/ 69850 h 375"/>
              <a:gd name="T82" fmla="*/ 465138 w 298"/>
              <a:gd name="T83" fmla="*/ 76200 h 375"/>
              <a:gd name="T84" fmla="*/ 465138 w 298"/>
              <a:gd name="T85" fmla="*/ 107950 h 375"/>
              <a:gd name="T86" fmla="*/ 465138 w 298"/>
              <a:gd name="T87" fmla="*/ 152400 h 375"/>
              <a:gd name="T88" fmla="*/ 473075 w 298"/>
              <a:gd name="T89" fmla="*/ 214312 h 375"/>
              <a:gd name="T90" fmla="*/ 473075 w 298"/>
              <a:gd name="T91" fmla="*/ 290512 h 375"/>
              <a:gd name="T92" fmla="*/ 473075 w 298"/>
              <a:gd name="T93" fmla="*/ 350837 h 375"/>
              <a:gd name="T94" fmla="*/ 473075 w 298"/>
              <a:gd name="T95" fmla="*/ 434975 h 375"/>
              <a:gd name="T96" fmla="*/ 457200 w 298"/>
              <a:gd name="T97" fmla="*/ 465137 h 375"/>
              <a:gd name="T98" fmla="*/ 328612 w 298"/>
              <a:gd name="T99" fmla="*/ 563562 h 375"/>
              <a:gd name="T100" fmla="*/ 296862 w 298"/>
              <a:gd name="T101" fmla="*/ 481012 h 375"/>
              <a:gd name="T102" fmla="*/ 296862 w 298"/>
              <a:gd name="T103" fmla="*/ 427037 h 375"/>
              <a:gd name="T104" fmla="*/ 282575 w 298"/>
              <a:gd name="T105" fmla="*/ 419100 h 375"/>
              <a:gd name="T106" fmla="*/ 274637 w 298"/>
              <a:gd name="T107" fmla="*/ 411162 h 375"/>
              <a:gd name="T108" fmla="*/ 258762 w 298"/>
              <a:gd name="T109" fmla="*/ 396875 h 375"/>
              <a:gd name="T110" fmla="*/ 252412 w 298"/>
              <a:gd name="T111" fmla="*/ 388937 h 375"/>
              <a:gd name="T112" fmla="*/ 236538 w 298"/>
              <a:gd name="T113" fmla="*/ 373062 h 375"/>
              <a:gd name="T114" fmla="*/ 220663 w 298"/>
              <a:gd name="T115" fmla="*/ 366712 h 375"/>
              <a:gd name="T116" fmla="*/ 206375 w 298"/>
              <a:gd name="T117" fmla="*/ 366712 h 375"/>
              <a:gd name="T118" fmla="*/ 206375 w 298"/>
              <a:gd name="T119" fmla="*/ 350837 h 375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98"/>
              <a:gd name="T181" fmla="*/ 0 h 375"/>
              <a:gd name="T182" fmla="*/ 298 w 298"/>
              <a:gd name="T183" fmla="*/ 375 h 375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98" h="375">
                <a:moveTo>
                  <a:pt x="130" y="221"/>
                </a:moveTo>
                <a:lnTo>
                  <a:pt x="125" y="221"/>
                </a:lnTo>
                <a:lnTo>
                  <a:pt x="130" y="221"/>
                </a:lnTo>
                <a:lnTo>
                  <a:pt x="125" y="221"/>
                </a:lnTo>
                <a:lnTo>
                  <a:pt x="125" y="216"/>
                </a:lnTo>
                <a:lnTo>
                  <a:pt x="130" y="216"/>
                </a:lnTo>
                <a:lnTo>
                  <a:pt x="130" y="221"/>
                </a:lnTo>
                <a:lnTo>
                  <a:pt x="130" y="216"/>
                </a:lnTo>
                <a:lnTo>
                  <a:pt x="125" y="216"/>
                </a:lnTo>
                <a:lnTo>
                  <a:pt x="120" y="216"/>
                </a:lnTo>
                <a:lnTo>
                  <a:pt x="120" y="211"/>
                </a:lnTo>
                <a:lnTo>
                  <a:pt x="120" y="207"/>
                </a:lnTo>
                <a:lnTo>
                  <a:pt x="115" y="207"/>
                </a:lnTo>
                <a:lnTo>
                  <a:pt x="120" y="207"/>
                </a:lnTo>
                <a:lnTo>
                  <a:pt x="120" y="202"/>
                </a:lnTo>
                <a:lnTo>
                  <a:pt x="120" y="197"/>
                </a:lnTo>
                <a:lnTo>
                  <a:pt x="120" y="192"/>
                </a:lnTo>
                <a:lnTo>
                  <a:pt x="120" y="187"/>
                </a:lnTo>
                <a:lnTo>
                  <a:pt x="120" y="192"/>
                </a:lnTo>
                <a:lnTo>
                  <a:pt x="120" y="187"/>
                </a:lnTo>
                <a:lnTo>
                  <a:pt x="115" y="187"/>
                </a:lnTo>
                <a:lnTo>
                  <a:pt x="111" y="187"/>
                </a:lnTo>
                <a:lnTo>
                  <a:pt x="106" y="187"/>
                </a:lnTo>
                <a:lnTo>
                  <a:pt x="101" y="187"/>
                </a:lnTo>
                <a:lnTo>
                  <a:pt x="101" y="183"/>
                </a:lnTo>
                <a:lnTo>
                  <a:pt x="101" y="178"/>
                </a:lnTo>
                <a:lnTo>
                  <a:pt x="101" y="183"/>
                </a:lnTo>
                <a:lnTo>
                  <a:pt x="101" y="178"/>
                </a:lnTo>
                <a:lnTo>
                  <a:pt x="101" y="173"/>
                </a:lnTo>
                <a:lnTo>
                  <a:pt x="101" y="178"/>
                </a:lnTo>
                <a:lnTo>
                  <a:pt x="101" y="173"/>
                </a:lnTo>
                <a:lnTo>
                  <a:pt x="96" y="173"/>
                </a:lnTo>
                <a:lnTo>
                  <a:pt x="91" y="173"/>
                </a:lnTo>
                <a:lnTo>
                  <a:pt x="91" y="168"/>
                </a:lnTo>
                <a:lnTo>
                  <a:pt x="91" y="163"/>
                </a:lnTo>
                <a:lnTo>
                  <a:pt x="96" y="163"/>
                </a:lnTo>
                <a:lnTo>
                  <a:pt x="96" y="159"/>
                </a:lnTo>
                <a:lnTo>
                  <a:pt x="101" y="159"/>
                </a:lnTo>
                <a:lnTo>
                  <a:pt x="101" y="163"/>
                </a:lnTo>
                <a:lnTo>
                  <a:pt x="96" y="163"/>
                </a:lnTo>
                <a:lnTo>
                  <a:pt x="101" y="163"/>
                </a:lnTo>
                <a:lnTo>
                  <a:pt x="101" y="159"/>
                </a:lnTo>
                <a:lnTo>
                  <a:pt x="101" y="154"/>
                </a:lnTo>
                <a:lnTo>
                  <a:pt x="96" y="154"/>
                </a:lnTo>
                <a:lnTo>
                  <a:pt x="101" y="154"/>
                </a:lnTo>
                <a:lnTo>
                  <a:pt x="96" y="154"/>
                </a:lnTo>
                <a:lnTo>
                  <a:pt x="91" y="154"/>
                </a:lnTo>
                <a:lnTo>
                  <a:pt x="87" y="154"/>
                </a:lnTo>
                <a:lnTo>
                  <a:pt x="91" y="149"/>
                </a:lnTo>
                <a:lnTo>
                  <a:pt x="87" y="149"/>
                </a:lnTo>
                <a:lnTo>
                  <a:pt x="87" y="144"/>
                </a:lnTo>
                <a:lnTo>
                  <a:pt x="87" y="149"/>
                </a:lnTo>
                <a:lnTo>
                  <a:pt x="82" y="149"/>
                </a:lnTo>
                <a:lnTo>
                  <a:pt x="82" y="144"/>
                </a:lnTo>
                <a:lnTo>
                  <a:pt x="77" y="144"/>
                </a:lnTo>
                <a:lnTo>
                  <a:pt x="77" y="139"/>
                </a:lnTo>
                <a:lnTo>
                  <a:pt x="77" y="144"/>
                </a:lnTo>
                <a:lnTo>
                  <a:pt x="77" y="139"/>
                </a:lnTo>
                <a:lnTo>
                  <a:pt x="72" y="139"/>
                </a:lnTo>
                <a:lnTo>
                  <a:pt x="72" y="144"/>
                </a:lnTo>
                <a:lnTo>
                  <a:pt x="67" y="144"/>
                </a:lnTo>
                <a:lnTo>
                  <a:pt x="72" y="144"/>
                </a:lnTo>
                <a:lnTo>
                  <a:pt x="67" y="144"/>
                </a:lnTo>
                <a:lnTo>
                  <a:pt x="63" y="144"/>
                </a:lnTo>
                <a:lnTo>
                  <a:pt x="63" y="139"/>
                </a:lnTo>
                <a:lnTo>
                  <a:pt x="63" y="144"/>
                </a:lnTo>
                <a:lnTo>
                  <a:pt x="58" y="144"/>
                </a:lnTo>
                <a:lnTo>
                  <a:pt x="58" y="139"/>
                </a:lnTo>
                <a:lnTo>
                  <a:pt x="53" y="139"/>
                </a:lnTo>
                <a:lnTo>
                  <a:pt x="48" y="135"/>
                </a:lnTo>
                <a:lnTo>
                  <a:pt x="48" y="130"/>
                </a:lnTo>
                <a:lnTo>
                  <a:pt x="44" y="130"/>
                </a:lnTo>
                <a:lnTo>
                  <a:pt x="44" y="125"/>
                </a:lnTo>
                <a:lnTo>
                  <a:pt x="44" y="130"/>
                </a:lnTo>
                <a:lnTo>
                  <a:pt x="44" y="125"/>
                </a:lnTo>
                <a:lnTo>
                  <a:pt x="39" y="125"/>
                </a:lnTo>
                <a:lnTo>
                  <a:pt x="44" y="125"/>
                </a:lnTo>
                <a:lnTo>
                  <a:pt x="39" y="125"/>
                </a:lnTo>
                <a:lnTo>
                  <a:pt x="39" y="120"/>
                </a:lnTo>
                <a:lnTo>
                  <a:pt x="44" y="120"/>
                </a:lnTo>
                <a:lnTo>
                  <a:pt x="39" y="120"/>
                </a:lnTo>
                <a:lnTo>
                  <a:pt x="39" y="116"/>
                </a:lnTo>
                <a:lnTo>
                  <a:pt x="44" y="116"/>
                </a:lnTo>
                <a:lnTo>
                  <a:pt x="39" y="116"/>
                </a:lnTo>
                <a:lnTo>
                  <a:pt x="39" y="111"/>
                </a:lnTo>
                <a:lnTo>
                  <a:pt x="39" y="106"/>
                </a:lnTo>
                <a:lnTo>
                  <a:pt x="34" y="106"/>
                </a:lnTo>
                <a:lnTo>
                  <a:pt x="34" y="101"/>
                </a:lnTo>
                <a:lnTo>
                  <a:pt x="29" y="101"/>
                </a:lnTo>
                <a:lnTo>
                  <a:pt x="24" y="101"/>
                </a:lnTo>
                <a:lnTo>
                  <a:pt x="24" y="96"/>
                </a:lnTo>
                <a:lnTo>
                  <a:pt x="24" y="92"/>
                </a:lnTo>
                <a:lnTo>
                  <a:pt x="20" y="92"/>
                </a:lnTo>
                <a:lnTo>
                  <a:pt x="20" y="87"/>
                </a:lnTo>
                <a:lnTo>
                  <a:pt x="15" y="87"/>
                </a:lnTo>
                <a:lnTo>
                  <a:pt x="10" y="87"/>
                </a:lnTo>
                <a:lnTo>
                  <a:pt x="10" y="82"/>
                </a:lnTo>
                <a:lnTo>
                  <a:pt x="10" y="87"/>
                </a:lnTo>
                <a:lnTo>
                  <a:pt x="10" y="82"/>
                </a:lnTo>
                <a:lnTo>
                  <a:pt x="5" y="82"/>
                </a:lnTo>
                <a:lnTo>
                  <a:pt x="5" y="77"/>
                </a:lnTo>
                <a:lnTo>
                  <a:pt x="5" y="72"/>
                </a:lnTo>
                <a:lnTo>
                  <a:pt x="10" y="72"/>
                </a:lnTo>
                <a:lnTo>
                  <a:pt x="5" y="72"/>
                </a:lnTo>
                <a:lnTo>
                  <a:pt x="10" y="68"/>
                </a:lnTo>
                <a:lnTo>
                  <a:pt x="5" y="68"/>
                </a:lnTo>
                <a:lnTo>
                  <a:pt x="5" y="72"/>
                </a:lnTo>
                <a:lnTo>
                  <a:pt x="5" y="68"/>
                </a:lnTo>
                <a:lnTo>
                  <a:pt x="0" y="63"/>
                </a:lnTo>
                <a:lnTo>
                  <a:pt x="0" y="58"/>
                </a:lnTo>
                <a:lnTo>
                  <a:pt x="0" y="63"/>
                </a:lnTo>
                <a:lnTo>
                  <a:pt x="5" y="63"/>
                </a:lnTo>
                <a:lnTo>
                  <a:pt x="5" y="58"/>
                </a:lnTo>
                <a:lnTo>
                  <a:pt x="0" y="58"/>
                </a:lnTo>
                <a:lnTo>
                  <a:pt x="5" y="58"/>
                </a:lnTo>
                <a:lnTo>
                  <a:pt x="5" y="53"/>
                </a:lnTo>
                <a:lnTo>
                  <a:pt x="10" y="53"/>
                </a:lnTo>
                <a:lnTo>
                  <a:pt x="10" y="48"/>
                </a:lnTo>
                <a:lnTo>
                  <a:pt x="15" y="48"/>
                </a:lnTo>
                <a:lnTo>
                  <a:pt x="10" y="48"/>
                </a:lnTo>
                <a:lnTo>
                  <a:pt x="15" y="48"/>
                </a:lnTo>
                <a:lnTo>
                  <a:pt x="15" y="44"/>
                </a:lnTo>
                <a:lnTo>
                  <a:pt x="20" y="44"/>
                </a:lnTo>
                <a:lnTo>
                  <a:pt x="24" y="44"/>
                </a:lnTo>
                <a:lnTo>
                  <a:pt x="24" y="39"/>
                </a:lnTo>
                <a:lnTo>
                  <a:pt x="24" y="44"/>
                </a:lnTo>
                <a:lnTo>
                  <a:pt x="24" y="39"/>
                </a:lnTo>
                <a:lnTo>
                  <a:pt x="24" y="34"/>
                </a:lnTo>
                <a:lnTo>
                  <a:pt x="29" y="39"/>
                </a:lnTo>
                <a:lnTo>
                  <a:pt x="29" y="34"/>
                </a:lnTo>
                <a:lnTo>
                  <a:pt x="29" y="39"/>
                </a:lnTo>
                <a:lnTo>
                  <a:pt x="29" y="34"/>
                </a:lnTo>
                <a:lnTo>
                  <a:pt x="29" y="29"/>
                </a:lnTo>
                <a:lnTo>
                  <a:pt x="34" y="29"/>
                </a:lnTo>
                <a:lnTo>
                  <a:pt x="34" y="24"/>
                </a:lnTo>
                <a:lnTo>
                  <a:pt x="39" y="24"/>
                </a:lnTo>
                <a:lnTo>
                  <a:pt x="39" y="20"/>
                </a:lnTo>
                <a:lnTo>
                  <a:pt x="39" y="15"/>
                </a:lnTo>
                <a:lnTo>
                  <a:pt x="39" y="10"/>
                </a:lnTo>
                <a:lnTo>
                  <a:pt x="39" y="5"/>
                </a:lnTo>
                <a:lnTo>
                  <a:pt x="39" y="0"/>
                </a:lnTo>
                <a:lnTo>
                  <a:pt x="48" y="0"/>
                </a:lnTo>
                <a:lnTo>
                  <a:pt x="72" y="0"/>
                </a:lnTo>
                <a:lnTo>
                  <a:pt x="82" y="0"/>
                </a:lnTo>
                <a:lnTo>
                  <a:pt x="106" y="0"/>
                </a:lnTo>
                <a:lnTo>
                  <a:pt x="120" y="0"/>
                </a:lnTo>
                <a:lnTo>
                  <a:pt x="125" y="0"/>
                </a:lnTo>
                <a:lnTo>
                  <a:pt x="149" y="0"/>
                </a:lnTo>
                <a:lnTo>
                  <a:pt x="187" y="0"/>
                </a:lnTo>
                <a:lnTo>
                  <a:pt x="192" y="0"/>
                </a:lnTo>
                <a:lnTo>
                  <a:pt x="197" y="0"/>
                </a:lnTo>
                <a:lnTo>
                  <a:pt x="202" y="0"/>
                </a:lnTo>
                <a:lnTo>
                  <a:pt x="207" y="0"/>
                </a:lnTo>
                <a:lnTo>
                  <a:pt x="235" y="0"/>
                </a:lnTo>
                <a:lnTo>
                  <a:pt x="240" y="0"/>
                </a:lnTo>
                <a:lnTo>
                  <a:pt x="240" y="5"/>
                </a:lnTo>
                <a:lnTo>
                  <a:pt x="240" y="10"/>
                </a:lnTo>
                <a:lnTo>
                  <a:pt x="240" y="29"/>
                </a:lnTo>
                <a:lnTo>
                  <a:pt x="240" y="34"/>
                </a:lnTo>
                <a:lnTo>
                  <a:pt x="240" y="44"/>
                </a:lnTo>
                <a:lnTo>
                  <a:pt x="250" y="44"/>
                </a:lnTo>
                <a:lnTo>
                  <a:pt x="255" y="44"/>
                </a:lnTo>
                <a:lnTo>
                  <a:pt x="259" y="44"/>
                </a:lnTo>
                <a:lnTo>
                  <a:pt x="269" y="44"/>
                </a:lnTo>
                <a:lnTo>
                  <a:pt x="283" y="44"/>
                </a:lnTo>
                <a:lnTo>
                  <a:pt x="288" y="44"/>
                </a:lnTo>
                <a:lnTo>
                  <a:pt x="293" y="44"/>
                </a:lnTo>
                <a:lnTo>
                  <a:pt x="293" y="48"/>
                </a:lnTo>
                <a:lnTo>
                  <a:pt x="293" y="53"/>
                </a:lnTo>
                <a:lnTo>
                  <a:pt x="293" y="58"/>
                </a:lnTo>
                <a:lnTo>
                  <a:pt x="293" y="63"/>
                </a:lnTo>
                <a:lnTo>
                  <a:pt x="293" y="68"/>
                </a:lnTo>
                <a:lnTo>
                  <a:pt x="293" y="77"/>
                </a:lnTo>
                <a:lnTo>
                  <a:pt x="293" y="87"/>
                </a:lnTo>
                <a:lnTo>
                  <a:pt x="293" y="92"/>
                </a:lnTo>
                <a:lnTo>
                  <a:pt x="293" y="96"/>
                </a:lnTo>
                <a:lnTo>
                  <a:pt x="293" y="101"/>
                </a:lnTo>
                <a:lnTo>
                  <a:pt x="298" y="106"/>
                </a:lnTo>
                <a:lnTo>
                  <a:pt x="298" y="116"/>
                </a:lnTo>
                <a:lnTo>
                  <a:pt x="298" y="135"/>
                </a:lnTo>
                <a:lnTo>
                  <a:pt x="298" y="139"/>
                </a:lnTo>
                <a:lnTo>
                  <a:pt x="298" y="144"/>
                </a:lnTo>
                <a:lnTo>
                  <a:pt x="298" y="149"/>
                </a:lnTo>
                <a:lnTo>
                  <a:pt x="298" y="183"/>
                </a:lnTo>
                <a:lnTo>
                  <a:pt x="298" y="187"/>
                </a:lnTo>
                <a:lnTo>
                  <a:pt x="298" y="192"/>
                </a:lnTo>
                <a:lnTo>
                  <a:pt x="298" y="216"/>
                </a:lnTo>
                <a:lnTo>
                  <a:pt x="298" y="221"/>
                </a:lnTo>
                <a:lnTo>
                  <a:pt x="298" y="240"/>
                </a:lnTo>
                <a:lnTo>
                  <a:pt x="298" y="250"/>
                </a:lnTo>
                <a:lnTo>
                  <a:pt x="298" y="264"/>
                </a:lnTo>
                <a:lnTo>
                  <a:pt x="298" y="274"/>
                </a:lnTo>
                <a:lnTo>
                  <a:pt x="298" y="279"/>
                </a:lnTo>
                <a:lnTo>
                  <a:pt x="298" y="283"/>
                </a:lnTo>
                <a:lnTo>
                  <a:pt x="298" y="288"/>
                </a:lnTo>
                <a:lnTo>
                  <a:pt x="288" y="293"/>
                </a:lnTo>
                <a:lnTo>
                  <a:pt x="269" y="307"/>
                </a:lnTo>
                <a:lnTo>
                  <a:pt x="255" y="317"/>
                </a:lnTo>
                <a:lnTo>
                  <a:pt x="211" y="355"/>
                </a:lnTo>
                <a:lnTo>
                  <a:pt x="207" y="355"/>
                </a:lnTo>
                <a:lnTo>
                  <a:pt x="187" y="370"/>
                </a:lnTo>
                <a:lnTo>
                  <a:pt x="183" y="375"/>
                </a:lnTo>
                <a:lnTo>
                  <a:pt x="183" y="355"/>
                </a:lnTo>
                <a:lnTo>
                  <a:pt x="187" y="303"/>
                </a:lnTo>
                <a:lnTo>
                  <a:pt x="187" y="298"/>
                </a:lnTo>
                <a:lnTo>
                  <a:pt x="187" y="293"/>
                </a:lnTo>
                <a:lnTo>
                  <a:pt x="187" y="274"/>
                </a:lnTo>
                <a:lnTo>
                  <a:pt x="187" y="269"/>
                </a:lnTo>
                <a:lnTo>
                  <a:pt x="183" y="264"/>
                </a:lnTo>
                <a:lnTo>
                  <a:pt x="183" y="259"/>
                </a:lnTo>
                <a:lnTo>
                  <a:pt x="178" y="259"/>
                </a:lnTo>
                <a:lnTo>
                  <a:pt x="178" y="264"/>
                </a:lnTo>
                <a:lnTo>
                  <a:pt x="178" y="259"/>
                </a:lnTo>
                <a:lnTo>
                  <a:pt x="178" y="264"/>
                </a:lnTo>
                <a:lnTo>
                  <a:pt x="178" y="259"/>
                </a:lnTo>
                <a:lnTo>
                  <a:pt x="173" y="259"/>
                </a:lnTo>
                <a:lnTo>
                  <a:pt x="168" y="259"/>
                </a:lnTo>
                <a:lnTo>
                  <a:pt x="168" y="255"/>
                </a:lnTo>
                <a:lnTo>
                  <a:pt x="168" y="250"/>
                </a:lnTo>
                <a:lnTo>
                  <a:pt x="163" y="250"/>
                </a:lnTo>
                <a:lnTo>
                  <a:pt x="168" y="250"/>
                </a:lnTo>
                <a:lnTo>
                  <a:pt x="163" y="250"/>
                </a:lnTo>
                <a:lnTo>
                  <a:pt x="163" y="245"/>
                </a:lnTo>
                <a:lnTo>
                  <a:pt x="159" y="245"/>
                </a:lnTo>
                <a:lnTo>
                  <a:pt x="154" y="245"/>
                </a:lnTo>
                <a:lnTo>
                  <a:pt x="154" y="240"/>
                </a:lnTo>
                <a:lnTo>
                  <a:pt x="149" y="240"/>
                </a:lnTo>
                <a:lnTo>
                  <a:pt x="149" y="235"/>
                </a:lnTo>
                <a:lnTo>
                  <a:pt x="144" y="231"/>
                </a:lnTo>
                <a:lnTo>
                  <a:pt x="139" y="231"/>
                </a:lnTo>
                <a:lnTo>
                  <a:pt x="139" y="235"/>
                </a:lnTo>
                <a:lnTo>
                  <a:pt x="139" y="231"/>
                </a:lnTo>
                <a:lnTo>
                  <a:pt x="139" y="235"/>
                </a:lnTo>
                <a:lnTo>
                  <a:pt x="135" y="235"/>
                </a:lnTo>
                <a:lnTo>
                  <a:pt x="135" y="231"/>
                </a:lnTo>
                <a:lnTo>
                  <a:pt x="130" y="231"/>
                </a:lnTo>
                <a:lnTo>
                  <a:pt x="130" y="226"/>
                </a:lnTo>
                <a:lnTo>
                  <a:pt x="125" y="226"/>
                </a:lnTo>
                <a:lnTo>
                  <a:pt x="130" y="226"/>
                </a:lnTo>
                <a:lnTo>
                  <a:pt x="130" y="221"/>
                </a:lnTo>
                <a:close/>
              </a:path>
            </a:pathLst>
          </a:custGeom>
          <a:solidFill>
            <a:srgbClr val="E6004D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6" name="Freeform 1044"/>
          <p:cNvSpPr>
            <a:spLocks/>
          </p:cNvSpPr>
          <p:nvPr/>
        </p:nvSpPr>
        <p:spPr bwMode="auto">
          <a:xfrm>
            <a:off x="5533646" y="2692129"/>
            <a:ext cx="692150" cy="388938"/>
          </a:xfrm>
          <a:custGeom>
            <a:avLst/>
            <a:gdLst>
              <a:gd name="T0" fmla="*/ 296863 w 436"/>
              <a:gd name="T1" fmla="*/ 152400 h 245"/>
              <a:gd name="T2" fmla="*/ 342900 w 436"/>
              <a:gd name="T3" fmla="*/ 152400 h 245"/>
              <a:gd name="T4" fmla="*/ 373062 w 436"/>
              <a:gd name="T5" fmla="*/ 152400 h 245"/>
              <a:gd name="T6" fmla="*/ 433388 w 436"/>
              <a:gd name="T7" fmla="*/ 152400 h 245"/>
              <a:gd name="T8" fmla="*/ 569913 w 436"/>
              <a:gd name="T9" fmla="*/ 152400 h 245"/>
              <a:gd name="T10" fmla="*/ 601663 w 436"/>
              <a:gd name="T11" fmla="*/ 152400 h 245"/>
              <a:gd name="T12" fmla="*/ 608013 w 436"/>
              <a:gd name="T13" fmla="*/ 160338 h 245"/>
              <a:gd name="T14" fmla="*/ 615950 w 436"/>
              <a:gd name="T15" fmla="*/ 168275 h 245"/>
              <a:gd name="T16" fmla="*/ 631825 w 436"/>
              <a:gd name="T17" fmla="*/ 182563 h 245"/>
              <a:gd name="T18" fmla="*/ 639763 w 436"/>
              <a:gd name="T19" fmla="*/ 198438 h 245"/>
              <a:gd name="T20" fmla="*/ 623888 w 436"/>
              <a:gd name="T21" fmla="*/ 212725 h 245"/>
              <a:gd name="T22" fmla="*/ 631825 w 436"/>
              <a:gd name="T23" fmla="*/ 220663 h 245"/>
              <a:gd name="T24" fmla="*/ 654050 w 436"/>
              <a:gd name="T25" fmla="*/ 228600 h 245"/>
              <a:gd name="T26" fmla="*/ 669925 w 436"/>
              <a:gd name="T27" fmla="*/ 244475 h 245"/>
              <a:gd name="T28" fmla="*/ 677863 w 436"/>
              <a:gd name="T29" fmla="*/ 258763 h 245"/>
              <a:gd name="T30" fmla="*/ 677863 w 436"/>
              <a:gd name="T31" fmla="*/ 274638 h 245"/>
              <a:gd name="T32" fmla="*/ 669925 w 436"/>
              <a:gd name="T33" fmla="*/ 282575 h 245"/>
              <a:gd name="T34" fmla="*/ 669925 w 436"/>
              <a:gd name="T35" fmla="*/ 296863 h 245"/>
              <a:gd name="T36" fmla="*/ 661988 w 436"/>
              <a:gd name="T37" fmla="*/ 320675 h 245"/>
              <a:gd name="T38" fmla="*/ 661988 w 436"/>
              <a:gd name="T39" fmla="*/ 320675 h 245"/>
              <a:gd name="T40" fmla="*/ 677863 w 436"/>
              <a:gd name="T41" fmla="*/ 334963 h 245"/>
              <a:gd name="T42" fmla="*/ 677863 w 436"/>
              <a:gd name="T43" fmla="*/ 350838 h 245"/>
              <a:gd name="T44" fmla="*/ 684213 w 436"/>
              <a:gd name="T45" fmla="*/ 358775 h 245"/>
              <a:gd name="T46" fmla="*/ 684213 w 436"/>
              <a:gd name="T47" fmla="*/ 381000 h 245"/>
              <a:gd name="T48" fmla="*/ 623888 w 436"/>
              <a:gd name="T49" fmla="*/ 381000 h 245"/>
              <a:gd name="T50" fmla="*/ 555625 w 436"/>
              <a:gd name="T51" fmla="*/ 381000 h 245"/>
              <a:gd name="T52" fmla="*/ 463550 w 436"/>
              <a:gd name="T53" fmla="*/ 381000 h 245"/>
              <a:gd name="T54" fmla="*/ 349250 w 436"/>
              <a:gd name="T55" fmla="*/ 381000 h 245"/>
              <a:gd name="T56" fmla="*/ 288925 w 436"/>
              <a:gd name="T57" fmla="*/ 381000 h 245"/>
              <a:gd name="T58" fmla="*/ 220663 w 436"/>
              <a:gd name="T59" fmla="*/ 381000 h 245"/>
              <a:gd name="T60" fmla="*/ 158750 w 436"/>
              <a:gd name="T61" fmla="*/ 381000 h 245"/>
              <a:gd name="T62" fmla="*/ 76200 w 436"/>
              <a:gd name="T63" fmla="*/ 381000 h 245"/>
              <a:gd name="T64" fmla="*/ 30163 w 436"/>
              <a:gd name="T65" fmla="*/ 381000 h 245"/>
              <a:gd name="T66" fmla="*/ 0 w 436"/>
              <a:gd name="T67" fmla="*/ 388938 h 245"/>
              <a:gd name="T68" fmla="*/ 0 w 436"/>
              <a:gd name="T69" fmla="*/ 358775 h 245"/>
              <a:gd name="T70" fmla="*/ 0 w 436"/>
              <a:gd name="T71" fmla="*/ 320675 h 245"/>
              <a:gd name="T72" fmla="*/ 0 w 436"/>
              <a:gd name="T73" fmla="*/ 258763 h 245"/>
              <a:gd name="T74" fmla="*/ 0 w 436"/>
              <a:gd name="T75" fmla="*/ 220663 h 245"/>
              <a:gd name="T76" fmla="*/ 0 w 436"/>
              <a:gd name="T77" fmla="*/ 190500 h 245"/>
              <a:gd name="T78" fmla="*/ 0 w 436"/>
              <a:gd name="T79" fmla="*/ 152400 h 245"/>
              <a:gd name="T80" fmla="*/ 0 w 436"/>
              <a:gd name="T81" fmla="*/ 92075 h 245"/>
              <a:gd name="T82" fmla="*/ 0 w 436"/>
              <a:gd name="T83" fmla="*/ 15875 h 245"/>
              <a:gd name="T84" fmla="*/ 14288 w 436"/>
              <a:gd name="T85" fmla="*/ 0 h 245"/>
              <a:gd name="T86" fmla="*/ 98425 w 436"/>
              <a:gd name="T87" fmla="*/ 0 h 245"/>
              <a:gd name="T88" fmla="*/ 182562 w 436"/>
              <a:gd name="T89" fmla="*/ 0 h 245"/>
              <a:gd name="T90" fmla="*/ 212725 w 436"/>
              <a:gd name="T91" fmla="*/ 7938 h 245"/>
              <a:gd name="T92" fmla="*/ 204788 w 436"/>
              <a:gd name="T93" fmla="*/ 30163 h 245"/>
              <a:gd name="T94" fmla="*/ 190500 w 436"/>
              <a:gd name="T95" fmla="*/ 53975 h 245"/>
              <a:gd name="T96" fmla="*/ 174625 w 436"/>
              <a:gd name="T97" fmla="*/ 68263 h 245"/>
              <a:gd name="T98" fmla="*/ 174625 w 436"/>
              <a:gd name="T99" fmla="*/ 130175 h 245"/>
              <a:gd name="T100" fmla="*/ 228600 w 436"/>
              <a:gd name="T101" fmla="*/ 130175 h 245"/>
              <a:gd name="T102" fmla="*/ 258763 w 436"/>
              <a:gd name="T103" fmla="*/ 130175 h 245"/>
              <a:gd name="T104" fmla="*/ 288925 w 436"/>
              <a:gd name="T105" fmla="*/ 130175 h 245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436"/>
              <a:gd name="T160" fmla="*/ 0 h 245"/>
              <a:gd name="T161" fmla="*/ 436 w 436"/>
              <a:gd name="T162" fmla="*/ 245 h 245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436" h="245">
                <a:moveTo>
                  <a:pt x="182" y="86"/>
                </a:moveTo>
                <a:lnTo>
                  <a:pt x="182" y="91"/>
                </a:lnTo>
                <a:lnTo>
                  <a:pt x="182" y="96"/>
                </a:lnTo>
                <a:lnTo>
                  <a:pt x="187" y="96"/>
                </a:lnTo>
                <a:lnTo>
                  <a:pt x="192" y="96"/>
                </a:lnTo>
                <a:lnTo>
                  <a:pt x="206" y="96"/>
                </a:lnTo>
                <a:lnTo>
                  <a:pt x="211" y="96"/>
                </a:lnTo>
                <a:lnTo>
                  <a:pt x="216" y="96"/>
                </a:lnTo>
                <a:lnTo>
                  <a:pt x="220" y="96"/>
                </a:lnTo>
                <a:lnTo>
                  <a:pt x="225" y="96"/>
                </a:lnTo>
                <a:lnTo>
                  <a:pt x="230" y="96"/>
                </a:lnTo>
                <a:lnTo>
                  <a:pt x="235" y="96"/>
                </a:lnTo>
                <a:lnTo>
                  <a:pt x="240" y="96"/>
                </a:lnTo>
                <a:lnTo>
                  <a:pt x="244" y="96"/>
                </a:lnTo>
                <a:lnTo>
                  <a:pt x="249" y="96"/>
                </a:lnTo>
                <a:lnTo>
                  <a:pt x="273" y="96"/>
                </a:lnTo>
                <a:lnTo>
                  <a:pt x="297" y="96"/>
                </a:lnTo>
                <a:lnTo>
                  <a:pt x="326" y="96"/>
                </a:lnTo>
                <a:lnTo>
                  <a:pt x="350" y="96"/>
                </a:lnTo>
                <a:lnTo>
                  <a:pt x="359" y="96"/>
                </a:lnTo>
                <a:lnTo>
                  <a:pt x="364" y="96"/>
                </a:lnTo>
                <a:lnTo>
                  <a:pt x="369" y="96"/>
                </a:lnTo>
                <a:lnTo>
                  <a:pt x="374" y="96"/>
                </a:lnTo>
                <a:lnTo>
                  <a:pt x="379" y="96"/>
                </a:lnTo>
                <a:lnTo>
                  <a:pt x="379" y="101"/>
                </a:lnTo>
                <a:lnTo>
                  <a:pt x="383" y="101"/>
                </a:lnTo>
                <a:lnTo>
                  <a:pt x="388" y="101"/>
                </a:lnTo>
                <a:lnTo>
                  <a:pt x="383" y="101"/>
                </a:lnTo>
                <a:lnTo>
                  <a:pt x="388" y="101"/>
                </a:lnTo>
                <a:lnTo>
                  <a:pt x="388" y="106"/>
                </a:lnTo>
                <a:lnTo>
                  <a:pt x="388" y="101"/>
                </a:lnTo>
                <a:lnTo>
                  <a:pt x="388" y="106"/>
                </a:lnTo>
                <a:lnTo>
                  <a:pt x="393" y="106"/>
                </a:lnTo>
                <a:lnTo>
                  <a:pt x="393" y="110"/>
                </a:lnTo>
                <a:lnTo>
                  <a:pt x="393" y="115"/>
                </a:lnTo>
                <a:lnTo>
                  <a:pt x="398" y="115"/>
                </a:lnTo>
                <a:lnTo>
                  <a:pt x="393" y="115"/>
                </a:lnTo>
                <a:lnTo>
                  <a:pt x="398" y="120"/>
                </a:lnTo>
                <a:lnTo>
                  <a:pt x="403" y="120"/>
                </a:lnTo>
                <a:lnTo>
                  <a:pt x="403" y="125"/>
                </a:lnTo>
                <a:lnTo>
                  <a:pt x="398" y="125"/>
                </a:lnTo>
                <a:lnTo>
                  <a:pt x="398" y="130"/>
                </a:lnTo>
                <a:lnTo>
                  <a:pt x="398" y="134"/>
                </a:lnTo>
                <a:lnTo>
                  <a:pt x="393" y="134"/>
                </a:lnTo>
                <a:lnTo>
                  <a:pt x="398" y="134"/>
                </a:lnTo>
                <a:lnTo>
                  <a:pt x="398" y="139"/>
                </a:lnTo>
                <a:lnTo>
                  <a:pt x="393" y="139"/>
                </a:lnTo>
                <a:lnTo>
                  <a:pt x="398" y="139"/>
                </a:lnTo>
                <a:lnTo>
                  <a:pt x="403" y="139"/>
                </a:lnTo>
                <a:lnTo>
                  <a:pt x="407" y="139"/>
                </a:lnTo>
                <a:lnTo>
                  <a:pt x="407" y="144"/>
                </a:lnTo>
                <a:lnTo>
                  <a:pt x="412" y="144"/>
                </a:lnTo>
                <a:lnTo>
                  <a:pt x="412" y="149"/>
                </a:lnTo>
                <a:lnTo>
                  <a:pt x="412" y="154"/>
                </a:lnTo>
                <a:lnTo>
                  <a:pt x="417" y="154"/>
                </a:lnTo>
                <a:lnTo>
                  <a:pt x="422" y="154"/>
                </a:lnTo>
                <a:lnTo>
                  <a:pt x="422" y="149"/>
                </a:lnTo>
                <a:lnTo>
                  <a:pt x="427" y="154"/>
                </a:lnTo>
                <a:lnTo>
                  <a:pt x="427" y="158"/>
                </a:lnTo>
                <a:lnTo>
                  <a:pt x="427" y="163"/>
                </a:lnTo>
                <a:lnTo>
                  <a:pt x="431" y="163"/>
                </a:lnTo>
                <a:lnTo>
                  <a:pt x="431" y="168"/>
                </a:lnTo>
                <a:lnTo>
                  <a:pt x="431" y="173"/>
                </a:lnTo>
                <a:lnTo>
                  <a:pt x="427" y="173"/>
                </a:lnTo>
                <a:lnTo>
                  <a:pt x="422" y="173"/>
                </a:lnTo>
                <a:lnTo>
                  <a:pt x="422" y="178"/>
                </a:lnTo>
                <a:lnTo>
                  <a:pt x="422" y="173"/>
                </a:lnTo>
                <a:lnTo>
                  <a:pt x="422" y="178"/>
                </a:lnTo>
                <a:lnTo>
                  <a:pt x="422" y="182"/>
                </a:lnTo>
                <a:lnTo>
                  <a:pt x="417" y="182"/>
                </a:lnTo>
                <a:lnTo>
                  <a:pt x="422" y="182"/>
                </a:lnTo>
                <a:lnTo>
                  <a:pt x="422" y="187"/>
                </a:lnTo>
                <a:lnTo>
                  <a:pt x="422" y="192"/>
                </a:lnTo>
                <a:lnTo>
                  <a:pt x="417" y="192"/>
                </a:lnTo>
                <a:lnTo>
                  <a:pt x="417" y="197"/>
                </a:lnTo>
                <a:lnTo>
                  <a:pt x="417" y="202"/>
                </a:lnTo>
                <a:lnTo>
                  <a:pt x="422" y="202"/>
                </a:lnTo>
                <a:lnTo>
                  <a:pt x="417" y="202"/>
                </a:lnTo>
                <a:lnTo>
                  <a:pt x="422" y="202"/>
                </a:lnTo>
                <a:lnTo>
                  <a:pt x="417" y="202"/>
                </a:lnTo>
                <a:lnTo>
                  <a:pt x="422" y="202"/>
                </a:lnTo>
                <a:lnTo>
                  <a:pt x="422" y="206"/>
                </a:lnTo>
                <a:lnTo>
                  <a:pt x="427" y="206"/>
                </a:lnTo>
                <a:lnTo>
                  <a:pt x="427" y="211"/>
                </a:lnTo>
                <a:lnTo>
                  <a:pt x="427" y="216"/>
                </a:lnTo>
                <a:lnTo>
                  <a:pt x="422" y="216"/>
                </a:lnTo>
                <a:lnTo>
                  <a:pt x="422" y="221"/>
                </a:lnTo>
                <a:lnTo>
                  <a:pt x="427" y="221"/>
                </a:lnTo>
                <a:lnTo>
                  <a:pt x="427" y="226"/>
                </a:lnTo>
                <a:lnTo>
                  <a:pt x="427" y="230"/>
                </a:lnTo>
                <a:lnTo>
                  <a:pt x="431" y="230"/>
                </a:lnTo>
                <a:lnTo>
                  <a:pt x="431" y="226"/>
                </a:lnTo>
                <a:lnTo>
                  <a:pt x="431" y="230"/>
                </a:lnTo>
                <a:lnTo>
                  <a:pt x="431" y="235"/>
                </a:lnTo>
                <a:lnTo>
                  <a:pt x="436" y="240"/>
                </a:lnTo>
                <a:lnTo>
                  <a:pt x="431" y="240"/>
                </a:lnTo>
                <a:lnTo>
                  <a:pt x="422" y="240"/>
                </a:lnTo>
                <a:lnTo>
                  <a:pt x="407" y="240"/>
                </a:lnTo>
                <a:lnTo>
                  <a:pt x="403" y="240"/>
                </a:lnTo>
                <a:lnTo>
                  <a:pt x="393" y="240"/>
                </a:lnTo>
                <a:lnTo>
                  <a:pt x="388" y="240"/>
                </a:lnTo>
                <a:lnTo>
                  <a:pt x="383" y="240"/>
                </a:lnTo>
                <a:lnTo>
                  <a:pt x="364" y="240"/>
                </a:lnTo>
                <a:lnTo>
                  <a:pt x="350" y="240"/>
                </a:lnTo>
                <a:lnTo>
                  <a:pt x="340" y="240"/>
                </a:lnTo>
                <a:lnTo>
                  <a:pt x="316" y="240"/>
                </a:lnTo>
                <a:lnTo>
                  <a:pt x="311" y="240"/>
                </a:lnTo>
                <a:lnTo>
                  <a:pt x="292" y="240"/>
                </a:lnTo>
                <a:lnTo>
                  <a:pt x="288" y="240"/>
                </a:lnTo>
                <a:lnTo>
                  <a:pt x="268" y="240"/>
                </a:lnTo>
                <a:lnTo>
                  <a:pt x="235" y="240"/>
                </a:lnTo>
                <a:lnTo>
                  <a:pt x="220" y="240"/>
                </a:lnTo>
                <a:lnTo>
                  <a:pt x="216" y="240"/>
                </a:lnTo>
                <a:lnTo>
                  <a:pt x="192" y="240"/>
                </a:lnTo>
                <a:lnTo>
                  <a:pt x="187" y="240"/>
                </a:lnTo>
                <a:lnTo>
                  <a:pt x="182" y="240"/>
                </a:lnTo>
                <a:lnTo>
                  <a:pt x="177" y="240"/>
                </a:lnTo>
                <a:lnTo>
                  <a:pt x="148" y="240"/>
                </a:lnTo>
                <a:lnTo>
                  <a:pt x="144" y="240"/>
                </a:lnTo>
                <a:lnTo>
                  <a:pt x="139" y="240"/>
                </a:lnTo>
                <a:lnTo>
                  <a:pt x="120" y="240"/>
                </a:lnTo>
                <a:lnTo>
                  <a:pt x="115" y="240"/>
                </a:lnTo>
                <a:lnTo>
                  <a:pt x="110" y="240"/>
                </a:lnTo>
                <a:lnTo>
                  <a:pt x="100" y="240"/>
                </a:lnTo>
                <a:lnTo>
                  <a:pt x="91" y="240"/>
                </a:lnTo>
                <a:lnTo>
                  <a:pt x="67" y="240"/>
                </a:lnTo>
                <a:lnTo>
                  <a:pt x="52" y="240"/>
                </a:lnTo>
                <a:lnTo>
                  <a:pt x="48" y="240"/>
                </a:lnTo>
                <a:lnTo>
                  <a:pt x="33" y="240"/>
                </a:lnTo>
                <a:lnTo>
                  <a:pt x="28" y="240"/>
                </a:lnTo>
                <a:lnTo>
                  <a:pt x="24" y="240"/>
                </a:lnTo>
                <a:lnTo>
                  <a:pt x="19" y="240"/>
                </a:lnTo>
                <a:lnTo>
                  <a:pt x="14" y="240"/>
                </a:lnTo>
                <a:lnTo>
                  <a:pt x="9" y="240"/>
                </a:lnTo>
                <a:lnTo>
                  <a:pt x="4" y="245"/>
                </a:lnTo>
                <a:lnTo>
                  <a:pt x="0" y="245"/>
                </a:lnTo>
                <a:lnTo>
                  <a:pt x="0" y="240"/>
                </a:lnTo>
                <a:lnTo>
                  <a:pt x="0" y="235"/>
                </a:lnTo>
                <a:lnTo>
                  <a:pt x="0" y="230"/>
                </a:lnTo>
                <a:lnTo>
                  <a:pt x="0" y="226"/>
                </a:lnTo>
                <a:lnTo>
                  <a:pt x="0" y="221"/>
                </a:lnTo>
                <a:lnTo>
                  <a:pt x="0" y="216"/>
                </a:lnTo>
                <a:lnTo>
                  <a:pt x="0" y="206"/>
                </a:lnTo>
                <a:lnTo>
                  <a:pt x="0" y="202"/>
                </a:lnTo>
                <a:lnTo>
                  <a:pt x="0" y="197"/>
                </a:lnTo>
                <a:lnTo>
                  <a:pt x="0" y="192"/>
                </a:lnTo>
                <a:lnTo>
                  <a:pt x="0" y="187"/>
                </a:lnTo>
                <a:lnTo>
                  <a:pt x="0" y="163"/>
                </a:lnTo>
                <a:lnTo>
                  <a:pt x="0" y="158"/>
                </a:lnTo>
                <a:lnTo>
                  <a:pt x="0" y="149"/>
                </a:lnTo>
                <a:lnTo>
                  <a:pt x="0" y="144"/>
                </a:lnTo>
                <a:lnTo>
                  <a:pt x="0" y="139"/>
                </a:lnTo>
                <a:lnTo>
                  <a:pt x="0" y="134"/>
                </a:lnTo>
                <a:lnTo>
                  <a:pt x="0" y="130"/>
                </a:lnTo>
                <a:lnTo>
                  <a:pt x="0" y="125"/>
                </a:lnTo>
                <a:lnTo>
                  <a:pt x="0" y="120"/>
                </a:lnTo>
                <a:lnTo>
                  <a:pt x="0" y="115"/>
                </a:lnTo>
                <a:lnTo>
                  <a:pt x="4" y="110"/>
                </a:lnTo>
                <a:lnTo>
                  <a:pt x="0" y="106"/>
                </a:lnTo>
                <a:lnTo>
                  <a:pt x="0" y="96"/>
                </a:lnTo>
                <a:lnTo>
                  <a:pt x="0" y="91"/>
                </a:lnTo>
                <a:lnTo>
                  <a:pt x="0" y="77"/>
                </a:lnTo>
                <a:lnTo>
                  <a:pt x="0" y="72"/>
                </a:lnTo>
                <a:lnTo>
                  <a:pt x="0" y="58"/>
                </a:lnTo>
                <a:lnTo>
                  <a:pt x="0" y="34"/>
                </a:lnTo>
                <a:lnTo>
                  <a:pt x="0" y="29"/>
                </a:lnTo>
                <a:lnTo>
                  <a:pt x="0" y="19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  <a:lnTo>
                  <a:pt x="4" y="0"/>
                </a:lnTo>
                <a:lnTo>
                  <a:pt x="9" y="0"/>
                </a:lnTo>
                <a:lnTo>
                  <a:pt x="19" y="0"/>
                </a:lnTo>
                <a:lnTo>
                  <a:pt x="52" y="0"/>
                </a:lnTo>
                <a:lnTo>
                  <a:pt x="57" y="0"/>
                </a:lnTo>
                <a:lnTo>
                  <a:pt x="62" y="0"/>
                </a:lnTo>
                <a:lnTo>
                  <a:pt x="81" y="0"/>
                </a:lnTo>
                <a:lnTo>
                  <a:pt x="86" y="0"/>
                </a:lnTo>
                <a:lnTo>
                  <a:pt x="91" y="0"/>
                </a:lnTo>
                <a:lnTo>
                  <a:pt x="115" y="0"/>
                </a:lnTo>
                <a:lnTo>
                  <a:pt x="120" y="0"/>
                </a:lnTo>
                <a:lnTo>
                  <a:pt x="124" y="0"/>
                </a:lnTo>
                <a:lnTo>
                  <a:pt x="134" y="0"/>
                </a:lnTo>
                <a:lnTo>
                  <a:pt x="134" y="5"/>
                </a:lnTo>
                <a:lnTo>
                  <a:pt x="134" y="10"/>
                </a:lnTo>
                <a:lnTo>
                  <a:pt x="134" y="14"/>
                </a:lnTo>
                <a:lnTo>
                  <a:pt x="134" y="19"/>
                </a:lnTo>
                <a:lnTo>
                  <a:pt x="129" y="19"/>
                </a:lnTo>
                <a:lnTo>
                  <a:pt x="129" y="24"/>
                </a:lnTo>
                <a:lnTo>
                  <a:pt x="124" y="29"/>
                </a:lnTo>
                <a:lnTo>
                  <a:pt x="124" y="34"/>
                </a:lnTo>
                <a:lnTo>
                  <a:pt x="120" y="34"/>
                </a:lnTo>
                <a:lnTo>
                  <a:pt x="120" y="38"/>
                </a:lnTo>
                <a:lnTo>
                  <a:pt x="115" y="38"/>
                </a:lnTo>
                <a:lnTo>
                  <a:pt x="110" y="38"/>
                </a:lnTo>
                <a:lnTo>
                  <a:pt x="110" y="43"/>
                </a:lnTo>
                <a:lnTo>
                  <a:pt x="110" y="58"/>
                </a:lnTo>
                <a:lnTo>
                  <a:pt x="110" y="62"/>
                </a:lnTo>
                <a:lnTo>
                  <a:pt x="110" y="77"/>
                </a:lnTo>
                <a:lnTo>
                  <a:pt x="110" y="82"/>
                </a:lnTo>
                <a:lnTo>
                  <a:pt x="115" y="82"/>
                </a:lnTo>
                <a:lnTo>
                  <a:pt x="120" y="82"/>
                </a:lnTo>
                <a:lnTo>
                  <a:pt x="134" y="82"/>
                </a:lnTo>
                <a:lnTo>
                  <a:pt x="144" y="82"/>
                </a:lnTo>
                <a:lnTo>
                  <a:pt x="148" y="82"/>
                </a:lnTo>
                <a:lnTo>
                  <a:pt x="153" y="82"/>
                </a:lnTo>
                <a:lnTo>
                  <a:pt x="158" y="82"/>
                </a:lnTo>
                <a:lnTo>
                  <a:pt x="163" y="82"/>
                </a:lnTo>
                <a:lnTo>
                  <a:pt x="168" y="82"/>
                </a:lnTo>
                <a:lnTo>
                  <a:pt x="172" y="82"/>
                </a:lnTo>
                <a:lnTo>
                  <a:pt x="177" y="82"/>
                </a:lnTo>
                <a:lnTo>
                  <a:pt x="182" y="82"/>
                </a:lnTo>
                <a:lnTo>
                  <a:pt x="182" y="86"/>
                </a:lnTo>
                <a:close/>
              </a:path>
            </a:pathLst>
          </a:custGeom>
          <a:solidFill>
            <a:srgbClr val="FF33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7" name="Freeform 1045"/>
          <p:cNvSpPr>
            <a:spLocks/>
          </p:cNvSpPr>
          <p:nvPr/>
        </p:nvSpPr>
        <p:spPr bwMode="auto">
          <a:xfrm>
            <a:off x="5533646" y="3073129"/>
            <a:ext cx="692150" cy="623888"/>
          </a:xfrm>
          <a:custGeom>
            <a:avLst/>
            <a:gdLst>
              <a:gd name="T0" fmla="*/ 273050 w 436"/>
              <a:gd name="T1" fmla="*/ 236538 h 393"/>
              <a:gd name="T2" fmla="*/ 174625 w 436"/>
              <a:gd name="T3" fmla="*/ 212725 h 393"/>
              <a:gd name="T4" fmla="*/ 152400 w 436"/>
              <a:gd name="T5" fmla="*/ 182563 h 393"/>
              <a:gd name="T6" fmla="*/ 90487 w 436"/>
              <a:gd name="T7" fmla="*/ 84138 h 393"/>
              <a:gd name="T8" fmla="*/ 38100 w 436"/>
              <a:gd name="T9" fmla="*/ 84138 h 393"/>
              <a:gd name="T10" fmla="*/ 0 w 436"/>
              <a:gd name="T11" fmla="*/ 7938 h 393"/>
              <a:gd name="T12" fmla="*/ 38100 w 436"/>
              <a:gd name="T13" fmla="*/ 0 h 393"/>
              <a:gd name="T14" fmla="*/ 106363 w 436"/>
              <a:gd name="T15" fmla="*/ 0 h 393"/>
              <a:gd name="T16" fmla="*/ 190500 w 436"/>
              <a:gd name="T17" fmla="*/ 0 h 393"/>
              <a:gd name="T18" fmla="*/ 288925 w 436"/>
              <a:gd name="T19" fmla="*/ 0 h 393"/>
              <a:gd name="T20" fmla="*/ 373062 w 436"/>
              <a:gd name="T21" fmla="*/ 0 h 393"/>
              <a:gd name="T22" fmla="*/ 501650 w 436"/>
              <a:gd name="T23" fmla="*/ 0 h 393"/>
              <a:gd name="T24" fmla="*/ 615950 w 436"/>
              <a:gd name="T25" fmla="*/ 0 h 393"/>
              <a:gd name="T26" fmla="*/ 684213 w 436"/>
              <a:gd name="T27" fmla="*/ 0 h 393"/>
              <a:gd name="T28" fmla="*/ 692150 w 436"/>
              <a:gd name="T29" fmla="*/ 30163 h 393"/>
              <a:gd name="T30" fmla="*/ 692150 w 436"/>
              <a:gd name="T31" fmla="*/ 92075 h 393"/>
              <a:gd name="T32" fmla="*/ 692150 w 436"/>
              <a:gd name="T33" fmla="*/ 228600 h 393"/>
              <a:gd name="T34" fmla="*/ 692150 w 436"/>
              <a:gd name="T35" fmla="*/ 304800 h 393"/>
              <a:gd name="T36" fmla="*/ 692150 w 436"/>
              <a:gd name="T37" fmla="*/ 327025 h 393"/>
              <a:gd name="T38" fmla="*/ 692150 w 436"/>
              <a:gd name="T39" fmla="*/ 419100 h 393"/>
              <a:gd name="T40" fmla="*/ 677863 w 436"/>
              <a:gd name="T41" fmla="*/ 503238 h 393"/>
              <a:gd name="T42" fmla="*/ 684213 w 436"/>
              <a:gd name="T43" fmla="*/ 555625 h 393"/>
              <a:gd name="T44" fmla="*/ 585788 w 436"/>
              <a:gd name="T45" fmla="*/ 623888 h 393"/>
              <a:gd name="T46" fmla="*/ 463550 w 436"/>
              <a:gd name="T47" fmla="*/ 623888 h 393"/>
              <a:gd name="T48" fmla="*/ 457200 w 436"/>
              <a:gd name="T49" fmla="*/ 601663 h 393"/>
              <a:gd name="T50" fmla="*/ 449263 w 436"/>
              <a:gd name="T51" fmla="*/ 585788 h 393"/>
              <a:gd name="T52" fmla="*/ 449263 w 436"/>
              <a:gd name="T53" fmla="*/ 563563 h 393"/>
              <a:gd name="T54" fmla="*/ 425450 w 436"/>
              <a:gd name="T55" fmla="*/ 547688 h 393"/>
              <a:gd name="T56" fmla="*/ 419100 w 436"/>
              <a:gd name="T57" fmla="*/ 533400 h 393"/>
              <a:gd name="T58" fmla="*/ 419100 w 436"/>
              <a:gd name="T59" fmla="*/ 509588 h 393"/>
              <a:gd name="T60" fmla="*/ 411163 w 436"/>
              <a:gd name="T61" fmla="*/ 495300 h 393"/>
              <a:gd name="T62" fmla="*/ 395287 w 436"/>
              <a:gd name="T63" fmla="*/ 471488 h 393"/>
              <a:gd name="T64" fmla="*/ 387350 w 436"/>
              <a:gd name="T65" fmla="*/ 457200 h 393"/>
              <a:gd name="T66" fmla="*/ 373062 w 436"/>
              <a:gd name="T67" fmla="*/ 449263 h 393"/>
              <a:gd name="T68" fmla="*/ 342900 w 436"/>
              <a:gd name="T69" fmla="*/ 441325 h 393"/>
              <a:gd name="T70" fmla="*/ 327025 w 436"/>
              <a:gd name="T71" fmla="*/ 433388 h 393"/>
              <a:gd name="T72" fmla="*/ 311150 w 436"/>
              <a:gd name="T73" fmla="*/ 427038 h 393"/>
              <a:gd name="T74" fmla="*/ 311150 w 436"/>
              <a:gd name="T75" fmla="*/ 419100 h 393"/>
              <a:gd name="T76" fmla="*/ 296863 w 436"/>
              <a:gd name="T77" fmla="*/ 388938 h 393"/>
              <a:gd name="T78" fmla="*/ 280988 w 436"/>
              <a:gd name="T79" fmla="*/ 365125 h 393"/>
              <a:gd name="T80" fmla="*/ 280988 w 436"/>
              <a:gd name="T81" fmla="*/ 350838 h 393"/>
              <a:gd name="T82" fmla="*/ 250825 w 436"/>
              <a:gd name="T83" fmla="*/ 327025 h 393"/>
              <a:gd name="T84" fmla="*/ 234950 w 436"/>
              <a:gd name="T85" fmla="*/ 304800 h 393"/>
              <a:gd name="T86" fmla="*/ 204788 w 436"/>
              <a:gd name="T87" fmla="*/ 304800 h 393"/>
              <a:gd name="T88" fmla="*/ 190500 w 436"/>
              <a:gd name="T89" fmla="*/ 280988 h 393"/>
              <a:gd name="T90" fmla="*/ 174625 w 436"/>
              <a:gd name="T91" fmla="*/ 258763 h 393"/>
              <a:gd name="T92" fmla="*/ 190500 w 436"/>
              <a:gd name="T93" fmla="*/ 266700 h 393"/>
              <a:gd name="T94" fmla="*/ 212725 w 436"/>
              <a:gd name="T95" fmla="*/ 280988 h 393"/>
              <a:gd name="T96" fmla="*/ 234950 w 436"/>
              <a:gd name="T97" fmla="*/ 296863 h 393"/>
              <a:gd name="T98" fmla="*/ 250825 w 436"/>
              <a:gd name="T99" fmla="*/ 274638 h 393"/>
              <a:gd name="T100" fmla="*/ 258763 w 436"/>
              <a:gd name="T101" fmla="*/ 258763 h 393"/>
              <a:gd name="T102" fmla="*/ 258763 w 436"/>
              <a:gd name="T103" fmla="*/ 250825 h 393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436"/>
              <a:gd name="T157" fmla="*/ 0 h 393"/>
              <a:gd name="T158" fmla="*/ 436 w 436"/>
              <a:gd name="T159" fmla="*/ 393 h 393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436" h="393">
                <a:moveTo>
                  <a:pt x="172" y="153"/>
                </a:moveTo>
                <a:lnTo>
                  <a:pt x="168" y="149"/>
                </a:lnTo>
                <a:lnTo>
                  <a:pt x="172" y="149"/>
                </a:lnTo>
                <a:lnTo>
                  <a:pt x="168" y="149"/>
                </a:lnTo>
                <a:lnTo>
                  <a:pt x="172" y="149"/>
                </a:lnTo>
                <a:lnTo>
                  <a:pt x="153" y="149"/>
                </a:lnTo>
                <a:lnTo>
                  <a:pt x="134" y="149"/>
                </a:lnTo>
                <a:lnTo>
                  <a:pt x="115" y="149"/>
                </a:lnTo>
                <a:lnTo>
                  <a:pt x="110" y="149"/>
                </a:lnTo>
                <a:lnTo>
                  <a:pt x="110" y="134"/>
                </a:lnTo>
                <a:lnTo>
                  <a:pt x="110" y="129"/>
                </a:lnTo>
                <a:lnTo>
                  <a:pt x="110" y="125"/>
                </a:lnTo>
                <a:lnTo>
                  <a:pt x="110" y="115"/>
                </a:lnTo>
                <a:lnTo>
                  <a:pt x="100" y="115"/>
                </a:lnTo>
                <a:lnTo>
                  <a:pt x="96" y="115"/>
                </a:lnTo>
                <a:lnTo>
                  <a:pt x="72" y="115"/>
                </a:lnTo>
                <a:lnTo>
                  <a:pt x="72" y="110"/>
                </a:lnTo>
                <a:lnTo>
                  <a:pt x="72" y="82"/>
                </a:lnTo>
                <a:lnTo>
                  <a:pt x="57" y="58"/>
                </a:lnTo>
                <a:lnTo>
                  <a:pt x="57" y="53"/>
                </a:lnTo>
                <a:lnTo>
                  <a:pt x="52" y="53"/>
                </a:lnTo>
                <a:lnTo>
                  <a:pt x="48" y="53"/>
                </a:lnTo>
                <a:lnTo>
                  <a:pt x="43" y="53"/>
                </a:lnTo>
                <a:lnTo>
                  <a:pt x="38" y="53"/>
                </a:lnTo>
                <a:lnTo>
                  <a:pt x="24" y="53"/>
                </a:lnTo>
                <a:lnTo>
                  <a:pt x="0" y="53"/>
                </a:lnTo>
                <a:lnTo>
                  <a:pt x="0" y="14"/>
                </a:lnTo>
                <a:lnTo>
                  <a:pt x="0" y="5"/>
                </a:lnTo>
                <a:lnTo>
                  <a:pt x="0" y="0"/>
                </a:lnTo>
                <a:lnTo>
                  <a:pt x="0" y="5"/>
                </a:lnTo>
                <a:lnTo>
                  <a:pt x="4" y="5"/>
                </a:lnTo>
                <a:lnTo>
                  <a:pt x="9" y="0"/>
                </a:lnTo>
                <a:lnTo>
                  <a:pt x="14" y="0"/>
                </a:lnTo>
                <a:lnTo>
                  <a:pt x="19" y="0"/>
                </a:lnTo>
                <a:lnTo>
                  <a:pt x="24" y="0"/>
                </a:lnTo>
                <a:lnTo>
                  <a:pt x="28" y="0"/>
                </a:lnTo>
                <a:lnTo>
                  <a:pt x="33" y="0"/>
                </a:lnTo>
                <a:lnTo>
                  <a:pt x="48" y="0"/>
                </a:lnTo>
                <a:lnTo>
                  <a:pt x="52" y="0"/>
                </a:lnTo>
                <a:lnTo>
                  <a:pt x="67" y="0"/>
                </a:lnTo>
                <a:lnTo>
                  <a:pt x="91" y="0"/>
                </a:lnTo>
                <a:lnTo>
                  <a:pt x="100" y="0"/>
                </a:lnTo>
                <a:lnTo>
                  <a:pt x="110" y="0"/>
                </a:lnTo>
                <a:lnTo>
                  <a:pt x="115" y="0"/>
                </a:lnTo>
                <a:lnTo>
                  <a:pt x="120" y="0"/>
                </a:lnTo>
                <a:lnTo>
                  <a:pt x="139" y="0"/>
                </a:lnTo>
                <a:lnTo>
                  <a:pt x="144" y="0"/>
                </a:lnTo>
                <a:lnTo>
                  <a:pt x="148" y="0"/>
                </a:lnTo>
                <a:lnTo>
                  <a:pt x="177" y="0"/>
                </a:lnTo>
                <a:lnTo>
                  <a:pt x="182" y="0"/>
                </a:lnTo>
                <a:lnTo>
                  <a:pt x="187" y="0"/>
                </a:lnTo>
                <a:lnTo>
                  <a:pt x="192" y="0"/>
                </a:lnTo>
                <a:lnTo>
                  <a:pt x="216" y="0"/>
                </a:lnTo>
                <a:lnTo>
                  <a:pt x="220" y="0"/>
                </a:lnTo>
                <a:lnTo>
                  <a:pt x="235" y="0"/>
                </a:lnTo>
                <a:lnTo>
                  <a:pt x="268" y="0"/>
                </a:lnTo>
                <a:lnTo>
                  <a:pt x="288" y="0"/>
                </a:lnTo>
                <a:lnTo>
                  <a:pt x="292" y="0"/>
                </a:lnTo>
                <a:lnTo>
                  <a:pt x="311" y="0"/>
                </a:lnTo>
                <a:lnTo>
                  <a:pt x="316" y="0"/>
                </a:lnTo>
                <a:lnTo>
                  <a:pt x="340" y="0"/>
                </a:lnTo>
                <a:lnTo>
                  <a:pt x="350" y="0"/>
                </a:lnTo>
                <a:lnTo>
                  <a:pt x="364" y="0"/>
                </a:lnTo>
                <a:lnTo>
                  <a:pt x="383" y="0"/>
                </a:lnTo>
                <a:lnTo>
                  <a:pt x="388" y="0"/>
                </a:lnTo>
                <a:lnTo>
                  <a:pt x="393" y="0"/>
                </a:lnTo>
                <a:lnTo>
                  <a:pt x="403" y="0"/>
                </a:lnTo>
                <a:lnTo>
                  <a:pt x="407" y="0"/>
                </a:lnTo>
                <a:lnTo>
                  <a:pt x="422" y="0"/>
                </a:lnTo>
                <a:lnTo>
                  <a:pt x="431" y="0"/>
                </a:lnTo>
                <a:lnTo>
                  <a:pt x="436" y="0"/>
                </a:lnTo>
                <a:lnTo>
                  <a:pt x="436" y="5"/>
                </a:lnTo>
                <a:lnTo>
                  <a:pt x="436" y="10"/>
                </a:lnTo>
                <a:lnTo>
                  <a:pt x="436" y="14"/>
                </a:lnTo>
                <a:lnTo>
                  <a:pt x="436" y="19"/>
                </a:lnTo>
                <a:lnTo>
                  <a:pt x="436" y="38"/>
                </a:lnTo>
                <a:lnTo>
                  <a:pt x="436" y="43"/>
                </a:lnTo>
                <a:lnTo>
                  <a:pt x="436" y="48"/>
                </a:lnTo>
                <a:lnTo>
                  <a:pt x="436" y="53"/>
                </a:lnTo>
                <a:lnTo>
                  <a:pt x="436" y="58"/>
                </a:lnTo>
                <a:lnTo>
                  <a:pt x="436" y="106"/>
                </a:lnTo>
                <a:lnTo>
                  <a:pt x="436" y="125"/>
                </a:lnTo>
                <a:lnTo>
                  <a:pt x="436" y="129"/>
                </a:lnTo>
                <a:lnTo>
                  <a:pt x="436" y="139"/>
                </a:lnTo>
                <a:lnTo>
                  <a:pt x="436" y="144"/>
                </a:lnTo>
                <a:lnTo>
                  <a:pt x="436" y="149"/>
                </a:lnTo>
                <a:lnTo>
                  <a:pt x="436" y="158"/>
                </a:lnTo>
                <a:lnTo>
                  <a:pt x="436" y="163"/>
                </a:lnTo>
                <a:lnTo>
                  <a:pt x="436" y="187"/>
                </a:lnTo>
                <a:lnTo>
                  <a:pt x="436" y="192"/>
                </a:lnTo>
                <a:lnTo>
                  <a:pt x="431" y="197"/>
                </a:lnTo>
                <a:lnTo>
                  <a:pt x="436" y="201"/>
                </a:lnTo>
                <a:lnTo>
                  <a:pt x="436" y="206"/>
                </a:lnTo>
                <a:lnTo>
                  <a:pt x="431" y="206"/>
                </a:lnTo>
                <a:lnTo>
                  <a:pt x="436" y="206"/>
                </a:lnTo>
                <a:lnTo>
                  <a:pt x="436" y="211"/>
                </a:lnTo>
                <a:lnTo>
                  <a:pt x="436" y="216"/>
                </a:lnTo>
                <a:lnTo>
                  <a:pt x="436" y="221"/>
                </a:lnTo>
                <a:lnTo>
                  <a:pt x="436" y="225"/>
                </a:lnTo>
                <a:lnTo>
                  <a:pt x="436" y="264"/>
                </a:lnTo>
                <a:lnTo>
                  <a:pt x="436" y="293"/>
                </a:lnTo>
                <a:lnTo>
                  <a:pt x="431" y="293"/>
                </a:lnTo>
                <a:lnTo>
                  <a:pt x="427" y="293"/>
                </a:lnTo>
                <a:lnTo>
                  <a:pt x="427" y="302"/>
                </a:lnTo>
                <a:lnTo>
                  <a:pt x="427" y="317"/>
                </a:lnTo>
                <a:lnTo>
                  <a:pt x="427" y="326"/>
                </a:lnTo>
                <a:lnTo>
                  <a:pt x="427" y="331"/>
                </a:lnTo>
                <a:lnTo>
                  <a:pt x="427" y="341"/>
                </a:lnTo>
                <a:lnTo>
                  <a:pt x="431" y="341"/>
                </a:lnTo>
                <a:lnTo>
                  <a:pt x="431" y="350"/>
                </a:lnTo>
                <a:lnTo>
                  <a:pt x="431" y="355"/>
                </a:lnTo>
                <a:lnTo>
                  <a:pt x="431" y="389"/>
                </a:lnTo>
                <a:lnTo>
                  <a:pt x="431" y="393"/>
                </a:lnTo>
                <a:lnTo>
                  <a:pt x="393" y="393"/>
                </a:lnTo>
                <a:lnTo>
                  <a:pt x="369" y="393"/>
                </a:lnTo>
                <a:lnTo>
                  <a:pt x="364" y="393"/>
                </a:lnTo>
                <a:lnTo>
                  <a:pt x="350" y="393"/>
                </a:lnTo>
                <a:lnTo>
                  <a:pt x="326" y="393"/>
                </a:lnTo>
                <a:lnTo>
                  <a:pt x="316" y="393"/>
                </a:lnTo>
                <a:lnTo>
                  <a:pt x="292" y="393"/>
                </a:lnTo>
                <a:lnTo>
                  <a:pt x="283" y="393"/>
                </a:lnTo>
                <a:lnTo>
                  <a:pt x="283" y="389"/>
                </a:lnTo>
                <a:lnTo>
                  <a:pt x="288" y="389"/>
                </a:lnTo>
                <a:lnTo>
                  <a:pt x="288" y="384"/>
                </a:lnTo>
                <a:lnTo>
                  <a:pt x="288" y="379"/>
                </a:lnTo>
                <a:lnTo>
                  <a:pt x="283" y="379"/>
                </a:lnTo>
                <a:lnTo>
                  <a:pt x="283" y="374"/>
                </a:lnTo>
                <a:lnTo>
                  <a:pt x="283" y="379"/>
                </a:lnTo>
                <a:lnTo>
                  <a:pt x="283" y="374"/>
                </a:lnTo>
                <a:lnTo>
                  <a:pt x="283" y="369"/>
                </a:lnTo>
                <a:lnTo>
                  <a:pt x="283" y="365"/>
                </a:lnTo>
                <a:lnTo>
                  <a:pt x="278" y="365"/>
                </a:lnTo>
                <a:lnTo>
                  <a:pt x="283" y="360"/>
                </a:lnTo>
                <a:lnTo>
                  <a:pt x="278" y="360"/>
                </a:lnTo>
                <a:lnTo>
                  <a:pt x="283" y="355"/>
                </a:lnTo>
                <a:lnTo>
                  <a:pt x="278" y="355"/>
                </a:lnTo>
                <a:lnTo>
                  <a:pt x="278" y="350"/>
                </a:lnTo>
                <a:lnTo>
                  <a:pt x="273" y="350"/>
                </a:lnTo>
                <a:lnTo>
                  <a:pt x="273" y="345"/>
                </a:lnTo>
                <a:lnTo>
                  <a:pt x="268" y="345"/>
                </a:lnTo>
                <a:lnTo>
                  <a:pt x="268" y="341"/>
                </a:lnTo>
                <a:lnTo>
                  <a:pt x="273" y="341"/>
                </a:lnTo>
                <a:lnTo>
                  <a:pt x="273" y="336"/>
                </a:lnTo>
                <a:lnTo>
                  <a:pt x="268" y="336"/>
                </a:lnTo>
                <a:lnTo>
                  <a:pt x="264" y="336"/>
                </a:lnTo>
                <a:lnTo>
                  <a:pt x="264" y="331"/>
                </a:lnTo>
                <a:lnTo>
                  <a:pt x="264" y="326"/>
                </a:lnTo>
                <a:lnTo>
                  <a:pt x="268" y="326"/>
                </a:lnTo>
                <a:lnTo>
                  <a:pt x="264" y="326"/>
                </a:lnTo>
                <a:lnTo>
                  <a:pt x="264" y="321"/>
                </a:lnTo>
                <a:lnTo>
                  <a:pt x="264" y="317"/>
                </a:lnTo>
                <a:lnTo>
                  <a:pt x="259" y="317"/>
                </a:lnTo>
                <a:lnTo>
                  <a:pt x="259" y="321"/>
                </a:lnTo>
                <a:lnTo>
                  <a:pt x="259" y="317"/>
                </a:lnTo>
                <a:lnTo>
                  <a:pt x="259" y="312"/>
                </a:lnTo>
                <a:lnTo>
                  <a:pt x="254" y="312"/>
                </a:lnTo>
                <a:lnTo>
                  <a:pt x="254" y="307"/>
                </a:lnTo>
                <a:lnTo>
                  <a:pt x="249" y="307"/>
                </a:lnTo>
                <a:lnTo>
                  <a:pt x="249" y="302"/>
                </a:lnTo>
                <a:lnTo>
                  <a:pt x="249" y="297"/>
                </a:lnTo>
                <a:lnTo>
                  <a:pt x="244" y="297"/>
                </a:lnTo>
                <a:lnTo>
                  <a:pt x="244" y="293"/>
                </a:lnTo>
                <a:lnTo>
                  <a:pt x="249" y="293"/>
                </a:lnTo>
                <a:lnTo>
                  <a:pt x="244" y="293"/>
                </a:lnTo>
                <a:lnTo>
                  <a:pt x="244" y="288"/>
                </a:lnTo>
                <a:lnTo>
                  <a:pt x="240" y="288"/>
                </a:lnTo>
                <a:lnTo>
                  <a:pt x="240" y="283"/>
                </a:lnTo>
                <a:lnTo>
                  <a:pt x="235" y="283"/>
                </a:lnTo>
                <a:lnTo>
                  <a:pt x="235" y="278"/>
                </a:lnTo>
                <a:lnTo>
                  <a:pt x="235" y="283"/>
                </a:lnTo>
                <a:lnTo>
                  <a:pt x="235" y="278"/>
                </a:lnTo>
                <a:lnTo>
                  <a:pt x="230" y="278"/>
                </a:lnTo>
                <a:lnTo>
                  <a:pt x="225" y="278"/>
                </a:lnTo>
                <a:lnTo>
                  <a:pt x="220" y="278"/>
                </a:lnTo>
                <a:lnTo>
                  <a:pt x="216" y="278"/>
                </a:lnTo>
                <a:lnTo>
                  <a:pt x="211" y="278"/>
                </a:lnTo>
                <a:lnTo>
                  <a:pt x="206" y="278"/>
                </a:lnTo>
                <a:lnTo>
                  <a:pt x="206" y="273"/>
                </a:lnTo>
                <a:lnTo>
                  <a:pt x="206" y="278"/>
                </a:lnTo>
                <a:lnTo>
                  <a:pt x="206" y="273"/>
                </a:lnTo>
                <a:lnTo>
                  <a:pt x="201" y="273"/>
                </a:lnTo>
                <a:lnTo>
                  <a:pt x="196" y="273"/>
                </a:lnTo>
                <a:lnTo>
                  <a:pt x="196" y="269"/>
                </a:lnTo>
                <a:lnTo>
                  <a:pt x="196" y="273"/>
                </a:lnTo>
                <a:lnTo>
                  <a:pt x="196" y="269"/>
                </a:lnTo>
                <a:lnTo>
                  <a:pt x="196" y="273"/>
                </a:lnTo>
                <a:lnTo>
                  <a:pt x="196" y="269"/>
                </a:lnTo>
                <a:lnTo>
                  <a:pt x="192" y="269"/>
                </a:lnTo>
                <a:lnTo>
                  <a:pt x="196" y="269"/>
                </a:lnTo>
                <a:lnTo>
                  <a:pt x="196" y="264"/>
                </a:lnTo>
                <a:lnTo>
                  <a:pt x="192" y="264"/>
                </a:lnTo>
                <a:lnTo>
                  <a:pt x="192" y="259"/>
                </a:lnTo>
                <a:lnTo>
                  <a:pt x="192" y="254"/>
                </a:lnTo>
                <a:lnTo>
                  <a:pt x="187" y="249"/>
                </a:lnTo>
                <a:lnTo>
                  <a:pt x="187" y="245"/>
                </a:lnTo>
                <a:lnTo>
                  <a:pt x="192" y="240"/>
                </a:lnTo>
                <a:lnTo>
                  <a:pt x="187" y="240"/>
                </a:lnTo>
                <a:lnTo>
                  <a:pt x="187" y="235"/>
                </a:lnTo>
                <a:lnTo>
                  <a:pt x="182" y="235"/>
                </a:lnTo>
                <a:lnTo>
                  <a:pt x="177" y="230"/>
                </a:lnTo>
                <a:lnTo>
                  <a:pt x="172" y="230"/>
                </a:lnTo>
                <a:lnTo>
                  <a:pt x="168" y="230"/>
                </a:lnTo>
                <a:lnTo>
                  <a:pt x="172" y="225"/>
                </a:lnTo>
                <a:lnTo>
                  <a:pt x="177" y="225"/>
                </a:lnTo>
                <a:lnTo>
                  <a:pt x="177" y="221"/>
                </a:lnTo>
                <a:lnTo>
                  <a:pt x="172" y="221"/>
                </a:lnTo>
                <a:lnTo>
                  <a:pt x="168" y="221"/>
                </a:lnTo>
                <a:lnTo>
                  <a:pt x="168" y="216"/>
                </a:lnTo>
                <a:lnTo>
                  <a:pt x="158" y="211"/>
                </a:lnTo>
                <a:lnTo>
                  <a:pt x="158" y="206"/>
                </a:lnTo>
                <a:lnTo>
                  <a:pt x="153" y="206"/>
                </a:lnTo>
                <a:lnTo>
                  <a:pt x="153" y="201"/>
                </a:lnTo>
                <a:lnTo>
                  <a:pt x="153" y="197"/>
                </a:lnTo>
                <a:lnTo>
                  <a:pt x="148" y="197"/>
                </a:lnTo>
                <a:lnTo>
                  <a:pt x="148" y="192"/>
                </a:lnTo>
                <a:lnTo>
                  <a:pt x="144" y="192"/>
                </a:lnTo>
                <a:lnTo>
                  <a:pt x="139" y="192"/>
                </a:lnTo>
                <a:lnTo>
                  <a:pt x="134" y="192"/>
                </a:lnTo>
                <a:lnTo>
                  <a:pt x="134" y="197"/>
                </a:lnTo>
                <a:lnTo>
                  <a:pt x="129" y="192"/>
                </a:lnTo>
                <a:lnTo>
                  <a:pt x="129" y="187"/>
                </a:lnTo>
                <a:lnTo>
                  <a:pt x="124" y="187"/>
                </a:lnTo>
                <a:lnTo>
                  <a:pt x="124" y="182"/>
                </a:lnTo>
                <a:lnTo>
                  <a:pt x="120" y="182"/>
                </a:lnTo>
                <a:lnTo>
                  <a:pt x="120" y="177"/>
                </a:lnTo>
                <a:lnTo>
                  <a:pt x="115" y="177"/>
                </a:lnTo>
                <a:lnTo>
                  <a:pt x="110" y="177"/>
                </a:lnTo>
                <a:lnTo>
                  <a:pt x="110" y="173"/>
                </a:lnTo>
                <a:lnTo>
                  <a:pt x="110" y="168"/>
                </a:lnTo>
                <a:lnTo>
                  <a:pt x="110" y="163"/>
                </a:lnTo>
                <a:lnTo>
                  <a:pt x="110" y="168"/>
                </a:lnTo>
                <a:lnTo>
                  <a:pt x="110" y="163"/>
                </a:lnTo>
                <a:lnTo>
                  <a:pt x="115" y="163"/>
                </a:lnTo>
                <a:lnTo>
                  <a:pt x="120" y="163"/>
                </a:lnTo>
                <a:lnTo>
                  <a:pt x="120" y="168"/>
                </a:lnTo>
                <a:lnTo>
                  <a:pt x="124" y="168"/>
                </a:lnTo>
                <a:lnTo>
                  <a:pt x="124" y="173"/>
                </a:lnTo>
                <a:lnTo>
                  <a:pt x="129" y="173"/>
                </a:lnTo>
                <a:lnTo>
                  <a:pt x="134" y="173"/>
                </a:lnTo>
                <a:lnTo>
                  <a:pt x="134" y="177"/>
                </a:lnTo>
                <a:lnTo>
                  <a:pt x="139" y="177"/>
                </a:lnTo>
                <a:lnTo>
                  <a:pt x="144" y="177"/>
                </a:lnTo>
                <a:lnTo>
                  <a:pt x="144" y="182"/>
                </a:lnTo>
                <a:lnTo>
                  <a:pt x="148" y="182"/>
                </a:lnTo>
                <a:lnTo>
                  <a:pt x="148" y="187"/>
                </a:lnTo>
                <a:lnTo>
                  <a:pt x="153" y="187"/>
                </a:lnTo>
                <a:lnTo>
                  <a:pt x="153" y="182"/>
                </a:lnTo>
                <a:lnTo>
                  <a:pt x="153" y="177"/>
                </a:lnTo>
                <a:lnTo>
                  <a:pt x="158" y="177"/>
                </a:lnTo>
                <a:lnTo>
                  <a:pt x="158" y="173"/>
                </a:lnTo>
                <a:lnTo>
                  <a:pt x="163" y="173"/>
                </a:lnTo>
                <a:lnTo>
                  <a:pt x="163" y="168"/>
                </a:lnTo>
                <a:lnTo>
                  <a:pt x="163" y="163"/>
                </a:lnTo>
                <a:lnTo>
                  <a:pt x="158" y="163"/>
                </a:lnTo>
                <a:lnTo>
                  <a:pt x="163" y="163"/>
                </a:lnTo>
                <a:lnTo>
                  <a:pt x="158" y="163"/>
                </a:lnTo>
                <a:lnTo>
                  <a:pt x="158" y="158"/>
                </a:lnTo>
                <a:lnTo>
                  <a:pt x="163" y="158"/>
                </a:lnTo>
                <a:lnTo>
                  <a:pt x="163" y="153"/>
                </a:lnTo>
                <a:lnTo>
                  <a:pt x="163" y="158"/>
                </a:lnTo>
                <a:lnTo>
                  <a:pt x="168" y="158"/>
                </a:lnTo>
                <a:lnTo>
                  <a:pt x="172" y="158"/>
                </a:lnTo>
                <a:lnTo>
                  <a:pt x="172" y="153"/>
                </a:lnTo>
                <a:close/>
              </a:path>
            </a:pathLst>
          </a:custGeom>
          <a:solidFill>
            <a:srgbClr val="FF33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488" name="Freeform 1046"/>
          <p:cNvSpPr>
            <a:spLocks/>
          </p:cNvSpPr>
          <p:nvPr/>
        </p:nvSpPr>
        <p:spPr bwMode="auto">
          <a:xfrm>
            <a:off x="6420280" y="4369352"/>
            <a:ext cx="746125" cy="571500"/>
          </a:xfrm>
          <a:custGeom>
            <a:avLst/>
            <a:gdLst>
              <a:gd name="T0" fmla="*/ 730250 w 470"/>
              <a:gd name="T1" fmla="*/ 98425 h 360"/>
              <a:gd name="T2" fmla="*/ 746125 w 470"/>
              <a:gd name="T3" fmla="*/ 152400 h 360"/>
              <a:gd name="T4" fmla="*/ 746125 w 470"/>
              <a:gd name="T5" fmla="*/ 166687 h 360"/>
              <a:gd name="T6" fmla="*/ 738188 w 470"/>
              <a:gd name="T7" fmla="*/ 182562 h 360"/>
              <a:gd name="T8" fmla="*/ 746125 w 470"/>
              <a:gd name="T9" fmla="*/ 242888 h 360"/>
              <a:gd name="T10" fmla="*/ 746125 w 470"/>
              <a:gd name="T11" fmla="*/ 280988 h 360"/>
              <a:gd name="T12" fmla="*/ 746125 w 470"/>
              <a:gd name="T13" fmla="*/ 327025 h 360"/>
              <a:gd name="T14" fmla="*/ 738188 w 470"/>
              <a:gd name="T15" fmla="*/ 373062 h 360"/>
              <a:gd name="T16" fmla="*/ 722313 w 470"/>
              <a:gd name="T17" fmla="*/ 433388 h 360"/>
              <a:gd name="T18" fmla="*/ 715963 w 470"/>
              <a:gd name="T19" fmla="*/ 479425 h 360"/>
              <a:gd name="T20" fmla="*/ 715963 w 470"/>
              <a:gd name="T21" fmla="*/ 539750 h 360"/>
              <a:gd name="T22" fmla="*/ 708025 w 470"/>
              <a:gd name="T23" fmla="*/ 555625 h 360"/>
              <a:gd name="T24" fmla="*/ 700088 w 470"/>
              <a:gd name="T25" fmla="*/ 571500 h 360"/>
              <a:gd name="T26" fmla="*/ 692150 w 470"/>
              <a:gd name="T27" fmla="*/ 563563 h 360"/>
              <a:gd name="T28" fmla="*/ 684213 w 470"/>
              <a:gd name="T29" fmla="*/ 571500 h 360"/>
              <a:gd name="T30" fmla="*/ 669925 w 470"/>
              <a:gd name="T31" fmla="*/ 563563 h 360"/>
              <a:gd name="T32" fmla="*/ 639763 w 470"/>
              <a:gd name="T33" fmla="*/ 563563 h 360"/>
              <a:gd name="T34" fmla="*/ 608013 w 470"/>
              <a:gd name="T35" fmla="*/ 563563 h 360"/>
              <a:gd name="T36" fmla="*/ 585788 w 470"/>
              <a:gd name="T37" fmla="*/ 563563 h 360"/>
              <a:gd name="T38" fmla="*/ 569913 w 470"/>
              <a:gd name="T39" fmla="*/ 555625 h 360"/>
              <a:gd name="T40" fmla="*/ 555625 w 470"/>
              <a:gd name="T41" fmla="*/ 555625 h 360"/>
              <a:gd name="T42" fmla="*/ 509588 w 470"/>
              <a:gd name="T43" fmla="*/ 555625 h 360"/>
              <a:gd name="T44" fmla="*/ 479425 w 470"/>
              <a:gd name="T45" fmla="*/ 555625 h 360"/>
              <a:gd name="T46" fmla="*/ 304800 w 470"/>
              <a:gd name="T47" fmla="*/ 555625 h 360"/>
              <a:gd name="T48" fmla="*/ 234950 w 470"/>
              <a:gd name="T49" fmla="*/ 555625 h 360"/>
              <a:gd name="T50" fmla="*/ 220663 w 470"/>
              <a:gd name="T51" fmla="*/ 555625 h 360"/>
              <a:gd name="T52" fmla="*/ 114300 w 470"/>
              <a:gd name="T53" fmla="*/ 555625 h 360"/>
              <a:gd name="T54" fmla="*/ 6350 w 470"/>
              <a:gd name="T55" fmla="*/ 555625 h 360"/>
              <a:gd name="T56" fmla="*/ 0 w 470"/>
              <a:gd name="T57" fmla="*/ 547688 h 360"/>
              <a:gd name="T58" fmla="*/ 0 w 470"/>
              <a:gd name="T59" fmla="*/ 509588 h 360"/>
              <a:gd name="T60" fmla="*/ 0 w 470"/>
              <a:gd name="T61" fmla="*/ 449263 h 360"/>
              <a:gd name="T62" fmla="*/ 0 w 470"/>
              <a:gd name="T63" fmla="*/ 411163 h 360"/>
              <a:gd name="T64" fmla="*/ 0 w 470"/>
              <a:gd name="T65" fmla="*/ 395287 h 360"/>
              <a:gd name="T66" fmla="*/ 0 w 470"/>
              <a:gd name="T67" fmla="*/ 357187 h 360"/>
              <a:gd name="T68" fmla="*/ 0 w 470"/>
              <a:gd name="T69" fmla="*/ 319087 h 360"/>
              <a:gd name="T70" fmla="*/ 0 w 470"/>
              <a:gd name="T71" fmla="*/ 266700 h 360"/>
              <a:gd name="T72" fmla="*/ 0 w 470"/>
              <a:gd name="T73" fmla="*/ 190500 h 360"/>
              <a:gd name="T74" fmla="*/ 6350 w 470"/>
              <a:gd name="T75" fmla="*/ 7938 h 360"/>
              <a:gd name="T76" fmla="*/ 228600 w 470"/>
              <a:gd name="T77" fmla="*/ 14288 h 360"/>
              <a:gd name="T78" fmla="*/ 266700 w 470"/>
              <a:gd name="T79" fmla="*/ 7938 h 360"/>
              <a:gd name="T80" fmla="*/ 342900 w 470"/>
              <a:gd name="T81" fmla="*/ 7938 h 360"/>
              <a:gd name="T82" fmla="*/ 379412 w 470"/>
              <a:gd name="T83" fmla="*/ 7938 h 360"/>
              <a:gd name="T84" fmla="*/ 395287 w 470"/>
              <a:gd name="T85" fmla="*/ 14288 h 360"/>
              <a:gd name="T86" fmla="*/ 433388 w 470"/>
              <a:gd name="T87" fmla="*/ 7938 h 360"/>
              <a:gd name="T88" fmla="*/ 471488 w 470"/>
              <a:gd name="T89" fmla="*/ 7938 h 360"/>
              <a:gd name="T90" fmla="*/ 547688 w 470"/>
              <a:gd name="T91" fmla="*/ 14288 h 360"/>
              <a:gd name="T92" fmla="*/ 563563 w 470"/>
              <a:gd name="T93" fmla="*/ 14288 h 360"/>
              <a:gd name="T94" fmla="*/ 601663 w 470"/>
              <a:gd name="T95" fmla="*/ 14288 h 360"/>
              <a:gd name="T96" fmla="*/ 623888 w 470"/>
              <a:gd name="T97" fmla="*/ 14288 h 360"/>
              <a:gd name="T98" fmla="*/ 646113 w 470"/>
              <a:gd name="T99" fmla="*/ 7938 h 360"/>
              <a:gd name="T100" fmla="*/ 654050 w 470"/>
              <a:gd name="T101" fmla="*/ 0 h 360"/>
              <a:gd name="T102" fmla="*/ 669925 w 470"/>
              <a:gd name="T103" fmla="*/ 0 h 360"/>
              <a:gd name="T104" fmla="*/ 684213 w 470"/>
              <a:gd name="T105" fmla="*/ 0 h 360"/>
              <a:gd name="T106" fmla="*/ 700088 w 470"/>
              <a:gd name="T107" fmla="*/ 0 h 360"/>
              <a:gd name="T108" fmla="*/ 715963 w 470"/>
              <a:gd name="T109" fmla="*/ 52388 h 360"/>
              <a:gd name="T110" fmla="*/ 730250 w 470"/>
              <a:gd name="T111" fmla="*/ 76200 h 360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470"/>
              <a:gd name="T169" fmla="*/ 0 h 360"/>
              <a:gd name="T170" fmla="*/ 470 w 470"/>
              <a:gd name="T171" fmla="*/ 360 h 360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470" h="360">
                <a:moveTo>
                  <a:pt x="460" y="48"/>
                </a:moveTo>
                <a:lnTo>
                  <a:pt x="460" y="62"/>
                </a:lnTo>
                <a:lnTo>
                  <a:pt x="470" y="86"/>
                </a:lnTo>
                <a:lnTo>
                  <a:pt x="470" y="96"/>
                </a:lnTo>
                <a:lnTo>
                  <a:pt x="470" y="101"/>
                </a:lnTo>
                <a:lnTo>
                  <a:pt x="470" y="105"/>
                </a:lnTo>
                <a:lnTo>
                  <a:pt x="470" y="110"/>
                </a:lnTo>
                <a:lnTo>
                  <a:pt x="465" y="115"/>
                </a:lnTo>
                <a:lnTo>
                  <a:pt x="470" y="139"/>
                </a:lnTo>
                <a:lnTo>
                  <a:pt x="470" y="153"/>
                </a:lnTo>
                <a:lnTo>
                  <a:pt x="470" y="163"/>
                </a:lnTo>
                <a:lnTo>
                  <a:pt x="470" y="177"/>
                </a:lnTo>
                <a:lnTo>
                  <a:pt x="470" y="196"/>
                </a:lnTo>
                <a:lnTo>
                  <a:pt x="470" y="206"/>
                </a:lnTo>
                <a:lnTo>
                  <a:pt x="465" y="216"/>
                </a:lnTo>
                <a:lnTo>
                  <a:pt x="465" y="235"/>
                </a:lnTo>
                <a:lnTo>
                  <a:pt x="460" y="259"/>
                </a:lnTo>
                <a:lnTo>
                  <a:pt x="455" y="273"/>
                </a:lnTo>
                <a:lnTo>
                  <a:pt x="455" y="288"/>
                </a:lnTo>
                <a:lnTo>
                  <a:pt x="451" y="302"/>
                </a:lnTo>
                <a:lnTo>
                  <a:pt x="451" y="321"/>
                </a:lnTo>
                <a:lnTo>
                  <a:pt x="451" y="340"/>
                </a:lnTo>
                <a:lnTo>
                  <a:pt x="451" y="350"/>
                </a:lnTo>
                <a:lnTo>
                  <a:pt x="446" y="350"/>
                </a:lnTo>
                <a:lnTo>
                  <a:pt x="446" y="360"/>
                </a:lnTo>
                <a:lnTo>
                  <a:pt x="441" y="360"/>
                </a:lnTo>
                <a:lnTo>
                  <a:pt x="436" y="360"/>
                </a:lnTo>
                <a:lnTo>
                  <a:pt x="436" y="355"/>
                </a:lnTo>
                <a:lnTo>
                  <a:pt x="436" y="360"/>
                </a:lnTo>
                <a:lnTo>
                  <a:pt x="431" y="360"/>
                </a:lnTo>
                <a:lnTo>
                  <a:pt x="431" y="355"/>
                </a:lnTo>
                <a:lnTo>
                  <a:pt x="422" y="355"/>
                </a:lnTo>
                <a:lnTo>
                  <a:pt x="417" y="355"/>
                </a:lnTo>
                <a:lnTo>
                  <a:pt x="403" y="355"/>
                </a:lnTo>
                <a:lnTo>
                  <a:pt x="393" y="355"/>
                </a:lnTo>
                <a:lnTo>
                  <a:pt x="383" y="355"/>
                </a:lnTo>
                <a:lnTo>
                  <a:pt x="374" y="355"/>
                </a:lnTo>
                <a:lnTo>
                  <a:pt x="369" y="355"/>
                </a:lnTo>
                <a:lnTo>
                  <a:pt x="364" y="350"/>
                </a:lnTo>
                <a:lnTo>
                  <a:pt x="359" y="350"/>
                </a:lnTo>
                <a:lnTo>
                  <a:pt x="355" y="350"/>
                </a:lnTo>
                <a:lnTo>
                  <a:pt x="350" y="350"/>
                </a:lnTo>
                <a:lnTo>
                  <a:pt x="345" y="350"/>
                </a:lnTo>
                <a:lnTo>
                  <a:pt x="321" y="350"/>
                </a:lnTo>
                <a:lnTo>
                  <a:pt x="311" y="350"/>
                </a:lnTo>
                <a:lnTo>
                  <a:pt x="302" y="350"/>
                </a:lnTo>
                <a:lnTo>
                  <a:pt x="297" y="350"/>
                </a:lnTo>
                <a:lnTo>
                  <a:pt x="192" y="350"/>
                </a:lnTo>
                <a:lnTo>
                  <a:pt x="187" y="350"/>
                </a:lnTo>
                <a:lnTo>
                  <a:pt x="148" y="350"/>
                </a:lnTo>
                <a:lnTo>
                  <a:pt x="144" y="350"/>
                </a:lnTo>
                <a:lnTo>
                  <a:pt x="139" y="350"/>
                </a:lnTo>
                <a:lnTo>
                  <a:pt x="134" y="350"/>
                </a:lnTo>
                <a:lnTo>
                  <a:pt x="72" y="350"/>
                </a:lnTo>
                <a:lnTo>
                  <a:pt x="57" y="350"/>
                </a:lnTo>
                <a:lnTo>
                  <a:pt x="4" y="350"/>
                </a:lnTo>
                <a:lnTo>
                  <a:pt x="0" y="350"/>
                </a:lnTo>
                <a:lnTo>
                  <a:pt x="0" y="345"/>
                </a:lnTo>
                <a:lnTo>
                  <a:pt x="0" y="331"/>
                </a:lnTo>
                <a:lnTo>
                  <a:pt x="0" y="321"/>
                </a:lnTo>
                <a:lnTo>
                  <a:pt x="0" y="288"/>
                </a:lnTo>
                <a:lnTo>
                  <a:pt x="0" y="283"/>
                </a:lnTo>
                <a:lnTo>
                  <a:pt x="0" y="264"/>
                </a:lnTo>
                <a:lnTo>
                  <a:pt x="0" y="259"/>
                </a:lnTo>
                <a:lnTo>
                  <a:pt x="0" y="254"/>
                </a:lnTo>
                <a:lnTo>
                  <a:pt x="0" y="249"/>
                </a:lnTo>
                <a:lnTo>
                  <a:pt x="0" y="244"/>
                </a:lnTo>
                <a:lnTo>
                  <a:pt x="0" y="225"/>
                </a:lnTo>
                <a:lnTo>
                  <a:pt x="0" y="220"/>
                </a:lnTo>
                <a:lnTo>
                  <a:pt x="0" y="201"/>
                </a:lnTo>
                <a:lnTo>
                  <a:pt x="0" y="192"/>
                </a:lnTo>
                <a:lnTo>
                  <a:pt x="0" y="168"/>
                </a:lnTo>
                <a:lnTo>
                  <a:pt x="0" y="125"/>
                </a:lnTo>
                <a:lnTo>
                  <a:pt x="0" y="120"/>
                </a:lnTo>
                <a:lnTo>
                  <a:pt x="0" y="5"/>
                </a:lnTo>
                <a:lnTo>
                  <a:pt x="4" y="5"/>
                </a:lnTo>
                <a:lnTo>
                  <a:pt x="72" y="5"/>
                </a:lnTo>
                <a:lnTo>
                  <a:pt x="144" y="9"/>
                </a:lnTo>
                <a:lnTo>
                  <a:pt x="148" y="5"/>
                </a:lnTo>
                <a:lnTo>
                  <a:pt x="168" y="5"/>
                </a:lnTo>
                <a:lnTo>
                  <a:pt x="211" y="5"/>
                </a:lnTo>
                <a:lnTo>
                  <a:pt x="216" y="5"/>
                </a:lnTo>
                <a:lnTo>
                  <a:pt x="220" y="5"/>
                </a:lnTo>
                <a:lnTo>
                  <a:pt x="239" y="5"/>
                </a:lnTo>
                <a:lnTo>
                  <a:pt x="244" y="5"/>
                </a:lnTo>
                <a:lnTo>
                  <a:pt x="249" y="9"/>
                </a:lnTo>
                <a:lnTo>
                  <a:pt x="259" y="9"/>
                </a:lnTo>
                <a:lnTo>
                  <a:pt x="273" y="5"/>
                </a:lnTo>
                <a:lnTo>
                  <a:pt x="283" y="5"/>
                </a:lnTo>
                <a:lnTo>
                  <a:pt x="297" y="5"/>
                </a:lnTo>
                <a:lnTo>
                  <a:pt x="331" y="5"/>
                </a:lnTo>
                <a:lnTo>
                  <a:pt x="345" y="9"/>
                </a:lnTo>
                <a:lnTo>
                  <a:pt x="350" y="9"/>
                </a:lnTo>
                <a:lnTo>
                  <a:pt x="355" y="9"/>
                </a:lnTo>
                <a:lnTo>
                  <a:pt x="364" y="9"/>
                </a:lnTo>
                <a:lnTo>
                  <a:pt x="379" y="9"/>
                </a:lnTo>
                <a:lnTo>
                  <a:pt x="383" y="9"/>
                </a:lnTo>
                <a:lnTo>
                  <a:pt x="393" y="9"/>
                </a:lnTo>
                <a:lnTo>
                  <a:pt x="407" y="9"/>
                </a:lnTo>
                <a:lnTo>
                  <a:pt x="407" y="5"/>
                </a:lnTo>
                <a:lnTo>
                  <a:pt x="407" y="0"/>
                </a:lnTo>
                <a:lnTo>
                  <a:pt x="412" y="0"/>
                </a:lnTo>
                <a:lnTo>
                  <a:pt x="417" y="0"/>
                </a:lnTo>
                <a:lnTo>
                  <a:pt x="422" y="0"/>
                </a:lnTo>
                <a:lnTo>
                  <a:pt x="427" y="0"/>
                </a:lnTo>
                <a:lnTo>
                  <a:pt x="431" y="0"/>
                </a:lnTo>
                <a:lnTo>
                  <a:pt x="436" y="0"/>
                </a:lnTo>
                <a:lnTo>
                  <a:pt x="441" y="0"/>
                </a:lnTo>
                <a:lnTo>
                  <a:pt x="451" y="14"/>
                </a:lnTo>
                <a:lnTo>
                  <a:pt x="451" y="33"/>
                </a:lnTo>
                <a:lnTo>
                  <a:pt x="455" y="38"/>
                </a:lnTo>
                <a:lnTo>
                  <a:pt x="460" y="48"/>
                </a:lnTo>
                <a:close/>
              </a:path>
            </a:pathLst>
          </a:custGeom>
          <a:solidFill>
            <a:srgbClr val="660033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9" name="Freeform 1047"/>
          <p:cNvSpPr>
            <a:spLocks/>
          </p:cNvSpPr>
          <p:nvPr/>
        </p:nvSpPr>
        <p:spPr bwMode="auto">
          <a:xfrm>
            <a:off x="4022044" y="3221354"/>
            <a:ext cx="655638" cy="274638"/>
          </a:xfrm>
          <a:custGeom>
            <a:avLst/>
            <a:gdLst>
              <a:gd name="T0" fmla="*/ 328613 w 413"/>
              <a:gd name="T1" fmla="*/ 274638 h 173"/>
              <a:gd name="T2" fmla="*/ 304800 w 413"/>
              <a:gd name="T3" fmla="*/ 274638 h 173"/>
              <a:gd name="T4" fmla="*/ 282575 w 413"/>
              <a:gd name="T5" fmla="*/ 274638 h 173"/>
              <a:gd name="T6" fmla="*/ 252413 w 413"/>
              <a:gd name="T7" fmla="*/ 274638 h 173"/>
              <a:gd name="T8" fmla="*/ 198438 w 413"/>
              <a:gd name="T9" fmla="*/ 274638 h 173"/>
              <a:gd name="T10" fmla="*/ 160338 w 413"/>
              <a:gd name="T11" fmla="*/ 266700 h 173"/>
              <a:gd name="T12" fmla="*/ 69850 w 413"/>
              <a:gd name="T13" fmla="*/ 266700 h 173"/>
              <a:gd name="T14" fmla="*/ 53975 w 413"/>
              <a:gd name="T15" fmla="*/ 274638 h 173"/>
              <a:gd name="T16" fmla="*/ 15875 w 413"/>
              <a:gd name="T17" fmla="*/ 274638 h 173"/>
              <a:gd name="T18" fmla="*/ 7938 w 413"/>
              <a:gd name="T19" fmla="*/ 266700 h 173"/>
              <a:gd name="T20" fmla="*/ 0 w 413"/>
              <a:gd name="T21" fmla="*/ 266700 h 173"/>
              <a:gd name="T22" fmla="*/ 15875 w 413"/>
              <a:gd name="T23" fmla="*/ 250825 h 173"/>
              <a:gd name="T24" fmla="*/ 15875 w 413"/>
              <a:gd name="T25" fmla="*/ 244475 h 173"/>
              <a:gd name="T26" fmla="*/ 31750 w 413"/>
              <a:gd name="T27" fmla="*/ 244475 h 173"/>
              <a:gd name="T28" fmla="*/ 31750 w 413"/>
              <a:gd name="T29" fmla="*/ 228600 h 173"/>
              <a:gd name="T30" fmla="*/ 46038 w 413"/>
              <a:gd name="T31" fmla="*/ 220663 h 173"/>
              <a:gd name="T32" fmla="*/ 31750 w 413"/>
              <a:gd name="T33" fmla="*/ 212725 h 173"/>
              <a:gd name="T34" fmla="*/ 46038 w 413"/>
              <a:gd name="T35" fmla="*/ 212725 h 173"/>
              <a:gd name="T36" fmla="*/ 38100 w 413"/>
              <a:gd name="T37" fmla="*/ 198438 h 173"/>
              <a:gd name="T38" fmla="*/ 53975 w 413"/>
              <a:gd name="T39" fmla="*/ 190500 h 173"/>
              <a:gd name="T40" fmla="*/ 53975 w 413"/>
              <a:gd name="T41" fmla="*/ 174625 h 173"/>
              <a:gd name="T42" fmla="*/ 61913 w 413"/>
              <a:gd name="T43" fmla="*/ 160338 h 173"/>
              <a:gd name="T44" fmla="*/ 61913 w 413"/>
              <a:gd name="T45" fmla="*/ 144463 h 173"/>
              <a:gd name="T46" fmla="*/ 69850 w 413"/>
              <a:gd name="T47" fmla="*/ 122238 h 173"/>
              <a:gd name="T48" fmla="*/ 69850 w 413"/>
              <a:gd name="T49" fmla="*/ 114300 h 173"/>
              <a:gd name="T50" fmla="*/ 76200 w 413"/>
              <a:gd name="T51" fmla="*/ 114300 h 173"/>
              <a:gd name="T52" fmla="*/ 84138 w 413"/>
              <a:gd name="T53" fmla="*/ 92075 h 173"/>
              <a:gd name="T54" fmla="*/ 84138 w 413"/>
              <a:gd name="T55" fmla="*/ 92075 h 173"/>
              <a:gd name="T56" fmla="*/ 84138 w 413"/>
              <a:gd name="T57" fmla="*/ 84138 h 173"/>
              <a:gd name="T58" fmla="*/ 100013 w 413"/>
              <a:gd name="T59" fmla="*/ 60325 h 173"/>
              <a:gd name="T60" fmla="*/ 100013 w 413"/>
              <a:gd name="T61" fmla="*/ 53975 h 173"/>
              <a:gd name="T62" fmla="*/ 107950 w 413"/>
              <a:gd name="T63" fmla="*/ 46038 h 173"/>
              <a:gd name="T64" fmla="*/ 114300 w 413"/>
              <a:gd name="T65" fmla="*/ 46038 h 173"/>
              <a:gd name="T66" fmla="*/ 130175 w 413"/>
              <a:gd name="T67" fmla="*/ 38100 h 173"/>
              <a:gd name="T68" fmla="*/ 168275 w 413"/>
              <a:gd name="T69" fmla="*/ 38100 h 173"/>
              <a:gd name="T70" fmla="*/ 228600 w 413"/>
              <a:gd name="T71" fmla="*/ 38100 h 173"/>
              <a:gd name="T72" fmla="*/ 266700 w 413"/>
              <a:gd name="T73" fmla="*/ 38100 h 173"/>
              <a:gd name="T74" fmla="*/ 304800 w 413"/>
              <a:gd name="T75" fmla="*/ 38100 h 173"/>
              <a:gd name="T76" fmla="*/ 419100 w 413"/>
              <a:gd name="T77" fmla="*/ 38100 h 173"/>
              <a:gd name="T78" fmla="*/ 457200 w 413"/>
              <a:gd name="T79" fmla="*/ 38100 h 173"/>
              <a:gd name="T80" fmla="*/ 481013 w 413"/>
              <a:gd name="T81" fmla="*/ 0 h 173"/>
              <a:gd name="T82" fmla="*/ 511175 w 413"/>
              <a:gd name="T83" fmla="*/ 0 h 173"/>
              <a:gd name="T84" fmla="*/ 549275 w 413"/>
              <a:gd name="T85" fmla="*/ 0 h 173"/>
              <a:gd name="T86" fmla="*/ 571500 w 413"/>
              <a:gd name="T87" fmla="*/ 0 h 173"/>
              <a:gd name="T88" fmla="*/ 655638 w 413"/>
              <a:gd name="T89" fmla="*/ 46038 h 173"/>
              <a:gd name="T90" fmla="*/ 655638 w 413"/>
              <a:gd name="T91" fmla="*/ 152400 h 173"/>
              <a:gd name="T92" fmla="*/ 655638 w 413"/>
              <a:gd name="T93" fmla="*/ 174625 h 173"/>
              <a:gd name="T94" fmla="*/ 639763 w 413"/>
              <a:gd name="T95" fmla="*/ 198438 h 173"/>
              <a:gd name="T96" fmla="*/ 609600 w 413"/>
              <a:gd name="T97" fmla="*/ 212725 h 173"/>
              <a:gd name="T98" fmla="*/ 609600 w 413"/>
              <a:gd name="T99" fmla="*/ 274638 h 173"/>
              <a:gd name="T100" fmla="*/ 579438 w 413"/>
              <a:gd name="T101" fmla="*/ 274638 h 173"/>
              <a:gd name="T102" fmla="*/ 541338 w 413"/>
              <a:gd name="T103" fmla="*/ 274638 h 173"/>
              <a:gd name="T104" fmla="*/ 503238 w 413"/>
              <a:gd name="T105" fmla="*/ 274638 h 173"/>
              <a:gd name="T106" fmla="*/ 473075 w 413"/>
              <a:gd name="T107" fmla="*/ 274638 h 173"/>
              <a:gd name="T108" fmla="*/ 427038 w 413"/>
              <a:gd name="T109" fmla="*/ 274638 h 173"/>
              <a:gd name="T110" fmla="*/ 388938 w 413"/>
              <a:gd name="T111" fmla="*/ 274638 h 173"/>
              <a:gd name="T112" fmla="*/ 358775 w 413"/>
              <a:gd name="T113" fmla="*/ 274638 h 17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413"/>
              <a:gd name="T172" fmla="*/ 0 h 173"/>
              <a:gd name="T173" fmla="*/ 413 w 413"/>
              <a:gd name="T174" fmla="*/ 173 h 17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413" h="173">
                <a:moveTo>
                  <a:pt x="226" y="173"/>
                </a:moveTo>
                <a:lnTo>
                  <a:pt x="212" y="173"/>
                </a:lnTo>
                <a:lnTo>
                  <a:pt x="207" y="173"/>
                </a:lnTo>
                <a:lnTo>
                  <a:pt x="202" y="173"/>
                </a:lnTo>
                <a:lnTo>
                  <a:pt x="197" y="173"/>
                </a:lnTo>
                <a:lnTo>
                  <a:pt x="192" y="173"/>
                </a:lnTo>
                <a:lnTo>
                  <a:pt x="188" y="173"/>
                </a:lnTo>
                <a:lnTo>
                  <a:pt x="183" y="173"/>
                </a:lnTo>
                <a:lnTo>
                  <a:pt x="178" y="173"/>
                </a:lnTo>
                <a:lnTo>
                  <a:pt x="168" y="173"/>
                </a:lnTo>
                <a:lnTo>
                  <a:pt x="164" y="173"/>
                </a:lnTo>
                <a:lnTo>
                  <a:pt x="159" y="173"/>
                </a:lnTo>
                <a:lnTo>
                  <a:pt x="154" y="173"/>
                </a:lnTo>
                <a:lnTo>
                  <a:pt x="130" y="173"/>
                </a:lnTo>
                <a:lnTo>
                  <a:pt x="125" y="173"/>
                </a:lnTo>
                <a:lnTo>
                  <a:pt x="120" y="173"/>
                </a:lnTo>
                <a:lnTo>
                  <a:pt x="116" y="168"/>
                </a:lnTo>
                <a:lnTo>
                  <a:pt x="101" y="168"/>
                </a:lnTo>
                <a:lnTo>
                  <a:pt x="82" y="168"/>
                </a:lnTo>
                <a:lnTo>
                  <a:pt x="53" y="168"/>
                </a:lnTo>
                <a:lnTo>
                  <a:pt x="44" y="168"/>
                </a:lnTo>
                <a:lnTo>
                  <a:pt x="39" y="168"/>
                </a:lnTo>
                <a:lnTo>
                  <a:pt x="34" y="168"/>
                </a:lnTo>
                <a:lnTo>
                  <a:pt x="34" y="173"/>
                </a:lnTo>
                <a:lnTo>
                  <a:pt x="29" y="173"/>
                </a:lnTo>
                <a:lnTo>
                  <a:pt x="24" y="173"/>
                </a:lnTo>
                <a:lnTo>
                  <a:pt x="10" y="173"/>
                </a:lnTo>
                <a:lnTo>
                  <a:pt x="5" y="173"/>
                </a:lnTo>
                <a:lnTo>
                  <a:pt x="10" y="173"/>
                </a:lnTo>
                <a:lnTo>
                  <a:pt x="5" y="168"/>
                </a:lnTo>
                <a:lnTo>
                  <a:pt x="5" y="163"/>
                </a:lnTo>
                <a:lnTo>
                  <a:pt x="5" y="168"/>
                </a:lnTo>
                <a:lnTo>
                  <a:pt x="0" y="168"/>
                </a:lnTo>
                <a:lnTo>
                  <a:pt x="0" y="163"/>
                </a:lnTo>
                <a:lnTo>
                  <a:pt x="5" y="163"/>
                </a:lnTo>
                <a:lnTo>
                  <a:pt x="10" y="158"/>
                </a:lnTo>
                <a:lnTo>
                  <a:pt x="10" y="154"/>
                </a:lnTo>
                <a:lnTo>
                  <a:pt x="15" y="154"/>
                </a:lnTo>
                <a:lnTo>
                  <a:pt x="10" y="154"/>
                </a:lnTo>
                <a:lnTo>
                  <a:pt x="15" y="149"/>
                </a:lnTo>
                <a:lnTo>
                  <a:pt x="15" y="154"/>
                </a:lnTo>
                <a:lnTo>
                  <a:pt x="20" y="154"/>
                </a:lnTo>
                <a:lnTo>
                  <a:pt x="20" y="149"/>
                </a:lnTo>
                <a:lnTo>
                  <a:pt x="24" y="144"/>
                </a:lnTo>
                <a:lnTo>
                  <a:pt x="20" y="144"/>
                </a:lnTo>
                <a:lnTo>
                  <a:pt x="24" y="144"/>
                </a:lnTo>
                <a:lnTo>
                  <a:pt x="24" y="139"/>
                </a:lnTo>
                <a:lnTo>
                  <a:pt x="29" y="139"/>
                </a:lnTo>
                <a:lnTo>
                  <a:pt x="24" y="139"/>
                </a:lnTo>
                <a:lnTo>
                  <a:pt x="20" y="139"/>
                </a:lnTo>
                <a:lnTo>
                  <a:pt x="20" y="134"/>
                </a:lnTo>
                <a:lnTo>
                  <a:pt x="20" y="130"/>
                </a:lnTo>
                <a:lnTo>
                  <a:pt x="24" y="134"/>
                </a:lnTo>
                <a:lnTo>
                  <a:pt x="29" y="134"/>
                </a:lnTo>
                <a:lnTo>
                  <a:pt x="29" y="130"/>
                </a:lnTo>
                <a:lnTo>
                  <a:pt x="29" y="125"/>
                </a:lnTo>
                <a:lnTo>
                  <a:pt x="24" y="125"/>
                </a:lnTo>
                <a:lnTo>
                  <a:pt x="29" y="125"/>
                </a:lnTo>
                <a:lnTo>
                  <a:pt x="34" y="125"/>
                </a:lnTo>
                <a:lnTo>
                  <a:pt x="34" y="120"/>
                </a:lnTo>
                <a:lnTo>
                  <a:pt x="29" y="120"/>
                </a:lnTo>
                <a:lnTo>
                  <a:pt x="34" y="120"/>
                </a:lnTo>
                <a:lnTo>
                  <a:pt x="34" y="110"/>
                </a:lnTo>
                <a:lnTo>
                  <a:pt x="39" y="110"/>
                </a:lnTo>
                <a:lnTo>
                  <a:pt x="39" y="106"/>
                </a:lnTo>
                <a:lnTo>
                  <a:pt x="39" y="101"/>
                </a:lnTo>
                <a:lnTo>
                  <a:pt x="34" y="101"/>
                </a:lnTo>
                <a:lnTo>
                  <a:pt x="39" y="96"/>
                </a:lnTo>
                <a:lnTo>
                  <a:pt x="39" y="91"/>
                </a:lnTo>
                <a:lnTo>
                  <a:pt x="39" y="86"/>
                </a:lnTo>
                <a:lnTo>
                  <a:pt x="44" y="82"/>
                </a:lnTo>
                <a:lnTo>
                  <a:pt x="44" y="77"/>
                </a:lnTo>
                <a:lnTo>
                  <a:pt x="48" y="77"/>
                </a:lnTo>
                <a:lnTo>
                  <a:pt x="48" y="72"/>
                </a:lnTo>
                <a:lnTo>
                  <a:pt x="44" y="72"/>
                </a:lnTo>
                <a:lnTo>
                  <a:pt x="48" y="72"/>
                </a:lnTo>
                <a:lnTo>
                  <a:pt x="53" y="72"/>
                </a:lnTo>
                <a:lnTo>
                  <a:pt x="48" y="72"/>
                </a:lnTo>
                <a:lnTo>
                  <a:pt x="48" y="67"/>
                </a:lnTo>
                <a:lnTo>
                  <a:pt x="53" y="62"/>
                </a:lnTo>
                <a:lnTo>
                  <a:pt x="53" y="58"/>
                </a:lnTo>
                <a:lnTo>
                  <a:pt x="53" y="62"/>
                </a:lnTo>
                <a:lnTo>
                  <a:pt x="58" y="62"/>
                </a:lnTo>
                <a:lnTo>
                  <a:pt x="53" y="58"/>
                </a:lnTo>
                <a:lnTo>
                  <a:pt x="58" y="58"/>
                </a:lnTo>
                <a:lnTo>
                  <a:pt x="53" y="58"/>
                </a:lnTo>
                <a:lnTo>
                  <a:pt x="53" y="53"/>
                </a:lnTo>
                <a:lnTo>
                  <a:pt x="53" y="48"/>
                </a:lnTo>
                <a:lnTo>
                  <a:pt x="53" y="43"/>
                </a:lnTo>
                <a:lnTo>
                  <a:pt x="63" y="38"/>
                </a:lnTo>
                <a:lnTo>
                  <a:pt x="58" y="38"/>
                </a:lnTo>
                <a:lnTo>
                  <a:pt x="58" y="34"/>
                </a:lnTo>
                <a:lnTo>
                  <a:pt x="63" y="34"/>
                </a:lnTo>
                <a:lnTo>
                  <a:pt x="68" y="34"/>
                </a:lnTo>
                <a:lnTo>
                  <a:pt x="63" y="29"/>
                </a:lnTo>
                <a:lnTo>
                  <a:pt x="68" y="29"/>
                </a:lnTo>
                <a:lnTo>
                  <a:pt x="68" y="24"/>
                </a:lnTo>
                <a:lnTo>
                  <a:pt x="68" y="29"/>
                </a:lnTo>
                <a:lnTo>
                  <a:pt x="72" y="29"/>
                </a:lnTo>
                <a:lnTo>
                  <a:pt x="72" y="24"/>
                </a:lnTo>
                <a:lnTo>
                  <a:pt x="77" y="24"/>
                </a:lnTo>
                <a:lnTo>
                  <a:pt x="82" y="24"/>
                </a:lnTo>
                <a:lnTo>
                  <a:pt x="87" y="24"/>
                </a:lnTo>
                <a:lnTo>
                  <a:pt x="92" y="24"/>
                </a:lnTo>
                <a:lnTo>
                  <a:pt x="106" y="24"/>
                </a:lnTo>
                <a:lnTo>
                  <a:pt x="111" y="24"/>
                </a:lnTo>
                <a:lnTo>
                  <a:pt x="120" y="24"/>
                </a:lnTo>
                <a:lnTo>
                  <a:pt x="144" y="24"/>
                </a:lnTo>
                <a:lnTo>
                  <a:pt x="149" y="24"/>
                </a:lnTo>
                <a:lnTo>
                  <a:pt x="154" y="24"/>
                </a:lnTo>
                <a:lnTo>
                  <a:pt x="168" y="24"/>
                </a:lnTo>
                <a:lnTo>
                  <a:pt x="173" y="24"/>
                </a:lnTo>
                <a:lnTo>
                  <a:pt x="188" y="24"/>
                </a:lnTo>
                <a:lnTo>
                  <a:pt x="192" y="24"/>
                </a:lnTo>
                <a:lnTo>
                  <a:pt x="231" y="24"/>
                </a:lnTo>
                <a:lnTo>
                  <a:pt x="240" y="24"/>
                </a:lnTo>
                <a:lnTo>
                  <a:pt x="264" y="24"/>
                </a:lnTo>
                <a:lnTo>
                  <a:pt x="269" y="24"/>
                </a:lnTo>
                <a:lnTo>
                  <a:pt x="274" y="24"/>
                </a:lnTo>
                <a:lnTo>
                  <a:pt x="288" y="24"/>
                </a:lnTo>
                <a:lnTo>
                  <a:pt x="303" y="24"/>
                </a:lnTo>
                <a:lnTo>
                  <a:pt x="303" y="14"/>
                </a:lnTo>
                <a:lnTo>
                  <a:pt x="303" y="0"/>
                </a:lnTo>
                <a:lnTo>
                  <a:pt x="307" y="0"/>
                </a:lnTo>
                <a:lnTo>
                  <a:pt x="317" y="0"/>
                </a:lnTo>
                <a:lnTo>
                  <a:pt x="322" y="0"/>
                </a:lnTo>
                <a:lnTo>
                  <a:pt x="331" y="0"/>
                </a:lnTo>
                <a:lnTo>
                  <a:pt x="336" y="0"/>
                </a:lnTo>
                <a:lnTo>
                  <a:pt x="346" y="0"/>
                </a:lnTo>
                <a:lnTo>
                  <a:pt x="351" y="0"/>
                </a:lnTo>
                <a:lnTo>
                  <a:pt x="355" y="0"/>
                </a:lnTo>
                <a:lnTo>
                  <a:pt x="360" y="0"/>
                </a:lnTo>
                <a:lnTo>
                  <a:pt x="413" y="0"/>
                </a:lnTo>
                <a:lnTo>
                  <a:pt x="413" y="24"/>
                </a:lnTo>
                <a:lnTo>
                  <a:pt x="413" y="29"/>
                </a:lnTo>
                <a:lnTo>
                  <a:pt x="413" y="77"/>
                </a:lnTo>
                <a:lnTo>
                  <a:pt x="413" y="82"/>
                </a:lnTo>
                <a:lnTo>
                  <a:pt x="413" y="96"/>
                </a:lnTo>
                <a:lnTo>
                  <a:pt x="413" y="101"/>
                </a:lnTo>
                <a:lnTo>
                  <a:pt x="413" y="106"/>
                </a:lnTo>
                <a:lnTo>
                  <a:pt x="413" y="110"/>
                </a:lnTo>
                <a:lnTo>
                  <a:pt x="413" y="115"/>
                </a:lnTo>
                <a:lnTo>
                  <a:pt x="413" y="125"/>
                </a:lnTo>
                <a:lnTo>
                  <a:pt x="403" y="125"/>
                </a:lnTo>
                <a:lnTo>
                  <a:pt x="384" y="125"/>
                </a:lnTo>
                <a:lnTo>
                  <a:pt x="384" y="130"/>
                </a:lnTo>
                <a:lnTo>
                  <a:pt x="384" y="134"/>
                </a:lnTo>
                <a:lnTo>
                  <a:pt x="384" y="144"/>
                </a:lnTo>
                <a:lnTo>
                  <a:pt x="384" y="149"/>
                </a:lnTo>
                <a:lnTo>
                  <a:pt x="384" y="173"/>
                </a:lnTo>
                <a:lnTo>
                  <a:pt x="379" y="173"/>
                </a:lnTo>
                <a:lnTo>
                  <a:pt x="375" y="173"/>
                </a:lnTo>
                <a:lnTo>
                  <a:pt x="365" y="173"/>
                </a:lnTo>
                <a:lnTo>
                  <a:pt x="355" y="173"/>
                </a:lnTo>
                <a:lnTo>
                  <a:pt x="346" y="173"/>
                </a:lnTo>
                <a:lnTo>
                  <a:pt x="341" y="173"/>
                </a:lnTo>
                <a:lnTo>
                  <a:pt x="327" y="173"/>
                </a:lnTo>
                <a:lnTo>
                  <a:pt x="322" y="173"/>
                </a:lnTo>
                <a:lnTo>
                  <a:pt x="317" y="173"/>
                </a:lnTo>
                <a:lnTo>
                  <a:pt x="307" y="173"/>
                </a:lnTo>
                <a:lnTo>
                  <a:pt x="303" y="173"/>
                </a:lnTo>
                <a:lnTo>
                  <a:pt x="298" y="173"/>
                </a:lnTo>
                <a:lnTo>
                  <a:pt x="283" y="173"/>
                </a:lnTo>
                <a:lnTo>
                  <a:pt x="274" y="173"/>
                </a:lnTo>
                <a:lnTo>
                  <a:pt x="269" y="173"/>
                </a:lnTo>
                <a:lnTo>
                  <a:pt x="264" y="173"/>
                </a:lnTo>
                <a:lnTo>
                  <a:pt x="250" y="173"/>
                </a:lnTo>
                <a:lnTo>
                  <a:pt x="245" y="173"/>
                </a:lnTo>
                <a:lnTo>
                  <a:pt x="236" y="173"/>
                </a:lnTo>
                <a:lnTo>
                  <a:pt x="231" y="173"/>
                </a:lnTo>
                <a:lnTo>
                  <a:pt x="226" y="173"/>
                </a:lnTo>
                <a:close/>
              </a:path>
            </a:pathLst>
          </a:custGeom>
          <a:solidFill>
            <a:srgbClr val="9900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0" name="Freeform 1048"/>
          <p:cNvSpPr>
            <a:spLocks noEditPoints="1"/>
          </p:cNvSpPr>
          <p:nvPr/>
        </p:nvSpPr>
        <p:spPr bwMode="auto">
          <a:xfrm>
            <a:off x="3977594" y="3484655"/>
            <a:ext cx="234950" cy="495300"/>
          </a:xfrm>
          <a:custGeom>
            <a:avLst/>
            <a:gdLst>
              <a:gd name="T0" fmla="*/ 30162 w 148"/>
              <a:gd name="T1" fmla="*/ 166687 h 312"/>
              <a:gd name="T2" fmla="*/ 228600 w 148"/>
              <a:gd name="T3" fmla="*/ 319087 h 312"/>
              <a:gd name="T4" fmla="*/ 98425 w 148"/>
              <a:gd name="T5" fmla="*/ 471488 h 312"/>
              <a:gd name="T6" fmla="*/ 120650 w 148"/>
              <a:gd name="T7" fmla="*/ 471488 h 312"/>
              <a:gd name="T8" fmla="*/ 106363 w 148"/>
              <a:gd name="T9" fmla="*/ 427038 h 312"/>
              <a:gd name="T10" fmla="*/ 120650 w 148"/>
              <a:gd name="T11" fmla="*/ 465138 h 312"/>
              <a:gd name="T12" fmla="*/ 106363 w 148"/>
              <a:gd name="T13" fmla="*/ 495300 h 312"/>
              <a:gd name="T14" fmla="*/ 120650 w 148"/>
              <a:gd name="T15" fmla="*/ 427038 h 312"/>
              <a:gd name="T16" fmla="*/ 90487 w 148"/>
              <a:gd name="T17" fmla="*/ 365125 h 312"/>
              <a:gd name="T18" fmla="*/ 98425 w 148"/>
              <a:gd name="T19" fmla="*/ 357187 h 312"/>
              <a:gd name="T20" fmla="*/ 90487 w 148"/>
              <a:gd name="T21" fmla="*/ 365125 h 312"/>
              <a:gd name="T22" fmla="*/ 68262 w 148"/>
              <a:gd name="T23" fmla="*/ 106363 h 312"/>
              <a:gd name="T24" fmla="*/ 68262 w 148"/>
              <a:gd name="T25" fmla="*/ 68262 h 312"/>
              <a:gd name="T26" fmla="*/ 44450 w 148"/>
              <a:gd name="T27" fmla="*/ 7937 h 312"/>
              <a:gd name="T28" fmla="*/ 128587 w 148"/>
              <a:gd name="T29" fmla="*/ 0 h 312"/>
              <a:gd name="T30" fmla="*/ 182562 w 148"/>
              <a:gd name="T31" fmla="*/ 128587 h 312"/>
              <a:gd name="T32" fmla="*/ 158750 w 148"/>
              <a:gd name="T33" fmla="*/ 144462 h 312"/>
              <a:gd name="T34" fmla="*/ 158750 w 148"/>
              <a:gd name="T35" fmla="*/ 152400 h 312"/>
              <a:gd name="T36" fmla="*/ 120650 w 148"/>
              <a:gd name="T37" fmla="*/ 190500 h 312"/>
              <a:gd name="T38" fmla="*/ 144462 w 148"/>
              <a:gd name="T39" fmla="*/ 212725 h 312"/>
              <a:gd name="T40" fmla="*/ 182562 w 148"/>
              <a:gd name="T41" fmla="*/ 236538 h 312"/>
              <a:gd name="T42" fmla="*/ 190500 w 148"/>
              <a:gd name="T43" fmla="*/ 250825 h 312"/>
              <a:gd name="T44" fmla="*/ 212725 w 148"/>
              <a:gd name="T45" fmla="*/ 266700 h 312"/>
              <a:gd name="T46" fmla="*/ 228600 w 148"/>
              <a:gd name="T47" fmla="*/ 304800 h 312"/>
              <a:gd name="T48" fmla="*/ 220663 w 148"/>
              <a:gd name="T49" fmla="*/ 334962 h 312"/>
              <a:gd name="T50" fmla="*/ 196850 w 148"/>
              <a:gd name="T51" fmla="*/ 357187 h 312"/>
              <a:gd name="T52" fmla="*/ 196850 w 148"/>
              <a:gd name="T53" fmla="*/ 403225 h 312"/>
              <a:gd name="T54" fmla="*/ 152400 w 148"/>
              <a:gd name="T55" fmla="*/ 411163 h 312"/>
              <a:gd name="T56" fmla="*/ 152400 w 148"/>
              <a:gd name="T57" fmla="*/ 395287 h 312"/>
              <a:gd name="T58" fmla="*/ 120650 w 148"/>
              <a:gd name="T59" fmla="*/ 381000 h 312"/>
              <a:gd name="T60" fmla="*/ 106363 w 148"/>
              <a:gd name="T61" fmla="*/ 381000 h 312"/>
              <a:gd name="T62" fmla="*/ 106363 w 148"/>
              <a:gd name="T63" fmla="*/ 388937 h 312"/>
              <a:gd name="T64" fmla="*/ 106363 w 148"/>
              <a:gd name="T65" fmla="*/ 419100 h 312"/>
              <a:gd name="T66" fmla="*/ 90487 w 148"/>
              <a:gd name="T67" fmla="*/ 388937 h 312"/>
              <a:gd name="T68" fmla="*/ 68262 w 148"/>
              <a:gd name="T69" fmla="*/ 350837 h 312"/>
              <a:gd name="T70" fmla="*/ 76200 w 148"/>
              <a:gd name="T71" fmla="*/ 350837 h 312"/>
              <a:gd name="T72" fmla="*/ 82550 w 148"/>
              <a:gd name="T73" fmla="*/ 357187 h 312"/>
              <a:gd name="T74" fmla="*/ 82550 w 148"/>
              <a:gd name="T75" fmla="*/ 327025 h 312"/>
              <a:gd name="T76" fmla="*/ 82550 w 148"/>
              <a:gd name="T77" fmla="*/ 304800 h 312"/>
              <a:gd name="T78" fmla="*/ 76200 w 148"/>
              <a:gd name="T79" fmla="*/ 327025 h 312"/>
              <a:gd name="T80" fmla="*/ 44450 w 148"/>
              <a:gd name="T81" fmla="*/ 319087 h 312"/>
              <a:gd name="T82" fmla="*/ 14288 w 148"/>
              <a:gd name="T83" fmla="*/ 296862 h 312"/>
              <a:gd name="T84" fmla="*/ 6350 w 148"/>
              <a:gd name="T85" fmla="*/ 258762 h 312"/>
              <a:gd name="T86" fmla="*/ 30162 w 148"/>
              <a:gd name="T87" fmla="*/ 220663 h 312"/>
              <a:gd name="T88" fmla="*/ 44450 w 148"/>
              <a:gd name="T89" fmla="*/ 174625 h 312"/>
              <a:gd name="T90" fmla="*/ 60325 w 148"/>
              <a:gd name="T91" fmla="*/ 122238 h 312"/>
              <a:gd name="T92" fmla="*/ 0 w 148"/>
              <a:gd name="T93" fmla="*/ 258762 h 312"/>
              <a:gd name="T94" fmla="*/ 22225 w 148"/>
              <a:gd name="T95" fmla="*/ 174625 h 312"/>
              <a:gd name="T96" fmla="*/ 22225 w 148"/>
              <a:gd name="T97" fmla="*/ 98425 h 312"/>
              <a:gd name="T98" fmla="*/ 30162 w 148"/>
              <a:gd name="T99" fmla="*/ 106363 h 312"/>
              <a:gd name="T100" fmla="*/ 30162 w 148"/>
              <a:gd name="T101" fmla="*/ 128587 h 312"/>
              <a:gd name="T102" fmla="*/ 30162 w 148"/>
              <a:gd name="T103" fmla="*/ 174625 h 312"/>
              <a:gd name="T104" fmla="*/ 22225 w 148"/>
              <a:gd name="T105" fmla="*/ 198437 h 312"/>
              <a:gd name="T106" fmla="*/ 6350 w 148"/>
              <a:gd name="T107" fmla="*/ 236538 h 312"/>
              <a:gd name="T108" fmla="*/ 0 w 148"/>
              <a:gd name="T109" fmla="*/ 258762 h 312"/>
              <a:gd name="T110" fmla="*/ 30162 w 148"/>
              <a:gd name="T111" fmla="*/ 304800 h 312"/>
              <a:gd name="T112" fmla="*/ 30162 w 148"/>
              <a:gd name="T113" fmla="*/ 312737 h 312"/>
              <a:gd name="T114" fmla="*/ 44450 w 148"/>
              <a:gd name="T115" fmla="*/ 327025 h 312"/>
              <a:gd name="T116" fmla="*/ 60325 w 148"/>
              <a:gd name="T117" fmla="*/ 327025 h 312"/>
              <a:gd name="T118" fmla="*/ 60325 w 148"/>
              <a:gd name="T119" fmla="*/ 342900 h 31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48"/>
              <a:gd name="T181" fmla="*/ 0 h 312"/>
              <a:gd name="T182" fmla="*/ 148 w 148"/>
              <a:gd name="T183" fmla="*/ 312 h 31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48" h="312">
                <a:moveTo>
                  <a:pt x="24" y="115"/>
                </a:moveTo>
                <a:lnTo>
                  <a:pt x="19" y="110"/>
                </a:lnTo>
                <a:lnTo>
                  <a:pt x="14" y="110"/>
                </a:lnTo>
                <a:lnTo>
                  <a:pt x="19" y="110"/>
                </a:lnTo>
                <a:lnTo>
                  <a:pt x="19" y="105"/>
                </a:lnTo>
                <a:lnTo>
                  <a:pt x="24" y="105"/>
                </a:lnTo>
                <a:lnTo>
                  <a:pt x="19" y="105"/>
                </a:lnTo>
                <a:lnTo>
                  <a:pt x="24" y="105"/>
                </a:lnTo>
                <a:lnTo>
                  <a:pt x="19" y="105"/>
                </a:lnTo>
                <a:lnTo>
                  <a:pt x="19" y="110"/>
                </a:lnTo>
                <a:lnTo>
                  <a:pt x="24" y="115"/>
                </a:lnTo>
                <a:close/>
                <a:moveTo>
                  <a:pt x="144" y="197"/>
                </a:moveTo>
                <a:lnTo>
                  <a:pt x="144" y="201"/>
                </a:lnTo>
                <a:lnTo>
                  <a:pt x="148" y="197"/>
                </a:lnTo>
                <a:lnTo>
                  <a:pt x="148" y="201"/>
                </a:lnTo>
                <a:lnTo>
                  <a:pt x="148" y="197"/>
                </a:lnTo>
                <a:lnTo>
                  <a:pt x="148" y="201"/>
                </a:lnTo>
                <a:lnTo>
                  <a:pt x="144" y="201"/>
                </a:lnTo>
                <a:lnTo>
                  <a:pt x="144" y="197"/>
                </a:lnTo>
                <a:lnTo>
                  <a:pt x="144" y="201"/>
                </a:lnTo>
                <a:lnTo>
                  <a:pt x="144" y="197"/>
                </a:lnTo>
                <a:close/>
                <a:moveTo>
                  <a:pt x="86" y="259"/>
                </a:moveTo>
                <a:lnTo>
                  <a:pt x="86" y="254"/>
                </a:lnTo>
                <a:lnTo>
                  <a:pt x="86" y="259"/>
                </a:lnTo>
                <a:lnTo>
                  <a:pt x="91" y="259"/>
                </a:lnTo>
                <a:lnTo>
                  <a:pt x="86" y="259"/>
                </a:lnTo>
                <a:close/>
                <a:moveTo>
                  <a:pt x="62" y="297"/>
                </a:moveTo>
                <a:lnTo>
                  <a:pt x="62" y="293"/>
                </a:lnTo>
                <a:lnTo>
                  <a:pt x="67" y="297"/>
                </a:lnTo>
                <a:lnTo>
                  <a:pt x="67" y="302"/>
                </a:lnTo>
                <a:lnTo>
                  <a:pt x="67" y="307"/>
                </a:lnTo>
                <a:lnTo>
                  <a:pt x="72" y="307"/>
                </a:lnTo>
                <a:lnTo>
                  <a:pt x="76" y="307"/>
                </a:lnTo>
                <a:lnTo>
                  <a:pt x="72" y="302"/>
                </a:lnTo>
                <a:lnTo>
                  <a:pt x="72" y="297"/>
                </a:lnTo>
                <a:lnTo>
                  <a:pt x="76" y="297"/>
                </a:lnTo>
                <a:lnTo>
                  <a:pt x="72" y="302"/>
                </a:lnTo>
                <a:lnTo>
                  <a:pt x="76" y="297"/>
                </a:lnTo>
                <a:lnTo>
                  <a:pt x="72" y="297"/>
                </a:lnTo>
                <a:lnTo>
                  <a:pt x="76" y="293"/>
                </a:lnTo>
                <a:lnTo>
                  <a:pt x="72" y="288"/>
                </a:lnTo>
                <a:lnTo>
                  <a:pt x="67" y="283"/>
                </a:lnTo>
                <a:lnTo>
                  <a:pt x="67" y="278"/>
                </a:lnTo>
                <a:lnTo>
                  <a:pt x="67" y="273"/>
                </a:lnTo>
                <a:lnTo>
                  <a:pt x="67" y="269"/>
                </a:lnTo>
                <a:lnTo>
                  <a:pt x="72" y="269"/>
                </a:lnTo>
                <a:lnTo>
                  <a:pt x="76" y="269"/>
                </a:lnTo>
                <a:lnTo>
                  <a:pt x="72" y="269"/>
                </a:lnTo>
                <a:lnTo>
                  <a:pt x="76" y="269"/>
                </a:lnTo>
                <a:lnTo>
                  <a:pt x="72" y="273"/>
                </a:lnTo>
                <a:lnTo>
                  <a:pt x="72" y="278"/>
                </a:lnTo>
                <a:lnTo>
                  <a:pt x="72" y="283"/>
                </a:lnTo>
                <a:lnTo>
                  <a:pt x="76" y="288"/>
                </a:lnTo>
                <a:lnTo>
                  <a:pt x="76" y="293"/>
                </a:lnTo>
                <a:lnTo>
                  <a:pt x="76" y="302"/>
                </a:lnTo>
                <a:lnTo>
                  <a:pt x="76" y="307"/>
                </a:lnTo>
                <a:lnTo>
                  <a:pt x="81" y="302"/>
                </a:lnTo>
                <a:lnTo>
                  <a:pt x="76" y="302"/>
                </a:lnTo>
                <a:lnTo>
                  <a:pt x="76" y="297"/>
                </a:lnTo>
                <a:lnTo>
                  <a:pt x="81" y="302"/>
                </a:lnTo>
                <a:lnTo>
                  <a:pt x="86" y="297"/>
                </a:lnTo>
                <a:lnTo>
                  <a:pt x="81" y="307"/>
                </a:lnTo>
                <a:lnTo>
                  <a:pt x="67" y="312"/>
                </a:lnTo>
                <a:lnTo>
                  <a:pt x="62" y="312"/>
                </a:lnTo>
                <a:lnTo>
                  <a:pt x="67" y="307"/>
                </a:lnTo>
                <a:lnTo>
                  <a:pt x="62" y="297"/>
                </a:lnTo>
                <a:close/>
                <a:moveTo>
                  <a:pt x="72" y="259"/>
                </a:moveTo>
                <a:lnTo>
                  <a:pt x="86" y="254"/>
                </a:lnTo>
                <a:lnTo>
                  <a:pt x="81" y="254"/>
                </a:lnTo>
                <a:lnTo>
                  <a:pt x="76" y="259"/>
                </a:lnTo>
                <a:lnTo>
                  <a:pt x="76" y="264"/>
                </a:lnTo>
                <a:lnTo>
                  <a:pt x="76" y="269"/>
                </a:lnTo>
                <a:lnTo>
                  <a:pt x="76" y="264"/>
                </a:lnTo>
                <a:lnTo>
                  <a:pt x="76" y="259"/>
                </a:lnTo>
                <a:lnTo>
                  <a:pt x="72" y="264"/>
                </a:lnTo>
                <a:lnTo>
                  <a:pt x="72" y="259"/>
                </a:lnTo>
                <a:close/>
                <a:moveTo>
                  <a:pt x="52" y="235"/>
                </a:moveTo>
                <a:lnTo>
                  <a:pt x="52" y="230"/>
                </a:lnTo>
                <a:lnTo>
                  <a:pt x="57" y="230"/>
                </a:lnTo>
                <a:lnTo>
                  <a:pt x="52" y="230"/>
                </a:lnTo>
                <a:lnTo>
                  <a:pt x="57" y="230"/>
                </a:lnTo>
                <a:lnTo>
                  <a:pt x="52" y="230"/>
                </a:lnTo>
                <a:lnTo>
                  <a:pt x="57" y="230"/>
                </a:lnTo>
                <a:lnTo>
                  <a:pt x="52" y="230"/>
                </a:lnTo>
                <a:lnTo>
                  <a:pt x="57" y="225"/>
                </a:lnTo>
                <a:lnTo>
                  <a:pt x="57" y="230"/>
                </a:lnTo>
                <a:lnTo>
                  <a:pt x="57" y="225"/>
                </a:lnTo>
                <a:lnTo>
                  <a:pt x="62" y="225"/>
                </a:lnTo>
                <a:lnTo>
                  <a:pt x="57" y="225"/>
                </a:lnTo>
                <a:lnTo>
                  <a:pt x="62" y="225"/>
                </a:lnTo>
                <a:lnTo>
                  <a:pt x="57" y="225"/>
                </a:lnTo>
                <a:lnTo>
                  <a:pt x="62" y="225"/>
                </a:lnTo>
                <a:lnTo>
                  <a:pt x="57" y="225"/>
                </a:lnTo>
                <a:lnTo>
                  <a:pt x="62" y="225"/>
                </a:lnTo>
                <a:lnTo>
                  <a:pt x="57" y="225"/>
                </a:lnTo>
                <a:lnTo>
                  <a:pt x="62" y="230"/>
                </a:lnTo>
                <a:lnTo>
                  <a:pt x="57" y="230"/>
                </a:lnTo>
                <a:lnTo>
                  <a:pt x="62" y="230"/>
                </a:lnTo>
                <a:lnTo>
                  <a:pt x="57" y="230"/>
                </a:lnTo>
                <a:lnTo>
                  <a:pt x="57" y="235"/>
                </a:lnTo>
                <a:lnTo>
                  <a:pt x="57" y="230"/>
                </a:lnTo>
                <a:lnTo>
                  <a:pt x="52" y="235"/>
                </a:lnTo>
                <a:close/>
                <a:moveTo>
                  <a:pt x="38" y="72"/>
                </a:moveTo>
                <a:lnTo>
                  <a:pt x="33" y="72"/>
                </a:lnTo>
                <a:lnTo>
                  <a:pt x="33" y="67"/>
                </a:lnTo>
                <a:lnTo>
                  <a:pt x="38" y="67"/>
                </a:lnTo>
                <a:lnTo>
                  <a:pt x="38" y="72"/>
                </a:lnTo>
                <a:close/>
                <a:moveTo>
                  <a:pt x="43" y="67"/>
                </a:moveTo>
                <a:lnTo>
                  <a:pt x="43" y="62"/>
                </a:lnTo>
                <a:lnTo>
                  <a:pt x="38" y="62"/>
                </a:lnTo>
                <a:lnTo>
                  <a:pt x="43" y="57"/>
                </a:lnTo>
                <a:lnTo>
                  <a:pt x="43" y="53"/>
                </a:lnTo>
                <a:lnTo>
                  <a:pt x="38" y="53"/>
                </a:lnTo>
                <a:lnTo>
                  <a:pt x="38" y="48"/>
                </a:lnTo>
                <a:lnTo>
                  <a:pt x="38" y="38"/>
                </a:lnTo>
                <a:lnTo>
                  <a:pt x="38" y="43"/>
                </a:lnTo>
                <a:lnTo>
                  <a:pt x="43" y="43"/>
                </a:lnTo>
                <a:lnTo>
                  <a:pt x="43" y="38"/>
                </a:lnTo>
                <a:lnTo>
                  <a:pt x="38" y="33"/>
                </a:lnTo>
                <a:lnTo>
                  <a:pt x="38" y="29"/>
                </a:lnTo>
                <a:lnTo>
                  <a:pt x="38" y="19"/>
                </a:lnTo>
                <a:lnTo>
                  <a:pt x="33" y="19"/>
                </a:lnTo>
                <a:lnTo>
                  <a:pt x="38" y="19"/>
                </a:lnTo>
                <a:lnTo>
                  <a:pt x="33" y="14"/>
                </a:lnTo>
                <a:lnTo>
                  <a:pt x="33" y="10"/>
                </a:lnTo>
                <a:lnTo>
                  <a:pt x="28" y="5"/>
                </a:lnTo>
                <a:lnTo>
                  <a:pt x="33" y="5"/>
                </a:lnTo>
                <a:lnTo>
                  <a:pt x="38" y="5"/>
                </a:lnTo>
                <a:lnTo>
                  <a:pt x="52" y="5"/>
                </a:lnTo>
                <a:lnTo>
                  <a:pt x="57" y="5"/>
                </a:lnTo>
                <a:lnTo>
                  <a:pt x="62" y="5"/>
                </a:lnTo>
                <a:lnTo>
                  <a:pt x="62" y="0"/>
                </a:lnTo>
                <a:lnTo>
                  <a:pt x="67" y="0"/>
                </a:lnTo>
                <a:lnTo>
                  <a:pt x="72" y="0"/>
                </a:lnTo>
                <a:lnTo>
                  <a:pt x="81" y="0"/>
                </a:lnTo>
                <a:lnTo>
                  <a:pt x="110" y="0"/>
                </a:lnTo>
                <a:lnTo>
                  <a:pt x="110" y="14"/>
                </a:lnTo>
                <a:lnTo>
                  <a:pt x="110" y="19"/>
                </a:lnTo>
                <a:lnTo>
                  <a:pt x="110" y="38"/>
                </a:lnTo>
                <a:lnTo>
                  <a:pt x="115" y="43"/>
                </a:lnTo>
                <a:lnTo>
                  <a:pt x="115" y="67"/>
                </a:lnTo>
                <a:lnTo>
                  <a:pt x="115" y="72"/>
                </a:lnTo>
                <a:lnTo>
                  <a:pt x="115" y="77"/>
                </a:lnTo>
                <a:lnTo>
                  <a:pt x="115" y="81"/>
                </a:lnTo>
                <a:lnTo>
                  <a:pt x="115" y="86"/>
                </a:lnTo>
                <a:lnTo>
                  <a:pt x="110" y="91"/>
                </a:lnTo>
                <a:lnTo>
                  <a:pt x="110" y="96"/>
                </a:lnTo>
                <a:lnTo>
                  <a:pt x="105" y="96"/>
                </a:lnTo>
                <a:lnTo>
                  <a:pt x="110" y="96"/>
                </a:lnTo>
                <a:lnTo>
                  <a:pt x="110" y="101"/>
                </a:lnTo>
                <a:lnTo>
                  <a:pt x="105" y="96"/>
                </a:lnTo>
                <a:lnTo>
                  <a:pt x="105" y="91"/>
                </a:lnTo>
                <a:lnTo>
                  <a:pt x="100" y="91"/>
                </a:lnTo>
                <a:lnTo>
                  <a:pt x="105" y="86"/>
                </a:lnTo>
                <a:lnTo>
                  <a:pt x="105" y="81"/>
                </a:lnTo>
                <a:lnTo>
                  <a:pt x="100" y="81"/>
                </a:lnTo>
                <a:lnTo>
                  <a:pt x="96" y="77"/>
                </a:lnTo>
                <a:lnTo>
                  <a:pt x="96" y="81"/>
                </a:lnTo>
                <a:lnTo>
                  <a:pt x="91" y="81"/>
                </a:lnTo>
                <a:lnTo>
                  <a:pt x="91" y="86"/>
                </a:lnTo>
                <a:lnTo>
                  <a:pt x="96" y="91"/>
                </a:lnTo>
                <a:lnTo>
                  <a:pt x="100" y="96"/>
                </a:lnTo>
                <a:lnTo>
                  <a:pt x="96" y="96"/>
                </a:lnTo>
                <a:lnTo>
                  <a:pt x="91" y="101"/>
                </a:lnTo>
                <a:lnTo>
                  <a:pt x="91" y="105"/>
                </a:lnTo>
                <a:lnTo>
                  <a:pt x="86" y="110"/>
                </a:lnTo>
                <a:lnTo>
                  <a:pt x="91" y="115"/>
                </a:lnTo>
                <a:lnTo>
                  <a:pt x="86" y="120"/>
                </a:lnTo>
                <a:lnTo>
                  <a:pt x="115" y="115"/>
                </a:lnTo>
                <a:lnTo>
                  <a:pt x="81" y="120"/>
                </a:lnTo>
                <a:lnTo>
                  <a:pt x="76" y="120"/>
                </a:lnTo>
                <a:lnTo>
                  <a:pt x="72" y="125"/>
                </a:lnTo>
                <a:lnTo>
                  <a:pt x="72" y="129"/>
                </a:lnTo>
                <a:lnTo>
                  <a:pt x="72" y="134"/>
                </a:lnTo>
                <a:lnTo>
                  <a:pt x="67" y="134"/>
                </a:lnTo>
                <a:lnTo>
                  <a:pt x="72" y="134"/>
                </a:lnTo>
                <a:lnTo>
                  <a:pt x="81" y="139"/>
                </a:lnTo>
                <a:lnTo>
                  <a:pt x="86" y="139"/>
                </a:lnTo>
                <a:lnTo>
                  <a:pt x="91" y="139"/>
                </a:lnTo>
                <a:lnTo>
                  <a:pt x="91" y="134"/>
                </a:lnTo>
                <a:lnTo>
                  <a:pt x="91" y="144"/>
                </a:lnTo>
                <a:lnTo>
                  <a:pt x="96" y="144"/>
                </a:lnTo>
                <a:lnTo>
                  <a:pt x="100" y="149"/>
                </a:lnTo>
                <a:lnTo>
                  <a:pt x="100" y="144"/>
                </a:lnTo>
                <a:lnTo>
                  <a:pt x="105" y="149"/>
                </a:lnTo>
                <a:lnTo>
                  <a:pt x="110" y="149"/>
                </a:lnTo>
                <a:lnTo>
                  <a:pt x="115" y="153"/>
                </a:lnTo>
                <a:lnTo>
                  <a:pt x="120" y="149"/>
                </a:lnTo>
                <a:lnTo>
                  <a:pt x="115" y="149"/>
                </a:lnTo>
                <a:lnTo>
                  <a:pt x="120" y="149"/>
                </a:lnTo>
                <a:lnTo>
                  <a:pt x="120" y="153"/>
                </a:lnTo>
                <a:lnTo>
                  <a:pt x="115" y="153"/>
                </a:lnTo>
                <a:lnTo>
                  <a:pt x="120" y="153"/>
                </a:lnTo>
                <a:lnTo>
                  <a:pt x="124" y="149"/>
                </a:lnTo>
                <a:lnTo>
                  <a:pt x="120" y="153"/>
                </a:lnTo>
                <a:lnTo>
                  <a:pt x="120" y="158"/>
                </a:lnTo>
                <a:lnTo>
                  <a:pt x="124" y="158"/>
                </a:lnTo>
                <a:lnTo>
                  <a:pt x="120" y="158"/>
                </a:lnTo>
                <a:lnTo>
                  <a:pt x="124" y="158"/>
                </a:lnTo>
                <a:lnTo>
                  <a:pt x="129" y="163"/>
                </a:lnTo>
                <a:lnTo>
                  <a:pt x="124" y="163"/>
                </a:lnTo>
                <a:lnTo>
                  <a:pt x="129" y="163"/>
                </a:lnTo>
                <a:lnTo>
                  <a:pt x="134" y="168"/>
                </a:lnTo>
                <a:lnTo>
                  <a:pt x="144" y="163"/>
                </a:lnTo>
                <a:lnTo>
                  <a:pt x="148" y="163"/>
                </a:lnTo>
                <a:lnTo>
                  <a:pt x="148" y="168"/>
                </a:lnTo>
                <a:lnTo>
                  <a:pt x="134" y="168"/>
                </a:lnTo>
                <a:lnTo>
                  <a:pt x="139" y="173"/>
                </a:lnTo>
                <a:lnTo>
                  <a:pt x="134" y="173"/>
                </a:lnTo>
                <a:lnTo>
                  <a:pt x="139" y="177"/>
                </a:lnTo>
                <a:lnTo>
                  <a:pt x="139" y="182"/>
                </a:lnTo>
                <a:lnTo>
                  <a:pt x="144" y="182"/>
                </a:lnTo>
                <a:lnTo>
                  <a:pt x="139" y="182"/>
                </a:lnTo>
                <a:lnTo>
                  <a:pt x="144" y="187"/>
                </a:lnTo>
                <a:lnTo>
                  <a:pt x="139" y="187"/>
                </a:lnTo>
                <a:lnTo>
                  <a:pt x="144" y="192"/>
                </a:lnTo>
                <a:lnTo>
                  <a:pt x="139" y="192"/>
                </a:lnTo>
                <a:lnTo>
                  <a:pt x="134" y="192"/>
                </a:lnTo>
                <a:lnTo>
                  <a:pt x="134" y="197"/>
                </a:lnTo>
                <a:lnTo>
                  <a:pt x="139" y="197"/>
                </a:lnTo>
                <a:lnTo>
                  <a:pt x="144" y="197"/>
                </a:lnTo>
                <a:lnTo>
                  <a:pt x="139" y="197"/>
                </a:lnTo>
                <a:lnTo>
                  <a:pt x="144" y="197"/>
                </a:lnTo>
                <a:lnTo>
                  <a:pt x="134" y="211"/>
                </a:lnTo>
                <a:lnTo>
                  <a:pt x="139" y="211"/>
                </a:lnTo>
                <a:lnTo>
                  <a:pt x="134" y="211"/>
                </a:lnTo>
                <a:lnTo>
                  <a:pt x="134" y="216"/>
                </a:lnTo>
                <a:lnTo>
                  <a:pt x="129" y="211"/>
                </a:lnTo>
                <a:lnTo>
                  <a:pt x="134" y="216"/>
                </a:lnTo>
                <a:lnTo>
                  <a:pt x="129" y="216"/>
                </a:lnTo>
                <a:lnTo>
                  <a:pt x="124" y="221"/>
                </a:lnTo>
                <a:lnTo>
                  <a:pt x="129" y="221"/>
                </a:lnTo>
                <a:lnTo>
                  <a:pt x="129" y="225"/>
                </a:lnTo>
                <a:lnTo>
                  <a:pt x="124" y="225"/>
                </a:lnTo>
                <a:lnTo>
                  <a:pt x="124" y="230"/>
                </a:lnTo>
                <a:lnTo>
                  <a:pt x="120" y="230"/>
                </a:lnTo>
                <a:lnTo>
                  <a:pt x="124" y="230"/>
                </a:lnTo>
                <a:lnTo>
                  <a:pt x="120" y="230"/>
                </a:lnTo>
                <a:lnTo>
                  <a:pt x="124" y="230"/>
                </a:lnTo>
                <a:lnTo>
                  <a:pt x="124" y="235"/>
                </a:lnTo>
                <a:lnTo>
                  <a:pt x="124" y="240"/>
                </a:lnTo>
                <a:lnTo>
                  <a:pt x="124" y="245"/>
                </a:lnTo>
                <a:lnTo>
                  <a:pt x="124" y="254"/>
                </a:lnTo>
                <a:lnTo>
                  <a:pt x="124" y="249"/>
                </a:lnTo>
                <a:lnTo>
                  <a:pt x="124" y="254"/>
                </a:lnTo>
                <a:lnTo>
                  <a:pt x="120" y="259"/>
                </a:lnTo>
                <a:lnTo>
                  <a:pt x="120" y="264"/>
                </a:lnTo>
                <a:lnTo>
                  <a:pt x="115" y="264"/>
                </a:lnTo>
                <a:lnTo>
                  <a:pt x="110" y="264"/>
                </a:lnTo>
                <a:lnTo>
                  <a:pt x="105" y="264"/>
                </a:lnTo>
                <a:lnTo>
                  <a:pt x="100" y="259"/>
                </a:lnTo>
                <a:lnTo>
                  <a:pt x="96" y="259"/>
                </a:lnTo>
                <a:lnTo>
                  <a:pt x="96" y="269"/>
                </a:lnTo>
                <a:lnTo>
                  <a:pt x="96" y="264"/>
                </a:lnTo>
                <a:lnTo>
                  <a:pt x="96" y="259"/>
                </a:lnTo>
                <a:lnTo>
                  <a:pt x="91" y="259"/>
                </a:lnTo>
                <a:lnTo>
                  <a:pt x="86" y="254"/>
                </a:lnTo>
                <a:lnTo>
                  <a:pt x="86" y="249"/>
                </a:lnTo>
                <a:lnTo>
                  <a:pt x="96" y="249"/>
                </a:lnTo>
                <a:lnTo>
                  <a:pt x="86" y="249"/>
                </a:lnTo>
                <a:lnTo>
                  <a:pt x="96" y="249"/>
                </a:lnTo>
                <a:lnTo>
                  <a:pt x="91" y="249"/>
                </a:lnTo>
                <a:lnTo>
                  <a:pt x="96" y="249"/>
                </a:lnTo>
                <a:lnTo>
                  <a:pt x="91" y="245"/>
                </a:lnTo>
                <a:lnTo>
                  <a:pt x="86" y="245"/>
                </a:lnTo>
                <a:lnTo>
                  <a:pt x="86" y="240"/>
                </a:lnTo>
                <a:lnTo>
                  <a:pt x="86" y="245"/>
                </a:lnTo>
                <a:lnTo>
                  <a:pt x="81" y="245"/>
                </a:lnTo>
                <a:lnTo>
                  <a:pt x="76" y="245"/>
                </a:lnTo>
                <a:lnTo>
                  <a:pt x="76" y="240"/>
                </a:lnTo>
                <a:lnTo>
                  <a:pt x="72" y="240"/>
                </a:lnTo>
                <a:lnTo>
                  <a:pt x="76" y="240"/>
                </a:lnTo>
                <a:lnTo>
                  <a:pt x="72" y="240"/>
                </a:lnTo>
                <a:lnTo>
                  <a:pt x="76" y="240"/>
                </a:lnTo>
                <a:lnTo>
                  <a:pt x="72" y="245"/>
                </a:lnTo>
                <a:lnTo>
                  <a:pt x="67" y="240"/>
                </a:lnTo>
                <a:lnTo>
                  <a:pt x="72" y="240"/>
                </a:lnTo>
                <a:lnTo>
                  <a:pt x="67" y="235"/>
                </a:lnTo>
                <a:lnTo>
                  <a:pt x="67" y="240"/>
                </a:lnTo>
                <a:lnTo>
                  <a:pt x="62" y="240"/>
                </a:lnTo>
                <a:lnTo>
                  <a:pt x="57" y="240"/>
                </a:lnTo>
                <a:lnTo>
                  <a:pt x="57" y="245"/>
                </a:lnTo>
                <a:lnTo>
                  <a:pt x="62" y="245"/>
                </a:lnTo>
                <a:lnTo>
                  <a:pt x="62" y="240"/>
                </a:lnTo>
                <a:lnTo>
                  <a:pt x="62" y="245"/>
                </a:lnTo>
                <a:lnTo>
                  <a:pt x="67" y="245"/>
                </a:lnTo>
                <a:lnTo>
                  <a:pt x="62" y="245"/>
                </a:lnTo>
                <a:lnTo>
                  <a:pt x="67" y="245"/>
                </a:lnTo>
                <a:lnTo>
                  <a:pt x="62" y="245"/>
                </a:lnTo>
                <a:lnTo>
                  <a:pt x="62" y="249"/>
                </a:lnTo>
                <a:lnTo>
                  <a:pt x="67" y="249"/>
                </a:lnTo>
                <a:lnTo>
                  <a:pt x="67" y="254"/>
                </a:lnTo>
                <a:lnTo>
                  <a:pt x="72" y="254"/>
                </a:lnTo>
                <a:lnTo>
                  <a:pt x="72" y="259"/>
                </a:lnTo>
                <a:lnTo>
                  <a:pt x="72" y="264"/>
                </a:lnTo>
                <a:lnTo>
                  <a:pt x="67" y="269"/>
                </a:lnTo>
                <a:lnTo>
                  <a:pt x="67" y="264"/>
                </a:lnTo>
                <a:lnTo>
                  <a:pt x="67" y="259"/>
                </a:lnTo>
                <a:lnTo>
                  <a:pt x="67" y="264"/>
                </a:lnTo>
                <a:lnTo>
                  <a:pt x="67" y="259"/>
                </a:lnTo>
                <a:lnTo>
                  <a:pt x="67" y="269"/>
                </a:lnTo>
                <a:lnTo>
                  <a:pt x="67" y="273"/>
                </a:lnTo>
                <a:lnTo>
                  <a:pt x="62" y="273"/>
                </a:lnTo>
                <a:lnTo>
                  <a:pt x="62" y="259"/>
                </a:lnTo>
                <a:lnTo>
                  <a:pt x="62" y="249"/>
                </a:lnTo>
                <a:lnTo>
                  <a:pt x="57" y="245"/>
                </a:lnTo>
                <a:lnTo>
                  <a:pt x="52" y="245"/>
                </a:lnTo>
                <a:lnTo>
                  <a:pt x="52" y="240"/>
                </a:lnTo>
                <a:lnTo>
                  <a:pt x="48" y="225"/>
                </a:lnTo>
                <a:lnTo>
                  <a:pt x="38" y="221"/>
                </a:lnTo>
                <a:lnTo>
                  <a:pt x="38" y="216"/>
                </a:lnTo>
                <a:lnTo>
                  <a:pt x="43" y="216"/>
                </a:lnTo>
                <a:lnTo>
                  <a:pt x="43" y="221"/>
                </a:lnTo>
                <a:lnTo>
                  <a:pt x="43" y="216"/>
                </a:lnTo>
                <a:lnTo>
                  <a:pt x="43" y="221"/>
                </a:lnTo>
                <a:lnTo>
                  <a:pt x="43" y="216"/>
                </a:lnTo>
                <a:lnTo>
                  <a:pt x="48" y="216"/>
                </a:lnTo>
                <a:lnTo>
                  <a:pt x="43" y="216"/>
                </a:lnTo>
                <a:lnTo>
                  <a:pt x="48" y="216"/>
                </a:lnTo>
                <a:lnTo>
                  <a:pt x="48" y="221"/>
                </a:lnTo>
                <a:lnTo>
                  <a:pt x="52" y="221"/>
                </a:lnTo>
                <a:lnTo>
                  <a:pt x="48" y="221"/>
                </a:lnTo>
                <a:lnTo>
                  <a:pt x="43" y="221"/>
                </a:lnTo>
                <a:lnTo>
                  <a:pt x="48" y="221"/>
                </a:lnTo>
                <a:lnTo>
                  <a:pt x="43" y="221"/>
                </a:lnTo>
                <a:lnTo>
                  <a:pt x="52" y="221"/>
                </a:lnTo>
                <a:lnTo>
                  <a:pt x="48" y="221"/>
                </a:lnTo>
                <a:lnTo>
                  <a:pt x="52" y="221"/>
                </a:lnTo>
                <a:lnTo>
                  <a:pt x="48" y="221"/>
                </a:lnTo>
                <a:lnTo>
                  <a:pt x="48" y="225"/>
                </a:lnTo>
                <a:lnTo>
                  <a:pt x="48" y="221"/>
                </a:lnTo>
                <a:lnTo>
                  <a:pt x="48" y="225"/>
                </a:lnTo>
                <a:lnTo>
                  <a:pt x="52" y="225"/>
                </a:lnTo>
                <a:lnTo>
                  <a:pt x="52" y="230"/>
                </a:lnTo>
                <a:lnTo>
                  <a:pt x="52" y="225"/>
                </a:lnTo>
                <a:lnTo>
                  <a:pt x="52" y="230"/>
                </a:lnTo>
                <a:lnTo>
                  <a:pt x="52" y="235"/>
                </a:lnTo>
                <a:lnTo>
                  <a:pt x="62" y="230"/>
                </a:lnTo>
                <a:lnTo>
                  <a:pt x="62" y="225"/>
                </a:lnTo>
                <a:lnTo>
                  <a:pt x="57" y="221"/>
                </a:lnTo>
                <a:lnTo>
                  <a:pt x="52" y="211"/>
                </a:lnTo>
                <a:lnTo>
                  <a:pt x="52" y="206"/>
                </a:lnTo>
                <a:lnTo>
                  <a:pt x="52" y="201"/>
                </a:lnTo>
                <a:lnTo>
                  <a:pt x="52" y="206"/>
                </a:lnTo>
                <a:lnTo>
                  <a:pt x="52" y="201"/>
                </a:lnTo>
                <a:lnTo>
                  <a:pt x="52" y="197"/>
                </a:lnTo>
                <a:lnTo>
                  <a:pt x="52" y="192"/>
                </a:lnTo>
                <a:lnTo>
                  <a:pt x="57" y="187"/>
                </a:lnTo>
                <a:lnTo>
                  <a:pt x="52" y="192"/>
                </a:lnTo>
                <a:lnTo>
                  <a:pt x="52" y="187"/>
                </a:lnTo>
                <a:lnTo>
                  <a:pt x="52" y="192"/>
                </a:lnTo>
                <a:lnTo>
                  <a:pt x="48" y="197"/>
                </a:lnTo>
                <a:lnTo>
                  <a:pt x="48" y="192"/>
                </a:lnTo>
                <a:lnTo>
                  <a:pt x="43" y="187"/>
                </a:lnTo>
                <a:lnTo>
                  <a:pt x="38" y="187"/>
                </a:lnTo>
                <a:lnTo>
                  <a:pt x="43" y="192"/>
                </a:lnTo>
                <a:lnTo>
                  <a:pt x="48" y="192"/>
                </a:lnTo>
                <a:lnTo>
                  <a:pt x="43" y="197"/>
                </a:lnTo>
                <a:lnTo>
                  <a:pt x="48" y="201"/>
                </a:lnTo>
                <a:lnTo>
                  <a:pt x="48" y="206"/>
                </a:lnTo>
                <a:lnTo>
                  <a:pt x="43" y="206"/>
                </a:lnTo>
                <a:lnTo>
                  <a:pt x="38" y="201"/>
                </a:lnTo>
                <a:lnTo>
                  <a:pt x="33" y="206"/>
                </a:lnTo>
                <a:lnTo>
                  <a:pt x="33" y="201"/>
                </a:lnTo>
                <a:lnTo>
                  <a:pt x="28" y="201"/>
                </a:lnTo>
                <a:lnTo>
                  <a:pt x="33" y="201"/>
                </a:lnTo>
                <a:lnTo>
                  <a:pt x="28" y="201"/>
                </a:lnTo>
                <a:lnTo>
                  <a:pt x="28" y="197"/>
                </a:lnTo>
                <a:lnTo>
                  <a:pt x="28" y="201"/>
                </a:lnTo>
                <a:lnTo>
                  <a:pt x="28" y="197"/>
                </a:lnTo>
                <a:lnTo>
                  <a:pt x="33" y="197"/>
                </a:lnTo>
                <a:lnTo>
                  <a:pt x="28" y="197"/>
                </a:lnTo>
                <a:lnTo>
                  <a:pt x="24" y="197"/>
                </a:lnTo>
                <a:lnTo>
                  <a:pt x="28" y="197"/>
                </a:lnTo>
                <a:lnTo>
                  <a:pt x="24" y="192"/>
                </a:lnTo>
                <a:lnTo>
                  <a:pt x="19" y="187"/>
                </a:lnTo>
                <a:lnTo>
                  <a:pt x="14" y="187"/>
                </a:lnTo>
                <a:lnTo>
                  <a:pt x="9" y="187"/>
                </a:lnTo>
                <a:lnTo>
                  <a:pt x="14" y="187"/>
                </a:lnTo>
                <a:lnTo>
                  <a:pt x="14" y="192"/>
                </a:lnTo>
                <a:lnTo>
                  <a:pt x="9" y="187"/>
                </a:lnTo>
                <a:lnTo>
                  <a:pt x="9" y="182"/>
                </a:lnTo>
                <a:lnTo>
                  <a:pt x="9" y="177"/>
                </a:lnTo>
                <a:lnTo>
                  <a:pt x="4" y="177"/>
                </a:lnTo>
                <a:lnTo>
                  <a:pt x="4" y="173"/>
                </a:lnTo>
                <a:lnTo>
                  <a:pt x="4" y="168"/>
                </a:lnTo>
                <a:lnTo>
                  <a:pt x="4" y="163"/>
                </a:lnTo>
                <a:lnTo>
                  <a:pt x="9" y="158"/>
                </a:lnTo>
                <a:lnTo>
                  <a:pt x="4" y="158"/>
                </a:lnTo>
                <a:lnTo>
                  <a:pt x="9" y="158"/>
                </a:lnTo>
                <a:lnTo>
                  <a:pt x="9" y="153"/>
                </a:lnTo>
                <a:lnTo>
                  <a:pt x="14" y="153"/>
                </a:lnTo>
                <a:lnTo>
                  <a:pt x="9" y="153"/>
                </a:lnTo>
                <a:lnTo>
                  <a:pt x="14" y="144"/>
                </a:lnTo>
                <a:lnTo>
                  <a:pt x="19" y="144"/>
                </a:lnTo>
                <a:lnTo>
                  <a:pt x="19" y="139"/>
                </a:lnTo>
                <a:lnTo>
                  <a:pt x="14" y="139"/>
                </a:lnTo>
                <a:lnTo>
                  <a:pt x="19" y="139"/>
                </a:lnTo>
                <a:lnTo>
                  <a:pt x="24" y="134"/>
                </a:lnTo>
                <a:lnTo>
                  <a:pt x="24" y="129"/>
                </a:lnTo>
                <a:lnTo>
                  <a:pt x="24" y="125"/>
                </a:lnTo>
                <a:lnTo>
                  <a:pt x="28" y="120"/>
                </a:lnTo>
                <a:lnTo>
                  <a:pt x="24" y="115"/>
                </a:lnTo>
                <a:lnTo>
                  <a:pt x="28" y="115"/>
                </a:lnTo>
                <a:lnTo>
                  <a:pt x="28" y="110"/>
                </a:lnTo>
                <a:lnTo>
                  <a:pt x="28" y="105"/>
                </a:lnTo>
                <a:lnTo>
                  <a:pt x="33" y="105"/>
                </a:lnTo>
                <a:lnTo>
                  <a:pt x="33" y="101"/>
                </a:lnTo>
                <a:lnTo>
                  <a:pt x="33" y="96"/>
                </a:lnTo>
                <a:lnTo>
                  <a:pt x="33" y="91"/>
                </a:lnTo>
                <a:lnTo>
                  <a:pt x="33" y="86"/>
                </a:lnTo>
                <a:lnTo>
                  <a:pt x="33" y="81"/>
                </a:lnTo>
                <a:lnTo>
                  <a:pt x="33" y="77"/>
                </a:lnTo>
                <a:lnTo>
                  <a:pt x="38" y="77"/>
                </a:lnTo>
                <a:lnTo>
                  <a:pt x="38" y="72"/>
                </a:lnTo>
                <a:lnTo>
                  <a:pt x="38" y="67"/>
                </a:lnTo>
                <a:lnTo>
                  <a:pt x="43" y="67"/>
                </a:lnTo>
                <a:close/>
                <a:moveTo>
                  <a:pt x="24" y="206"/>
                </a:moveTo>
                <a:lnTo>
                  <a:pt x="19" y="201"/>
                </a:lnTo>
                <a:lnTo>
                  <a:pt x="14" y="197"/>
                </a:lnTo>
                <a:lnTo>
                  <a:pt x="4" y="177"/>
                </a:lnTo>
                <a:lnTo>
                  <a:pt x="0" y="168"/>
                </a:lnTo>
                <a:lnTo>
                  <a:pt x="0" y="163"/>
                </a:lnTo>
                <a:lnTo>
                  <a:pt x="4" y="149"/>
                </a:lnTo>
                <a:lnTo>
                  <a:pt x="4" y="134"/>
                </a:lnTo>
                <a:lnTo>
                  <a:pt x="9" y="125"/>
                </a:lnTo>
                <a:lnTo>
                  <a:pt x="14" y="125"/>
                </a:lnTo>
                <a:lnTo>
                  <a:pt x="14" y="120"/>
                </a:lnTo>
                <a:lnTo>
                  <a:pt x="9" y="120"/>
                </a:lnTo>
                <a:lnTo>
                  <a:pt x="9" y="115"/>
                </a:lnTo>
                <a:lnTo>
                  <a:pt x="14" y="115"/>
                </a:lnTo>
                <a:lnTo>
                  <a:pt x="14" y="110"/>
                </a:lnTo>
                <a:lnTo>
                  <a:pt x="14" y="105"/>
                </a:lnTo>
                <a:lnTo>
                  <a:pt x="14" y="101"/>
                </a:lnTo>
                <a:lnTo>
                  <a:pt x="14" y="96"/>
                </a:lnTo>
                <a:lnTo>
                  <a:pt x="14" y="91"/>
                </a:lnTo>
                <a:lnTo>
                  <a:pt x="14" y="86"/>
                </a:lnTo>
                <a:lnTo>
                  <a:pt x="19" y="81"/>
                </a:lnTo>
                <a:lnTo>
                  <a:pt x="19" y="72"/>
                </a:lnTo>
                <a:lnTo>
                  <a:pt x="14" y="67"/>
                </a:lnTo>
                <a:lnTo>
                  <a:pt x="14" y="62"/>
                </a:lnTo>
                <a:lnTo>
                  <a:pt x="9" y="57"/>
                </a:lnTo>
                <a:lnTo>
                  <a:pt x="9" y="53"/>
                </a:lnTo>
                <a:lnTo>
                  <a:pt x="14" y="53"/>
                </a:lnTo>
                <a:lnTo>
                  <a:pt x="14" y="57"/>
                </a:lnTo>
                <a:lnTo>
                  <a:pt x="14" y="62"/>
                </a:lnTo>
                <a:lnTo>
                  <a:pt x="19" y="62"/>
                </a:lnTo>
                <a:lnTo>
                  <a:pt x="24" y="62"/>
                </a:lnTo>
                <a:lnTo>
                  <a:pt x="24" y="67"/>
                </a:lnTo>
                <a:lnTo>
                  <a:pt x="19" y="67"/>
                </a:lnTo>
                <a:lnTo>
                  <a:pt x="19" y="72"/>
                </a:lnTo>
                <a:lnTo>
                  <a:pt x="19" y="77"/>
                </a:lnTo>
                <a:lnTo>
                  <a:pt x="19" y="81"/>
                </a:lnTo>
                <a:lnTo>
                  <a:pt x="19" y="77"/>
                </a:lnTo>
                <a:lnTo>
                  <a:pt x="19" y="81"/>
                </a:lnTo>
                <a:lnTo>
                  <a:pt x="19" y="77"/>
                </a:lnTo>
                <a:lnTo>
                  <a:pt x="19" y="81"/>
                </a:lnTo>
                <a:lnTo>
                  <a:pt x="24" y="81"/>
                </a:lnTo>
                <a:lnTo>
                  <a:pt x="19" y="81"/>
                </a:lnTo>
                <a:lnTo>
                  <a:pt x="24" y="81"/>
                </a:lnTo>
                <a:lnTo>
                  <a:pt x="19" y="86"/>
                </a:lnTo>
                <a:lnTo>
                  <a:pt x="19" y="91"/>
                </a:lnTo>
                <a:lnTo>
                  <a:pt x="19" y="96"/>
                </a:lnTo>
                <a:lnTo>
                  <a:pt x="14" y="96"/>
                </a:lnTo>
                <a:lnTo>
                  <a:pt x="14" y="101"/>
                </a:lnTo>
                <a:lnTo>
                  <a:pt x="14" y="105"/>
                </a:lnTo>
                <a:lnTo>
                  <a:pt x="14" y="110"/>
                </a:lnTo>
                <a:lnTo>
                  <a:pt x="19" y="110"/>
                </a:lnTo>
                <a:lnTo>
                  <a:pt x="14" y="110"/>
                </a:lnTo>
                <a:lnTo>
                  <a:pt x="14" y="115"/>
                </a:lnTo>
                <a:lnTo>
                  <a:pt x="19" y="115"/>
                </a:lnTo>
                <a:lnTo>
                  <a:pt x="14" y="115"/>
                </a:lnTo>
                <a:lnTo>
                  <a:pt x="19" y="115"/>
                </a:lnTo>
                <a:lnTo>
                  <a:pt x="14" y="115"/>
                </a:lnTo>
                <a:lnTo>
                  <a:pt x="19" y="115"/>
                </a:lnTo>
                <a:lnTo>
                  <a:pt x="19" y="120"/>
                </a:lnTo>
                <a:lnTo>
                  <a:pt x="14" y="125"/>
                </a:lnTo>
                <a:lnTo>
                  <a:pt x="9" y="125"/>
                </a:lnTo>
                <a:lnTo>
                  <a:pt x="9" y="129"/>
                </a:lnTo>
                <a:lnTo>
                  <a:pt x="9" y="134"/>
                </a:lnTo>
                <a:lnTo>
                  <a:pt x="9" y="139"/>
                </a:lnTo>
                <a:lnTo>
                  <a:pt x="9" y="144"/>
                </a:lnTo>
                <a:lnTo>
                  <a:pt x="4" y="149"/>
                </a:lnTo>
                <a:lnTo>
                  <a:pt x="9" y="149"/>
                </a:lnTo>
                <a:lnTo>
                  <a:pt x="9" y="153"/>
                </a:lnTo>
                <a:lnTo>
                  <a:pt x="4" y="149"/>
                </a:lnTo>
                <a:lnTo>
                  <a:pt x="4" y="153"/>
                </a:lnTo>
                <a:lnTo>
                  <a:pt x="4" y="149"/>
                </a:lnTo>
                <a:lnTo>
                  <a:pt x="4" y="153"/>
                </a:lnTo>
                <a:lnTo>
                  <a:pt x="9" y="153"/>
                </a:lnTo>
                <a:lnTo>
                  <a:pt x="4" y="153"/>
                </a:lnTo>
                <a:lnTo>
                  <a:pt x="9" y="153"/>
                </a:lnTo>
                <a:lnTo>
                  <a:pt x="4" y="158"/>
                </a:lnTo>
                <a:lnTo>
                  <a:pt x="4" y="163"/>
                </a:lnTo>
                <a:lnTo>
                  <a:pt x="0" y="163"/>
                </a:lnTo>
                <a:lnTo>
                  <a:pt x="0" y="168"/>
                </a:lnTo>
                <a:lnTo>
                  <a:pt x="4" y="173"/>
                </a:lnTo>
                <a:lnTo>
                  <a:pt x="4" y="177"/>
                </a:lnTo>
                <a:lnTo>
                  <a:pt x="4" y="182"/>
                </a:lnTo>
                <a:lnTo>
                  <a:pt x="4" y="177"/>
                </a:lnTo>
                <a:lnTo>
                  <a:pt x="9" y="187"/>
                </a:lnTo>
                <a:lnTo>
                  <a:pt x="9" y="192"/>
                </a:lnTo>
                <a:lnTo>
                  <a:pt x="14" y="192"/>
                </a:lnTo>
                <a:lnTo>
                  <a:pt x="19" y="192"/>
                </a:lnTo>
                <a:lnTo>
                  <a:pt x="14" y="192"/>
                </a:lnTo>
                <a:lnTo>
                  <a:pt x="19" y="192"/>
                </a:lnTo>
                <a:lnTo>
                  <a:pt x="14" y="192"/>
                </a:lnTo>
                <a:lnTo>
                  <a:pt x="19" y="192"/>
                </a:lnTo>
                <a:lnTo>
                  <a:pt x="19" y="197"/>
                </a:lnTo>
                <a:lnTo>
                  <a:pt x="14" y="197"/>
                </a:lnTo>
                <a:lnTo>
                  <a:pt x="19" y="197"/>
                </a:lnTo>
                <a:lnTo>
                  <a:pt x="19" y="201"/>
                </a:lnTo>
                <a:lnTo>
                  <a:pt x="19" y="197"/>
                </a:lnTo>
                <a:lnTo>
                  <a:pt x="19" y="201"/>
                </a:lnTo>
                <a:lnTo>
                  <a:pt x="24" y="197"/>
                </a:lnTo>
                <a:lnTo>
                  <a:pt x="19" y="201"/>
                </a:lnTo>
                <a:lnTo>
                  <a:pt x="24" y="201"/>
                </a:lnTo>
                <a:lnTo>
                  <a:pt x="24" y="197"/>
                </a:lnTo>
                <a:lnTo>
                  <a:pt x="24" y="201"/>
                </a:lnTo>
                <a:lnTo>
                  <a:pt x="24" y="206"/>
                </a:lnTo>
                <a:lnTo>
                  <a:pt x="24" y="201"/>
                </a:lnTo>
                <a:lnTo>
                  <a:pt x="28" y="206"/>
                </a:lnTo>
                <a:lnTo>
                  <a:pt x="33" y="206"/>
                </a:lnTo>
                <a:lnTo>
                  <a:pt x="28" y="206"/>
                </a:lnTo>
                <a:lnTo>
                  <a:pt x="33" y="206"/>
                </a:lnTo>
                <a:lnTo>
                  <a:pt x="33" y="211"/>
                </a:lnTo>
                <a:lnTo>
                  <a:pt x="33" y="206"/>
                </a:lnTo>
                <a:lnTo>
                  <a:pt x="38" y="211"/>
                </a:lnTo>
                <a:lnTo>
                  <a:pt x="38" y="206"/>
                </a:lnTo>
                <a:lnTo>
                  <a:pt x="33" y="206"/>
                </a:lnTo>
                <a:lnTo>
                  <a:pt x="38" y="206"/>
                </a:lnTo>
                <a:lnTo>
                  <a:pt x="38" y="211"/>
                </a:lnTo>
                <a:lnTo>
                  <a:pt x="38" y="206"/>
                </a:lnTo>
                <a:lnTo>
                  <a:pt x="38" y="211"/>
                </a:lnTo>
                <a:lnTo>
                  <a:pt x="43" y="206"/>
                </a:lnTo>
                <a:lnTo>
                  <a:pt x="38" y="211"/>
                </a:lnTo>
                <a:lnTo>
                  <a:pt x="33" y="211"/>
                </a:lnTo>
                <a:lnTo>
                  <a:pt x="38" y="216"/>
                </a:lnTo>
                <a:lnTo>
                  <a:pt x="43" y="216"/>
                </a:lnTo>
                <a:lnTo>
                  <a:pt x="38" y="216"/>
                </a:lnTo>
                <a:lnTo>
                  <a:pt x="33" y="211"/>
                </a:lnTo>
                <a:lnTo>
                  <a:pt x="24" y="206"/>
                </a:lnTo>
                <a:close/>
              </a:path>
            </a:pathLst>
          </a:custGeom>
          <a:solidFill>
            <a:srgbClr val="9900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1" name="Freeform 1049"/>
          <p:cNvSpPr>
            <a:spLocks/>
          </p:cNvSpPr>
          <p:nvPr/>
        </p:nvSpPr>
        <p:spPr bwMode="auto">
          <a:xfrm>
            <a:off x="5179634" y="1495321"/>
            <a:ext cx="547687" cy="449263"/>
          </a:xfrm>
          <a:custGeom>
            <a:avLst/>
            <a:gdLst>
              <a:gd name="T0" fmla="*/ 258762 w 345"/>
              <a:gd name="T1" fmla="*/ 0 h 283"/>
              <a:gd name="T2" fmla="*/ 304800 w 345"/>
              <a:gd name="T3" fmla="*/ 0 h 283"/>
              <a:gd name="T4" fmla="*/ 342900 w 345"/>
              <a:gd name="T5" fmla="*/ 0 h 283"/>
              <a:gd name="T6" fmla="*/ 395287 w 345"/>
              <a:gd name="T7" fmla="*/ 0 h 283"/>
              <a:gd name="T8" fmla="*/ 427037 w 345"/>
              <a:gd name="T9" fmla="*/ 30163 h 283"/>
              <a:gd name="T10" fmla="*/ 441325 w 345"/>
              <a:gd name="T11" fmla="*/ 44450 h 283"/>
              <a:gd name="T12" fmla="*/ 457200 w 345"/>
              <a:gd name="T13" fmla="*/ 60325 h 283"/>
              <a:gd name="T14" fmla="*/ 465137 w 345"/>
              <a:gd name="T15" fmla="*/ 90488 h 283"/>
              <a:gd name="T16" fmla="*/ 465137 w 345"/>
              <a:gd name="T17" fmla="*/ 144463 h 283"/>
              <a:gd name="T18" fmla="*/ 465137 w 345"/>
              <a:gd name="T19" fmla="*/ 190500 h 283"/>
              <a:gd name="T20" fmla="*/ 465137 w 345"/>
              <a:gd name="T21" fmla="*/ 220663 h 283"/>
              <a:gd name="T22" fmla="*/ 465137 w 345"/>
              <a:gd name="T23" fmla="*/ 250825 h 283"/>
              <a:gd name="T24" fmla="*/ 471487 w 345"/>
              <a:gd name="T25" fmla="*/ 303213 h 283"/>
              <a:gd name="T26" fmla="*/ 495300 w 345"/>
              <a:gd name="T27" fmla="*/ 327025 h 283"/>
              <a:gd name="T28" fmla="*/ 495300 w 345"/>
              <a:gd name="T29" fmla="*/ 357188 h 283"/>
              <a:gd name="T30" fmla="*/ 503237 w 345"/>
              <a:gd name="T31" fmla="*/ 379413 h 283"/>
              <a:gd name="T32" fmla="*/ 525462 w 345"/>
              <a:gd name="T33" fmla="*/ 387350 h 283"/>
              <a:gd name="T34" fmla="*/ 547687 w 345"/>
              <a:gd name="T35" fmla="*/ 379413 h 283"/>
              <a:gd name="T36" fmla="*/ 533400 w 345"/>
              <a:gd name="T37" fmla="*/ 403225 h 283"/>
              <a:gd name="T38" fmla="*/ 487362 w 345"/>
              <a:gd name="T39" fmla="*/ 411163 h 283"/>
              <a:gd name="T40" fmla="*/ 350837 w 345"/>
              <a:gd name="T41" fmla="*/ 441325 h 283"/>
              <a:gd name="T42" fmla="*/ 342900 w 345"/>
              <a:gd name="T43" fmla="*/ 433388 h 283"/>
              <a:gd name="T44" fmla="*/ 350837 w 345"/>
              <a:gd name="T45" fmla="*/ 425450 h 283"/>
              <a:gd name="T46" fmla="*/ 342900 w 345"/>
              <a:gd name="T47" fmla="*/ 403225 h 283"/>
              <a:gd name="T48" fmla="*/ 304800 w 345"/>
              <a:gd name="T49" fmla="*/ 403225 h 283"/>
              <a:gd name="T50" fmla="*/ 274637 w 345"/>
              <a:gd name="T51" fmla="*/ 403225 h 283"/>
              <a:gd name="T52" fmla="*/ 244475 w 345"/>
              <a:gd name="T53" fmla="*/ 357188 h 283"/>
              <a:gd name="T54" fmla="*/ 220662 w 345"/>
              <a:gd name="T55" fmla="*/ 303213 h 283"/>
              <a:gd name="T56" fmla="*/ 182562 w 345"/>
              <a:gd name="T57" fmla="*/ 303213 h 283"/>
              <a:gd name="T58" fmla="*/ 182562 w 345"/>
              <a:gd name="T59" fmla="*/ 280988 h 283"/>
              <a:gd name="T60" fmla="*/ 152400 w 345"/>
              <a:gd name="T61" fmla="*/ 280988 h 283"/>
              <a:gd name="T62" fmla="*/ 136525 w 345"/>
              <a:gd name="T63" fmla="*/ 280988 h 283"/>
              <a:gd name="T64" fmla="*/ 122237 w 345"/>
              <a:gd name="T65" fmla="*/ 280988 h 283"/>
              <a:gd name="T66" fmla="*/ 92075 w 345"/>
              <a:gd name="T67" fmla="*/ 288925 h 283"/>
              <a:gd name="T68" fmla="*/ 60325 w 345"/>
              <a:gd name="T69" fmla="*/ 288925 h 283"/>
              <a:gd name="T70" fmla="*/ 46037 w 345"/>
              <a:gd name="T71" fmla="*/ 288925 h 283"/>
              <a:gd name="T72" fmla="*/ 22225 w 345"/>
              <a:gd name="T73" fmla="*/ 296863 h 283"/>
              <a:gd name="T74" fmla="*/ 7937 w 345"/>
              <a:gd name="T75" fmla="*/ 311150 h 283"/>
              <a:gd name="T76" fmla="*/ 0 w 345"/>
              <a:gd name="T77" fmla="*/ 288925 h 283"/>
              <a:gd name="T78" fmla="*/ 0 w 345"/>
              <a:gd name="T79" fmla="*/ 250825 h 283"/>
              <a:gd name="T80" fmla="*/ 0 w 345"/>
              <a:gd name="T81" fmla="*/ 196850 h 283"/>
              <a:gd name="T82" fmla="*/ 0 w 345"/>
              <a:gd name="T83" fmla="*/ 158750 h 283"/>
              <a:gd name="T84" fmla="*/ 0 w 345"/>
              <a:gd name="T85" fmla="*/ 114300 h 283"/>
              <a:gd name="T86" fmla="*/ 7937 w 345"/>
              <a:gd name="T87" fmla="*/ 98425 h 283"/>
              <a:gd name="T88" fmla="*/ 38100 w 345"/>
              <a:gd name="T89" fmla="*/ 90488 h 283"/>
              <a:gd name="T90" fmla="*/ 60325 w 345"/>
              <a:gd name="T91" fmla="*/ 82550 h 283"/>
              <a:gd name="T92" fmla="*/ 84137 w 345"/>
              <a:gd name="T93" fmla="*/ 76200 h 283"/>
              <a:gd name="T94" fmla="*/ 114300 w 345"/>
              <a:gd name="T95" fmla="*/ 68263 h 283"/>
              <a:gd name="T96" fmla="*/ 122237 w 345"/>
              <a:gd name="T97" fmla="*/ 44450 h 283"/>
              <a:gd name="T98" fmla="*/ 136525 w 345"/>
              <a:gd name="T99" fmla="*/ 30163 h 283"/>
              <a:gd name="T100" fmla="*/ 168275 w 345"/>
              <a:gd name="T101" fmla="*/ 30163 h 283"/>
              <a:gd name="T102" fmla="*/ 190500 w 345"/>
              <a:gd name="T103" fmla="*/ 22225 h 283"/>
              <a:gd name="T104" fmla="*/ 206375 w 345"/>
              <a:gd name="T105" fmla="*/ 6350 h 283"/>
              <a:gd name="T106" fmla="*/ 228600 w 345"/>
              <a:gd name="T107" fmla="*/ 0 h 283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345"/>
              <a:gd name="T163" fmla="*/ 0 h 283"/>
              <a:gd name="T164" fmla="*/ 345 w 345"/>
              <a:gd name="T165" fmla="*/ 283 h 283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345" h="283">
                <a:moveTo>
                  <a:pt x="144" y="0"/>
                </a:moveTo>
                <a:lnTo>
                  <a:pt x="149" y="0"/>
                </a:lnTo>
                <a:lnTo>
                  <a:pt x="154" y="0"/>
                </a:lnTo>
                <a:lnTo>
                  <a:pt x="163" y="0"/>
                </a:lnTo>
                <a:lnTo>
                  <a:pt x="168" y="0"/>
                </a:lnTo>
                <a:lnTo>
                  <a:pt x="182" y="0"/>
                </a:lnTo>
                <a:lnTo>
                  <a:pt x="187" y="0"/>
                </a:lnTo>
                <a:lnTo>
                  <a:pt x="192" y="0"/>
                </a:lnTo>
                <a:lnTo>
                  <a:pt x="197" y="0"/>
                </a:lnTo>
                <a:lnTo>
                  <a:pt x="201" y="0"/>
                </a:lnTo>
                <a:lnTo>
                  <a:pt x="211" y="0"/>
                </a:lnTo>
                <a:lnTo>
                  <a:pt x="216" y="0"/>
                </a:lnTo>
                <a:lnTo>
                  <a:pt x="221" y="0"/>
                </a:lnTo>
                <a:lnTo>
                  <a:pt x="230" y="0"/>
                </a:lnTo>
                <a:lnTo>
                  <a:pt x="240" y="0"/>
                </a:lnTo>
                <a:lnTo>
                  <a:pt x="249" y="0"/>
                </a:lnTo>
                <a:lnTo>
                  <a:pt x="264" y="0"/>
                </a:lnTo>
                <a:lnTo>
                  <a:pt x="264" y="9"/>
                </a:lnTo>
                <a:lnTo>
                  <a:pt x="269" y="14"/>
                </a:lnTo>
                <a:lnTo>
                  <a:pt x="269" y="19"/>
                </a:lnTo>
                <a:lnTo>
                  <a:pt x="273" y="19"/>
                </a:lnTo>
                <a:lnTo>
                  <a:pt x="273" y="24"/>
                </a:lnTo>
                <a:lnTo>
                  <a:pt x="278" y="24"/>
                </a:lnTo>
                <a:lnTo>
                  <a:pt x="278" y="28"/>
                </a:lnTo>
                <a:lnTo>
                  <a:pt x="283" y="28"/>
                </a:lnTo>
                <a:lnTo>
                  <a:pt x="283" y="33"/>
                </a:lnTo>
                <a:lnTo>
                  <a:pt x="283" y="38"/>
                </a:lnTo>
                <a:lnTo>
                  <a:pt x="288" y="38"/>
                </a:lnTo>
                <a:lnTo>
                  <a:pt x="293" y="43"/>
                </a:lnTo>
                <a:lnTo>
                  <a:pt x="293" y="48"/>
                </a:lnTo>
                <a:lnTo>
                  <a:pt x="293" y="52"/>
                </a:lnTo>
                <a:lnTo>
                  <a:pt x="293" y="57"/>
                </a:lnTo>
                <a:lnTo>
                  <a:pt x="293" y="67"/>
                </a:lnTo>
                <a:lnTo>
                  <a:pt x="293" y="76"/>
                </a:lnTo>
                <a:lnTo>
                  <a:pt x="293" y="81"/>
                </a:lnTo>
                <a:lnTo>
                  <a:pt x="293" y="91"/>
                </a:lnTo>
                <a:lnTo>
                  <a:pt x="293" y="100"/>
                </a:lnTo>
                <a:lnTo>
                  <a:pt x="293" y="110"/>
                </a:lnTo>
                <a:lnTo>
                  <a:pt x="293" y="115"/>
                </a:lnTo>
                <a:lnTo>
                  <a:pt x="293" y="120"/>
                </a:lnTo>
                <a:lnTo>
                  <a:pt x="293" y="124"/>
                </a:lnTo>
                <a:lnTo>
                  <a:pt x="293" y="129"/>
                </a:lnTo>
                <a:lnTo>
                  <a:pt x="293" y="134"/>
                </a:lnTo>
                <a:lnTo>
                  <a:pt x="293" y="139"/>
                </a:lnTo>
                <a:lnTo>
                  <a:pt x="293" y="144"/>
                </a:lnTo>
                <a:lnTo>
                  <a:pt x="293" y="148"/>
                </a:lnTo>
                <a:lnTo>
                  <a:pt x="293" y="153"/>
                </a:lnTo>
                <a:lnTo>
                  <a:pt x="293" y="158"/>
                </a:lnTo>
                <a:lnTo>
                  <a:pt x="293" y="163"/>
                </a:lnTo>
                <a:lnTo>
                  <a:pt x="293" y="172"/>
                </a:lnTo>
                <a:lnTo>
                  <a:pt x="297" y="187"/>
                </a:lnTo>
                <a:lnTo>
                  <a:pt x="297" y="191"/>
                </a:lnTo>
                <a:lnTo>
                  <a:pt x="302" y="196"/>
                </a:lnTo>
                <a:lnTo>
                  <a:pt x="307" y="201"/>
                </a:lnTo>
                <a:lnTo>
                  <a:pt x="307" y="206"/>
                </a:lnTo>
                <a:lnTo>
                  <a:pt x="312" y="206"/>
                </a:lnTo>
                <a:lnTo>
                  <a:pt x="312" y="211"/>
                </a:lnTo>
                <a:lnTo>
                  <a:pt x="312" y="215"/>
                </a:lnTo>
                <a:lnTo>
                  <a:pt x="312" y="220"/>
                </a:lnTo>
                <a:lnTo>
                  <a:pt x="312" y="225"/>
                </a:lnTo>
                <a:lnTo>
                  <a:pt x="317" y="225"/>
                </a:lnTo>
                <a:lnTo>
                  <a:pt x="317" y="230"/>
                </a:lnTo>
                <a:lnTo>
                  <a:pt x="317" y="235"/>
                </a:lnTo>
                <a:lnTo>
                  <a:pt x="317" y="239"/>
                </a:lnTo>
                <a:lnTo>
                  <a:pt x="321" y="239"/>
                </a:lnTo>
                <a:lnTo>
                  <a:pt x="321" y="244"/>
                </a:lnTo>
                <a:lnTo>
                  <a:pt x="326" y="244"/>
                </a:lnTo>
                <a:lnTo>
                  <a:pt x="331" y="244"/>
                </a:lnTo>
                <a:lnTo>
                  <a:pt x="336" y="244"/>
                </a:lnTo>
                <a:lnTo>
                  <a:pt x="341" y="244"/>
                </a:lnTo>
                <a:lnTo>
                  <a:pt x="341" y="239"/>
                </a:lnTo>
                <a:lnTo>
                  <a:pt x="345" y="239"/>
                </a:lnTo>
                <a:lnTo>
                  <a:pt x="341" y="244"/>
                </a:lnTo>
                <a:lnTo>
                  <a:pt x="341" y="249"/>
                </a:lnTo>
                <a:lnTo>
                  <a:pt x="336" y="249"/>
                </a:lnTo>
                <a:lnTo>
                  <a:pt x="336" y="254"/>
                </a:lnTo>
                <a:lnTo>
                  <a:pt x="331" y="254"/>
                </a:lnTo>
                <a:lnTo>
                  <a:pt x="326" y="254"/>
                </a:lnTo>
                <a:lnTo>
                  <a:pt x="317" y="254"/>
                </a:lnTo>
                <a:lnTo>
                  <a:pt x="307" y="259"/>
                </a:lnTo>
                <a:lnTo>
                  <a:pt x="283" y="263"/>
                </a:lnTo>
                <a:lnTo>
                  <a:pt x="259" y="268"/>
                </a:lnTo>
                <a:lnTo>
                  <a:pt x="240" y="273"/>
                </a:lnTo>
                <a:lnTo>
                  <a:pt x="221" y="278"/>
                </a:lnTo>
                <a:lnTo>
                  <a:pt x="206" y="283"/>
                </a:lnTo>
                <a:lnTo>
                  <a:pt x="206" y="278"/>
                </a:lnTo>
                <a:lnTo>
                  <a:pt x="211" y="273"/>
                </a:lnTo>
                <a:lnTo>
                  <a:pt x="216" y="273"/>
                </a:lnTo>
                <a:lnTo>
                  <a:pt x="221" y="273"/>
                </a:lnTo>
                <a:lnTo>
                  <a:pt x="216" y="273"/>
                </a:lnTo>
                <a:lnTo>
                  <a:pt x="216" y="268"/>
                </a:lnTo>
                <a:lnTo>
                  <a:pt x="221" y="268"/>
                </a:lnTo>
                <a:lnTo>
                  <a:pt x="216" y="268"/>
                </a:lnTo>
                <a:lnTo>
                  <a:pt x="216" y="263"/>
                </a:lnTo>
                <a:lnTo>
                  <a:pt x="216" y="259"/>
                </a:lnTo>
                <a:lnTo>
                  <a:pt x="216" y="254"/>
                </a:lnTo>
                <a:lnTo>
                  <a:pt x="201" y="254"/>
                </a:lnTo>
                <a:lnTo>
                  <a:pt x="197" y="259"/>
                </a:lnTo>
                <a:lnTo>
                  <a:pt x="197" y="254"/>
                </a:lnTo>
                <a:lnTo>
                  <a:pt x="192" y="254"/>
                </a:lnTo>
                <a:lnTo>
                  <a:pt x="187" y="259"/>
                </a:lnTo>
                <a:lnTo>
                  <a:pt x="178" y="259"/>
                </a:lnTo>
                <a:lnTo>
                  <a:pt x="173" y="259"/>
                </a:lnTo>
                <a:lnTo>
                  <a:pt x="173" y="254"/>
                </a:lnTo>
                <a:lnTo>
                  <a:pt x="173" y="230"/>
                </a:lnTo>
                <a:lnTo>
                  <a:pt x="173" y="225"/>
                </a:lnTo>
                <a:lnTo>
                  <a:pt x="168" y="225"/>
                </a:lnTo>
                <a:lnTo>
                  <a:pt x="154" y="225"/>
                </a:lnTo>
                <a:lnTo>
                  <a:pt x="154" y="196"/>
                </a:lnTo>
                <a:lnTo>
                  <a:pt x="154" y="191"/>
                </a:lnTo>
                <a:lnTo>
                  <a:pt x="144" y="191"/>
                </a:lnTo>
                <a:lnTo>
                  <a:pt x="139" y="191"/>
                </a:lnTo>
                <a:lnTo>
                  <a:pt x="134" y="191"/>
                </a:lnTo>
                <a:lnTo>
                  <a:pt x="130" y="191"/>
                </a:lnTo>
                <a:lnTo>
                  <a:pt x="125" y="191"/>
                </a:lnTo>
                <a:lnTo>
                  <a:pt x="115" y="191"/>
                </a:lnTo>
                <a:lnTo>
                  <a:pt x="115" y="187"/>
                </a:lnTo>
                <a:lnTo>
                  <a:pt x="115" y="182"/>
                </a:lnTo>
                <a:lnTo>
                  <a:pt x="115" y="172"/>
                </a:lnTo>
                <a:lnTo>
                  <a:pt x="115" y="177"/>
                </a:lnTo>
                <a:lnTo>
                  <a:pt x="110" y="177"/>
                </a:lnTo>
                <a:lnTo>
                  <a:pt x="106" y="177"/>
                </a:lnTo>
                <a:lnTo>
                  <a:pt x="101" y="177"/>
                </a:lnTo>
                <a:lnTo>
                  <a:pt x="96" y="177"/>
                </a:lnTo>
                <a:lnTo>
                  <a:pt x="91" y="177"/>
                </a:lnTo>
                <a:lnTo>
                  <a:pt x="91" y="182"/>
                </a:lnTo>
                <a:lnTo>
                  <a:pt x="91" y="177"/>
                </a:lnTo>
                <a:lnTo>
                  <a:pt x="86" y="177"/>
                </a:lnTo>
                <a:lnTo>
                  <a:pt x="82" y="177"/>
                </a:lnTo>
                <a:lnTo>
                  <a:pt x="82" y="182"/>
                </a:lnTo>
                <a:lnTo>
                  <a:pt x="77" y="182"/>
                </a:lnTo>
                <a:lnTo>
                  <a:pt x="77" y="177"/>
                </a:lnTo>
                <a:lnTo>
                  <a:pt x="72" y="177"/>
                </a:lnTo>
                <a:lnTo>
                  <a:pt x="67" y="177"/>
                </a:lnTo>
                <a:lnTo>
                  <a:pt x="62" y="177"/>
                </a:lnTo>
                <a:lnTo>
                  <a:pt x="58" y="182"/>
                </a:lnTo>
                <a:lnTo>
                  <a:pt x="53" y="182"/>
                </a:lnTo>
                <a:lnTo>
                  <a:pt x="48" y="182"/>
                </a:lnTo>
                <a:lnTo>
                  <a:pt x="43" y="182"/>
                </a:lnTo>
                <a:lnTo>
                  <a:pt x="38" y="182"/>
                </a:lnTo>
                <a:lnTo>
                  <a:pt x="34" y="182"/>
                </a:lnTo>
                <a:lnTo>
                  <a:pt x="34" y="187"/>
                </a:lnTo>
                <a:lnTo>
                  <a:pt x="34" y="182"/>
                </a:lnTo>
                <a:lnTo>
                  <a:pt x="29" y="182"/>
                </a:lnTo>
                <a:lnTo>
                  <a:pt x="29" y="187"/>
                </a:lnTo>
                <a:lnTo>
                  <a:pt x="24" y="187"/>
                </a:lnTo>
                <a:lnTo>
                  <a:pt x="19" y="187"/>
                </a:lnTo>
                <a:lnTo>
                  <a:pt x="14" y="187"/>
                </a:lnTo>
                <a:lnTo>
                  <a:pt x="14" y="191"/>
                </a:lnTo>
                <a:lnTo>
                  <a:pt x="10" y="191"/>
                </a:lnTo>
                <a:lnTo>
                  <a:pt x="10" y="196"/>
                </a:lnTo>
                <a:lnTo>
                  <a:pt x="5" y="196"/>
                </a:lnTo>
                <a:lnTo>
                  <a:pt x="5" y="201"/>
                </a:lnTo>
                <a:lnTo>
                  <a:pt x="0" y="201"/>
                </a:lnTo>
                <a:lnTo>
                  <a:pt x="0" y="187"/>
                </a:lnTo>
                <a:lnTo>
                  <a:pt x="0" y="182"/>
                </a:lnTo>
                <a:lnTo>
                  <a:pt x="0" y="177"/>
                </a:lnTo>
                <a:lnTo>
                  <a:pt x="0" y="172"/>
                </a:lnTo>
                <a:lnTo>
                  <a:pt x="0" y="167"/>
                </a:lnTo>
                <a:lnTo>
                  <a:pt x="0" y="158"/>
                </a:lnTo>
                <a:lnTo>
                  <a:pt x="0" y="148"/>
                </a:lnTo>
                <a:lnTo>
                  <a:pt x="0" y="134"/>
                </a:lnTo>
                <a:lnTo>
                  <a:pt x="0" y="129"/>
                </a:lnTo>
                <a:lnTo>
                  <a:pt x="0" y="124"/>
                </a:lnTo>
                <a:lnTo>
                  <a:pt x="0" y="120"/>
                </a:lnTo>
                <a:lnTo>
                  <a:pt x="0" y="115"/>
                </a:lnTo>
                <a:lnTo>
                  <a:pt x="0" y="105"/>
                </a:lnTo>
                <a:lnTo>
                  <a:pt x="0" y="100"/>
                </a:lnTo>
                <a:lnTo>
                  <a:pt x="0" y="96"/>
                </a:lnTo>
                <a:lnTo>
                  <a:pt x="0" y="91"/>
                </a:lnTo>
                <a:lnTo>
                  <a:pt x="0" y="81"/>
                </a:lnTo>
                <a:lnTo>
                  <a:pt x="0" y="72"/>
                </a:lnTo>
                <a:lnTo>
                  <a:pt x="5" y="67"/>
                </a:lnTo>
                <a:lnTo>
                  <a:pt x="0" y="67"/>
                </a:lnTo>
                <a:lnTo>
                  <a:pt x="0" y="62"/>
                </a:lnTo>
                <a:lnTo>
                  <a:pt x="5" y="62"/>
                </a:lnTo>
                <a:lnTo>
                  <a:pt x="14" y="62"/>
                </a:lnTo>
                <a:lnTo>
                  <a:pt x="19" y="62"/>
                </a:lnTo>
                <a:lnTo>
                  <a:pt x="19" y="57"/>
                </a:lnTo>
                <a:lnTo>
                  <a:pt x="24" y="57"/>
                </a:lnTo>
                <a:lnTo>
                  <a:pt x="24" y="52"/>
                </a:lnTo>
                <a:lnTo>
                  <a:pt x="29" y="52"/>
                </a:lnTo>
                <a:lnTo>
                  <a:pt x="34" y="52"/>
                </a:lnTo>
                <a:lnTo>
                  <a:pt x="38" y="52"/>
                </a:lnTo>
                <a:lnTo>
                  <a:pt x="38" y="48"/>
                </a:lnTo>
                <a:lnTo>
                  <a:pt x="43" y="48"/>
                </a:lnTo>
                <a:lnTo>
                  <a:pt x="48" y="48"/>
                </a:lnTo>
                <a:lnTo>
                  <a:pt x="53" y="48"/>
                </a:lnTo>
                <a:lnTo>
                  <a:pt x="58" y="48"/>
                </a:lnTo>
                <a:lnTo>
                  <a:pt x="62" y="48"/>
                </a:lnTo>
                <a:lnTo>
                  <a:pt x="67" y="43"/>
                </a:lnTo>
                <a:lnTo>
                  <a:pt x="72" y="43"/>
                </a:lnTo>
                <a:lnTo>
                  <a:pt x="72" y="38"/>
                </a:lnTo>
                <a:lnTo>
                  <a:pt x="72" y="33"/>
                </a:lnTo>
                <a:lnTo>
                  <a:pt x="72" y="28"/>
                </a:lnTo>
                <a:lnTo>
                  <a:pt x="77" y="28"/>
                </a:lnTo>
                <a:lnTo>
                  <a:pt x="77" y="24"/>
                </a:lnTo>
                <a:lnTo>
                  <a:pt x="82" y="24"/>
                </a:lnTo>
                <a:lnTo>
                  <a:pt x="86" y="24"/>
                </a:lnTo>
                <a:lnTo>
                  <a:pt x="86" y="19"/>
                </a:lnTo>
                <a:lnTo>
                  <a:pt x="91" y="19"/>
                </a:lnTo>
                <a:lnTo>
                  <a:pt x="96" y="19"/>
                </a:lnTo>
                <a:lnTo>
                  <a:pt x="101" y="19"/>
                </a:lnTo>
                <a:lnTo>
                  <a:pt x="106" y="19"/>
                </a:lnTo>
                <a:lnTo>
                  <a:pt x="110" y="19"/>
                </a:lnTo>
                <a:lnTo>
                  <a:pt x="110" y="14"/>
                </a:lnTo>
                <a:lnTo>
                  <a:pt x="115" y="14"/>
                </a:lnTo>
                <a:lnTo>
                  <a:pt x="120" y="14"/>
                </a:lnTo>
                <a:lnTo>
                  <a:pt x="120" y="9"/>
                </a:lnTo>
                <a:lnTo>
                  <a:pt x="125" y="9"/>
                </a:lnTo>
                <a:lnTo>
                  <a:pt x="125" y="4"/>
                </a:lnTo>
                <a:lnTo>
                  <a:pt x="130" y="4"/>
                </a:lnTo>
                <a:lnTo>
                  <a:pt x="130" y="0"/>
                </a:lnTo>
                <a:lnTo>
                  <a:pt x="134" y="0"/>
                </a:lnTo>
                <a:lnTo>
                  <a:pt x="139" y="0"/>
                </a:lnTo>
                <a:lnTo>
                  <a:pt x="144" y="0"/>
                </a:lnTo>
                <a:close/>
              </a:path>
            </a:pathLst>
          </a:custGeom>
          <a:solidFill>
            <a:srgbClr val="66FF66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2" name="Freeform 1050"/>
          <p:cNvSpPr>
            <a:spLocks noEditPoints="1"/>
          </p:cNvSpPr>
          <p:nvPr/>
        </p:nvSpPr>
        <p:spPr bwMode="auto">
          <a:xfrm>
            <a:off x="5498721" y="1128609"/>
            <a:ext cx="419100" cy="557212"/>
          </a:xfrm>
          <a:custGeom>
            <a:avLst/>
            <a:gdLst>
              <a:gd name="T0" fmla="*/ 404812 w 264"/>
              <a:gd name="T1" fmla="*/ 481012 h 351"/>
              <a:gd name="T2" fmla="*/ 412750 w 264"/>
              <a:gd name="T3" fmla="*/ 487362 h 351"/>
              <a:gd name="T4" fmla="*/ 412750 w 264"/>
              <a:gd name="T5" fmla="*/ 487362 h 351"/>
              <a:gd name="T6" fmla="*/ 412750 w 264"/>
              <a:gd name="T7" fmla="*/ 511175 h 351"/>
              <a:gd name="T8" fmla="*/ 342900 w 264"/>
              <a:gd name="T9" fmla="*/ 320675 h 351"/>
              <a:gd name="T10" fmla="*/ 350837 w 264"/>
              <a:gd name="T11" fmla="*/ 312737 h 351"/>
              <a:gd name="T12" fmla="*/ 366712 w 264"/>
              <a:gd name="T13" fmla="*/ 328612 h 351"/>
              <a:gd name="T14" fmla="*/ 350837 w 264"/>
              <a:gd name="T15" fmla="*/ 304800 h 351"/>
              <a:gd name="T16" fmla="*/ 374650 w 264"/>
              <a:gd name="T17" fmla="*/ 381000 h 351"/>
              <a:gd name="T18" fmla="*/ 404812 w 264"/>
              <a:gd name="T19" fmla="*/ 465137 h 351"/>
              <a:gd name="T20" fmla="*/ 388937 w 264"/>
              <a:gd name="T21" fmla="*/ 449262 h 351"/>
              <a:gd name="T22" fmla="*/ 374650 w 264"/>
              <a:gd name="T23" fmla="*/ 404812 h 351"/>
              <a:gd name="T24" fmla="*/ 358775 w 264"/>
              <a:gd name="T25" fmla="*/ 381000 h 351"/>
              <a:gd name="T26" fmla="*/ 350837 w 264"/>
              <a:gd name="T27" fmla="*/ 373062 h 351"/>
              <a:gd name="T28" fmla="*/ 342900 w 264"/>
              <a:gd name="T29" fmla="*/ 350837 h 351"/>
              <a:gd name="T30" fmla="*/ 342900 w 264"/>
              <a:gd name="T31" fmla="*/ 334962 h 351"/>
              <a:gd name="T32" fmla="*/ 342900 w 264"/>
              <a:gd name="T33" fmla="*/ 381000 h 351"/>
              <a:gd name="T34" fmla="*/ 366712 w 264"/>
              <a:gd name="T35" fmla="*/ 427037 h 351"/>
              <a:gd name="T36" fmla="*/ 381000 w 264"/>
              <a:gd name="T37" fmla="*/ 442912 h 351"/>
              <a:gd name="T38" fmla="*/ 412750 w 264"/>
              <a:gd name="T39" fmla="*/ 495300 h 351"/>
              <a:gd name="T40" fmla="*/ 388937 w 264"/>
              <a:gd name="T41" fmla="*/ 519112 h 351"/>
              <a:gd name="T42" fmla="*/ 366712 w 264"/>
              <a:gd name="T43" fmla="*/ 525462 h 351"/>
              <a:gd name="T44" fmla="*/ 342900 w 264"/>
              <a:gd name="T45" fmla="*/ 533400 h 351"/>
              <a:gd name="T46" fmla="*/ 320675 w 264"/>
              <a:gd name="T47" fmla="*/ 549275 h 351"/>
              <a:gd name="T48" fmla="*/ 236537 w 264"/>
              <a:gd name="T49" fmla="*/ 549275 h 351"/>
              <a:gd name="T50" fmla="*/ 176212 w 264"/>
              <a:gd name="T51" fmla="*/ 557212 h 351"/>
              <a:gd name="T52" fmla="*/ 146050 w 264"/>
              <a:gd name="T53" fmla="*/ 525462 h 351"/>
              <a:gd name="T54" fmla="*/ 146050 w 264"/>
              <a:gd name="T55" fmla="*/ 449262 h 351"/>
              <a:gd name="T56" fmla="*/ 130175 w 264"/>
              <a:gd name="T57" fmla="*/ 411162 h 351"/>
              <a:gd name="T58" fmla="*/ 107950 w 264"/>
              <a:gd name="T59" fmla="*/ 388937 h 351"/>
              <a:gd name="T60" fmla="*/ 84137 w 264"/>
              <a:gd name="T61" fmla="*/ 334962 h 351"/>
              <a:gd name="T62" fmla="*/ 76200 w 264"/>
              <a:gd name="T63" fmla="*/ 296862 h 351"/>
              <a:gd name="T64" fmla="*/ 76200 w 264"/>
              <a:gd name="T65" fmla="*/ 258762 h 351"/>
              <a:gd name="T66" fmla="*/ 53975 w 264"/>
              <a:gd name="T67" fmla="*/ 236537 h 351"/>
              <a:gd name="T68" fmla="*/ 0 w 264"/>
              <a:gd name="T69" fmla="*/ 190500 h 351"/>
              <a:gd name="T70" fmla="*/ 7937 w 264"/>
              <a:gd name="T71" fmla="*/ 152400 h 351"/>
              <a:gd name="T72" fmla="*/ 38100 w 264"/>
              <a:gd name="T73" fmla="*/ 114300 h 351"/>
              <a:gd name="T74" fmla="*/ 100012 w 264"/>
              <a:gd name="T75" fmla="*/ 114300 h 351"/>
              <a:gd name="T76" fmla="*/ 152400 w 264"/>
              <a:gd name="T77" fmla="*/ 130175 h 351"/>
              <a:gd name="T78" fmla="*/ 222250 w 264"/>
              <a:gd name="T79" fmla="*/ 38100 h 351"/>
              <a:gd name="T80" fmla="*/ 274637 w 264"/>
              <a:gd name="T81" fmla="*/ 0 h 351"/>
              <a:gd name="T82" fmla="*/ 342900 w 264"/>
              <a:gd name="T83" fmla="*/ 290512 h 351"/>
              <a:gd name="T84" fmla="*/ 320675 w 264"/>
              <a:gd name="T85" fmla="*/ 236537 h 351"/>
              <a:gd name="T86" fmla="*/ 320675 w 264"/>
              <a:gd name="T87" fmla="*/ 220662 h 351"/>
              <a:gd name="T88" fmla="*/ 304800 w 264"/>
              <a:gd name="T89" fmla="*/ 198437 h 351"/>
              <a:gd name="T90" fmla="*/ 282575 w 264"/>
              <a:gd name="T91" fmla="*/ 160337 h 351"/>
              <a:gd name="T92" fmla="*/ 282575 w 264"/>
              <a:gd name="T93" fmla="*/ 122237 h 351"/>
              <a:gd name="T94" fmla="*/ 282575 w 264"/>
              <a:gd name="T95" fmla="*/ 160337 h 351"/>
              <a:gd name="T96" fmla="*/ 282575 w 264"/>
              <a:gd name="T97" fmla="*/ 198437 h 351"/>
              <a:gd name="T98" fmla="*/ 312737 w 264"/>
              <a:gd name="T99" fmla="*/ 228600 h 351"/>
              <a:gd name="T100" fmla="*/ 328612 w 264"/>
              <a:gd name="T101" fmla="*/ 266700 h 351"/>
              <a:gd name="T102" fmla="*/ 328612 w 264"/>
              <a:gd name="T103" fmla="*/ 296862 h 351"/>
              <a:gd name="T104" fmla="*/ 336550 w 264"/>
              <a:gd name="T105" fmla="*/ 328612 h 351"/>
              <a:gd name="T106" fmla="*/ 320675 w 264"/>
              <a:gd name="T107" fmla="*/ 320675 h 351"/>
              <a:gd name="T108" fmla="*/ 312737 w 264"/>
              <a:gd name="T109" fmla="*/ 290512 h 351"/>
              <a:gd name="T110" fmla="*/ 328612 w 264"/>
              <a:gd name="T111" fmla="*/ 320675 h 351"/>
              <a:gd name="T112" fmla="*/ 336550 w 264"/>
              <a:gd name="T113" fmla="*/ 342900 h 351"/>
              <a:gd name="T114" fmla="*/ 336550 w 264"/>
              <a:gd name="T115" fmla="*/ 366712 h 351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264"/>
              <a:gd name="T175" fmla="*/ 0 h 351"/>
              <a:gd name="T176" fmla="*/ 264 w 264"/>
              <a:gd name="T177" fmla="*/ 351 h 351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264" h="351">
                <a:moveTo>
                  <a:pt x="255" y="303"/>
                </a:moveTo>
                <a:lnTo>
                  <a:pt x="245" y="298"/>
                </a:lnTo>
                <a:lnTo>
                  <a:pt x="250" y="298"/>
                </a:lnTo>
                <a:lnTo>
                  <a:pt x="255" y="303"/>
                </a:lnTo>
                <a:lnTo>
                  <a:pt x="250" y="303"/>
                </a:lnTo>
                <a:lnTo>
                  <a:pt x="255" y="303"/>
                </a:lnTo>
                <a:close/>
                <a:moveTo>
                  <a:pt x="264" y="322"/>
                </a:moveTo>
                <a:lnTo>
                  <a:pt x="260" y="317"/>
                </a:lnTo>
                <a:lnTo>
                  <a:pt x="260" y="312"/>
                </a:lnTo>
                <a:lnTo>
                  <a:pt x="260" y="307"/>
                </a:lnTo>
                <a:lnTo>
                  <a:pt x="255" y="303"/>
                </a:lnTo>
                <a:lnTo>
                  <a:pt x="260" y="307"/>
                </a:lnTo>
                <a:lnTo>
                  <a:pt x="264" y="322"/>
                </a:lnTo>
                <a:close/>
                <a:moveTo>
                  <a:pt x="260" y="317"/>
                </a:moveTo>
                <a:lnTo>
                  <a:pt x="260" y="312"/>
                </a:lnTo>
                <a:lnTo>
                  <a:pt x="255" y="303"/>
                </a:lnTo>
                <a:lnTo>
                  <a:pt x="255" y="307"/>
                </a:lnTo>
                <a:lnTo>
                  <a:pt x="260" y="307"/>
                </a:lnTo>
                <a:lnTo>
                  <a:pt x="260" y="312"/>
                </a:lnTo>
                <a:lnTo>
                  <a:pt x="260" y="317"/>
                </a:lnTo>
                <a:close/>
                <a:moveTo>
                  <a:pt x="260" y="322"/>
                </a:moveTo>
                <a:lnTo>
                  <a:pt x="260" y="317"/>
                </a:lnTo>
                <a:lnTo>
                  <a:pt x="264" y="322"/>
                </a:lnTo>
                <a:lnTo>
                  <a:pt x="260" y="322"/>
                </a:lnTo>
                <a:close/>
                <a:moveTo>
                  <a:pt x="221" y="211"/>
                </a:moveTo>
                <a:lnTo>
                  <a:pt x="221" y="207"/>
                </a:lnTo>
                <a:lnTo>
                  <a:pt x="216" y="207"/>
                </a:lnTo>
                <a:lnTo>
                  <a:pt x="216" y="211"/>
                </a:lnTo>
                <a:lnTo>
                  <a:pt x="216" y="207"/>
                </a:lnTo>
                <a:lnTo>
                  <a:pt x="216" y="202"/>
                </a:lnTo>
                <a:lnTo>
                  <a:pt x="216" y="207"/>
                </a:lnTo>
                <a:lnTo>
                  <a:pt x="221" y="207"/>
                </a:lnTo>
                <a:lnTo>
                  <a:pt x="216" y="202"/>
                </a:lnTo>
                <a:lnTo>
                  <a:pt x="212" y="197"/>
                </a:lnTo>
                <a:lnTo>
                  <a:pt x="216" y="197"/>
                </a:lnTo>
                <a:lnTo>
                  <a:pt x="221" y="197"/>
                </a:lnTo>
                <a:lnTo>
                  <a:pt x="221" y="202"/>
                </a:lnTo>
                <a:lnTo>
                  <a:pt x="226" y="202"/>
                </a:lnTo>
                <a:lnTo>
                  <a:pt x="226" y="207"/>
                </a:lnTo>
                <a:lnTo>
                  <a:pt x="231" y="207"/>
                </a:lnTo>
                <a:lnTo>
                  <a:pt x="231" y="211"/>
                </a:lnTo>
                <a:lnTo>
                  <a:pt x="231" y="207"/>
                </a:lnTo>
                <a:lnTo>
                  <a:pt x="226" y="207"/>
                </a:lnTo>
                <a:lnTo>
                  <a:pt x="226" y="202"/>
                </a:lnTo>
                <a:lnTo>
                  <a:pt x="221" y="197"/>
                </a:lnTo>
                <a:lnTo>
                  <a:pt x="226" y="197"/>
                </a:lnTo>
                <a:lnTo>
                  <a:pt x="221" y="197"/>
                </a:lnTo>
                <a:lnTo>
                  <a:pt x="221" y="192"/>
                </a:lnTo>
                <a:lnTo>
                  <a:pt x="226" y="192"/>
                </a:lnTo>
                <a:lnTo>
                  <a:pt x="231" y="197"/>
                </a:lnTo>
                <a:lnTo>
                  <a:pt x="231" y="202"/>
                </a:lnTo>
                <a:lnTo>
                  <a:pt x="231" y="207"/>
                </a:lnTo>
                <a:lnTo>
                  <a:pt x="236" y="216"/>
                </a:lnTo>
                <a:lnTo>
                  <a:pt x="236" y="240"/>
                </a:lnTo>
                <a:lnTo>
                  <a:pt x="240" y="250"/>
                </a:lnTo>
                <a:lnTo>
                  <a:pt x="240" y="259"/>
                </a:lnTo>
                <a:lnTo>
                  <a:pt x="240" y="264"/>
                </a:lnTo>
                <a:lnTo>
                  <a:pt x="245" y="274"/>
                </a:lnTo>
                <a:lnTo>
                  <a:pt x="250" y="283"/>
                </a:lnTo>
                <a:lnTo>
                  <a:pt x="255" y="293"/>
                </a:lnTo>
                <a:lnTo>
                  <a:pt x="255" y="298"/>
                </a:lnTo>
                <a:lnTo>
                  <a:pt x="255" y="303"/>
                </a:lnTo>
                <a:lnTo>
                  <a:pt x="255" y="298"/>
                </a:lnTo>
                <a:lnTo>
                  <a:pt x="245" y="293"/>
                </a:lnTo>
                <a:lnTo>
                  <a:pt x="245" y="288"/>
                </a:lnTo>
                <a:lnTo>
                  <a:pt x="245" y="283"/>
                </a:lnTo>
                <a:lnTo>
                  <a:pt x="245" y="279"/>
                </a:lnTo>
                <a:lnTo>
                  <a:pt x="245" y="274"/>
                </a:lnTo>
                <a:lnTo>
                  <a:pt x="240" y="269"/>
                </a:lnTo>
                <a:lnTo>
                  <a:pt x="236" y="264"/>
                </a:lnTo>
                <a:lnTo>
                  <a:pt x="236" y="259"/>
                </a:lnTo>
                <a:lnTo>
                  <a:pt x="236" y="255"/>
                </a:lnTo>
                <a:lnTo>
                  <a:pt x="231" y="250"/>
                </a:lnTo>
                <a:lnTo>
                  <a:pt x="231" y="245"/>
                </a:lnTo>
                <a:lnTo>
                  <a:pt x="226" y="245"/>
                </a:lnTo>
                <a:lnTo>
                  <a:pt x="226" y="240"/>
                </a:lnTo>
                <a:lnTo>
                  <a:pt x="226" y="245"/>
                </a:lnTo>
                <a:lnTo>
                  <a:pt x="226" y="240"/>
                </a:lnTo>
                <a:lnTo>
                  <a:pt x="221" y="240"/>
                </a:lnTo>
                <a:lnTo>
                  <a:pt x="221" y="245"/>
                </a:lnTo>
                <a:lnTo>
                  <a:pt x="221" y="240"/>
                </a:lnTo>
                <a:lnTo>
                  <a:pt x="221" y="235"/>
                </a:lnTo>
                <a:lnTo>
                  <a:pt x="216" y="235"/>
                </a:lnTo>
                <a:lnTo>
                  <a:pt x="221" y="235"/>
                </a:lnTo>
                <a:lnTo>
                  <a:pt x="221" y="231"/>
                </a:lnTo>
                <a:lnTo>
                  <a:pt x="221" y="235"/>
                </a:lnTo>
                <a:lnTo>
                  <a:pt x="216" y="235"/>
                </a:lnTo>
                <a:lnTo>
                  <a:pt x="216" y="231"/>
                </a:lnTo>
                <a:lnTo>
                  <a:pt x="216" y="226"/>
                </a:lnTo>
                <a:lnTo>
                  <a:pt x="216" y="221"/>
                </a:lnTo>
                <a:lnTo>
                  <a:pt x="212" y="221"/>
                </a:lnTo>
                <a:lnTo>
                  <a:pt x="212" y="216"/>
                </a:lnTo>
                <a:lnTo>
                  <a:pt x="212" y="221"/>
                </a:lnTo>
                <a:lnTo>
                  <a:pt x="212" y="216"/>
                </a:lnTo>
                <a:lnTo>
                  <a:pt x="212" y="211"/>
                </a:lnTo>
                <a:lnTo>
                  <a:pt x="216" y="211"/>
                </a:lnTo>
                <a:lnTo>
                  <a:pt x="221" y="211"/>
                </a:lnTo>
                <a:close/>
                <a:moveTo>
                  <a:pt x="207" y="240"/>
                </a:moveTo>
                <a:lnTo>
                  <a:pt x="207" y="235"/>
                </a:lnTo>
                <a:lnTo>
                  <a:pt x="212" y="235"/>
                </a:lnTo>
                <a:lnTo>
                  <a:pt x="216" y="235"/>
                </a:lnTo>
                <a:lnTo>
                  <a:pt x="216" y="240"/>
                </a:lnTo>
                <a:lnTo>
                  <a:pt x="221" y="245"/>
                </a:lnTo>
                <a:lnTo>
                  <a:pt x="226" y="250"/>
                </a:lnTo>
                <a:lnTo>
                  <a:pt x="226" y="255"/>
                </a:lnTo>
                <a:lnTo>
                  <a:pt x="226" y="264"/>
                </a:lnTo>
                <a:lnTo>
                  <a:pt x="231" y="264"/>
                </a:lnTo>
                <a:lnTo>
                  <a:pt x="231" y="269"/>
                </a:lnTo>
                <a:lnTo>
                  <a:pt x="236" y="269"/>
                </a:lnTo>
                <a:lnTo>
                  <a:pt x="236" y="274"/>
                </a:lnTo>
                <a:lnTo>
                  <a:pt x="240" y="274"/>
                </a:lnTo>
                <a:lnTo>
                  <a:pt x="236" y="274"/>
                </a:lnTo>
                <a:lnTo>
                  <a:pt x="236" y="279"/>
                </a:lnTo>
                <a:lnTo>
                  <a:pt x="240" y="279"/>
                </a:lnTo>
                <a:lnTo>
                  <a:pt x="245" y="279"/>
                </a:lnTo>
                <a:lnTo>
                  <a:pt x="245" y="283"/>
                </a:lnTo>
                <a:lnTo>
                  <a:pt x="245" y="288"/>
                </a:lnTo>
                <a:lnTo>
                  <a:pt x="245" y="293"/>
                </a:lnTo>
                <a:lnTo>
                  <a:pt x="245" y="298"/>
                </a:lnTo>
                <a:lnTo>
                  <a:pt x="260" y="312"/>
                </a:lnTo>
                <a:lnTo>
                  <a:pt x="260" y="317"/>
                </a:lnTo>
                <a:lnTo>
                  <a:pt x="260" y="322"/>
                </a:lnTo>
                <a:lnTo>
                  <a:pt x="255" y="322"/>
                </a:lnTo>
                <a:lnTo>
                  <a:pt x="255" y="327"/>
                </a:lnTo>
                <a:lnTo>
                  <a:pt x="250" y="327"/>
                </a:lnTo>
                <a:lnTo>
                  <a:pt x="245" y="327"/>
                </a:lnTo>
                <a:lnTo>
                  <a:pt x="240" y="327"/>
                </a:lnTo>
                <a:lnTo>
                  <a:pt x="240" y="322"/>
                </a:lnTo>
                <a:lnTo>
                  <a:pt x="236" y="322"/>
                </a:lnTo>
                <a:lnTo>
                  <a:pt x="236" y="327"/>
                </a:lnTo>
                <a:lnTo>
                  <a:pt x="231" y="327"/>
                </a:lnTo>
                <a:lnTo>
                  <a:pt x="231" y="331"/>
                </a:lnTo>
                <a:lnTo>
                  <a:pt x="231" y="327"/>
                </a:lnTo>
                <a:lnTo>
                  <a:pt x="231" y="331"/>
                </a:lnTo>
                <a:lnTo>
                  <a:pt x="226" y="331"/>
                </a:lnTo>
                <a:lnTo>
                  <a:pt x="221" y="331"/>
                </a:lnTo>
                <a:lnTo>
                  <a:pt x="216" y="331"/>
                </a:lnTo>
                <a:lnTo>
                  <a:pt x="216" y="336"/>
                </a:lnTo>
                <a:lnTo>
                  <a:pt x="212" y="336"/>
                </a:lnTo>
                <a:lnTo>
                  <a:pt x="207" y="336"/>
                </a:lnTo>
                <a:lnTo>
                  <a:pt x="207" y="331"/>
                </a:lnTo>
                <a:lnTo>
                  <a:pt x="202" y="331"/>
                </a:lnTo>
                <a:lnTo>
                  <a:pt x="202" y="336"/>
                </a:lnTo>
                <a:lnTo>
                  <a:pt x="202" y="346"/>
                </a:lnTo>
                <a:lnTo>
                  <a:pt x="197" y="346"/>
                </a:lnTo>
                <a:lnTo>
                  <a:pt x="183" y="346"/>
                </a:lnTo>
                <a:lnTo>
                  <a:pt x="178" y="346"/>
                </a:lnTo>
                <a:lnTo>
                  <a:pt x="173" y="346"/>
                </a:lnTo>
                <a:lnTo>
                  <a:pt x="154" y="346"/>
                </a:lnTo>
                <a:lnTo>
                  <a:pt x="149" y="346"/>
                </a:lnTo>
                <a:lnTo>
                  <a:pt x="144" y="346"/>
                </a:lnTo>
                <a:lnTo>
                  <a:pt x="140" y="346"/>
                </a:lnTo>
                <a:lnTo>
                  <a:pt x="135" y="346"/>
                </a:lnTo>
                <a:lnTo>
                  <a:pt x="130" y="346"/>
                </a:lnTo>
                <a:lnTo>
                  <a:pt x="111" y="346"/>
                </a:lnTo>
                <a:lnTo>
                  <a:pt x="111" y="351"/>
                </a:lnTo>
                <a:lnTo>
                  <a:pt x="106" y="351"/>
                </a:lnTo>
                <a:lnTo>
                  <a:pt x="96" y="351"/>
                </a:lnTo>
                <a:lnTo>
                  <a:pt x="92" y="351"/>
                </a:lnTo>
                <a:lnTo>
                  <a:pt x="92" y="346"/>
                </a:lnTo>
                <a:lnTo>
                  <a:pt x="92" y="341"/>
                </a:lnTo>
                <a:lnTo>
                  <a:pt x="92" y="331"/>
                </a:lnTo>
                <a:lnTo>
                  <a:pt x="92" y="322"/>
                </a:lnTo>
                <a:lnTo>
                  <a:pt x="92" y="312"/>
                </a:lnTo>
                <a:lnTo>
                  <a:pt x="92" y="307"/>
                </a:lnTo>
                <a:lnTo>
                  <a:pt x="92" y="298"/>
                </a:lnTo>
                <a:lnTo>
                  <a:pt x="92" y="288"/>
                </a:lnTo>
                <a:lnTo>
                  <a:pt x="92" y="283"/>
                </a:lnTo>
                <a:lnTo>
                  <a:pt x="92" y="279"/>
                </a:lnTo>
                <a:lnTo>
                  <a:pt x="92" y="274"/>
                </a:lnTo>
                <a:lnTo>
                  <a:pt x="87" y="269"/>
                </a:lnTo>
                <a:lnTo>
                  <a:pt x="82" y="269"/>
                </a:lnTo>
                <a:lnTo>
                  <a:pt x="82" y="264"/>
                </a:lnTo>
                <a:lnTo>
                  <a:pt x="82" y="259"/>
                </a:lnTo>
                <a:lnTo>
                  <a:pt x="77" y="259"/>
                </a:lnTo>
                <a:lnTo>
                  <a:pt x="77" y="255"/>
                </a:lnTo>
                <a:lnTo>
                  <a:pt x="72" y="255"/>
                </a:lnTo>
                <a:lnTo>
                  <a:pt x="72" y="250"/>
                </a:lnTo>
                <a:lnTo>
                  <a:pt x="68" y="250"/>
                </a:lnTo>
                <a:lnTo>
                  <a:pt x="68" y="245"/>
                </a:lnTo>
                <a:lnTo>
                  <a:pt x="63" y="240"/>
                </a:lnTo>
                <a:lnTo>
                  <a:pt x="63" y="231"/>
                </a:lnTo>
                <a:lnTo>
                  <a:pt x="58" y="226"/>
                </a:lnTo>
                <a:lnTo>
                  <a:pt x="58" y="221"/>
                </a:lnTo>
                <a:lnTo>
                  <a:pt x="53" y="216"/>
                </a:lnTo>
                <a:lnTo>
                  <a:pt x="53" y="211"/>
                </a:lnTo>
                <a:lnTo>
                  <a:pt x="53" y="207"/>
                </a:lnTo>
                <a:lnTo>
                  <a:pt x="48" y="207"/>
                </a:lnTo>
                <a:lnTo>
                  <a:pt x="48" y="197"/>
                </a:lnTo>
                <a:lnTo>
                  <a:pt x="48" y="192"/>
                </a:lnTo>
                <a:lnTo>
                  <a:pt x="44" y="187"/>
                </a:lnTo>
                <a:lnTo>
                  <a:pt x="48" y="187"/>
                </a:lnTo>
                <a:lnTo>
                  <a:pt x="48" y="183"/>
                </a:lnTo>
                <a:lnTo>
                  <a:pt x="48" y="178"/>
                </a:lnTo>
                <a:lnTo>
                  <a:pt x="48" y="173"/>
                </a:lnTo>
                <a:lnTo>
                  <a:pt x="53" y="173"/>
                </a:lnTo>
                <a:lnTo>
                  <a:pt x="53" y="168"/>
                </a:lnTo>
                <a:lnTo>
                  <a:pt x="48" y="163"/>
                </a:lnTo>
                <a:lnTo>
                  <a:pt x="48" y="159"/>
                </a:lnTo>
                <a:lnTo>
                  <a:pt x="44" y="159"/>
                </a:lnTo>
                <a:lnTo>
                  <a:pt x="44" y="154"/>
                </a:lnTo>
                <a:lnTo>
                  <a:pt x="39" y="154"/>
                </a:lnTo>
                <a:lnTo>
                  <a:pt x="39" y="149"/>
                </a:lnTo>
                <a:lnTo>
                  <a:pt x="34" y="149"/>
                </a:lnTo>
                <a:lnTo>
                  <a:pt x="20" y="139"/>
                </a:lnTo>
                <a:lnTo>
                  <a:pt x="15" y="135"/>
                </a:lnTo>
                <a:lnTo>
                  <a:pt x="10" y="135"/>
                </a:lnTo>
                <a:lnTo>
                  <a:pt x="5" y="130"/>
                </a:lnTo>
                <a:lnTo>
                  <a:pt x="0" y="125"/>
                </a:lnTo>
                <a:lnTo>
                  <a:pt x="0" y="120"/>
                </a:lnTo>
                <a:lnTo>
                  <a:pt x="0" y="115"/>
                </a:lnTo>
                <a:lnTo>
                  <a:pt x="0" y="111"/>
                </a:lnTo>
                <a:lnTo>
                  <a:pt x="0" y="106"/>
                </a:lnTo>
                <a:lnTo>
                  <a:pt x="0" y="101"/>
                </a:lnTo>
                <a:lnTo>
                  <a:pt x="5" y="101"/>
                </a:lnTo>
                <a:lnTo>
                  <a:pt x="5" y="96"/>
                </a:lnTo>
                <a:lnTo>
                  <a:pt x="5" y="91"/>
                </a:lnTo>
                <a:lnTo>
                  <a:pt x="5" y="87"/>
                </a:lnTo>
                <a:lnTo>
                  <a:pt x="5" y="82"/>
                </a:lnTo>
                <a:lnTo>
                  <a:pt x="5" y="77"/>
                </a:lnTo>
                <a:lnTo>
                  <a:pt x="5" y="72"/>
                </a:lnTo>
                <a:lnTo>
                  <a:pt x="24" y="72"/>
                </a:lnTo>
                <a:lnTo>
                  <a:pt x="34" y="67"/>
                </a:lnTo>
                <a:lnTo>
                  <a:pt x="39" y="67"/>
                </a:lnTo>
                <a:lnTo>
                  <a:pt x="44" y="67"/>
                </a:lnTo>
                <a:lnTo>
                  <a:pt x="48" y="67"/>
                </a:lnTo>
                <a:lnTo>
                  <a:pt x="53" y="72"/>
                </a:lnTo>
                <a:lnTo>
                  <a:pt x="63" y="72"/>
                </a:lnTo>
                <a:lnTo>
                  <a:pt x="68" y="72"/>
                </a:lnTo>
                <a:lnTo>
                  <a:pt x="72" y="77"/>
                </a:lnTo>
                <a:lnTo>
                  <a:pt x="82" y="72"/>
                </a:lnTo>
                <a:lnTo>
                  <a:pt x="82" y="82"/>
                </a:lnTo>
                <a:lnTo>
                  <a:pt x="92" y="82"/>
                </a:lnTo>
                <a:lnTo>
                  <a:pt x="96" y="82"/>
                </a:lnTo>
                <a:lnTo>
                  <a:pt x="101" y="82"/>
                </a:lnTo>
                <a:lnTo>
                  <a:pt x="116" y="82"/>
                </a:lnTo>
                <a:lnTo>
                  <a:pt x="120" y="82"/>
                </a:lnTo>
                <a:lnTo>
                  <a:pt x="140" y="82"/>
                </a:lnTo>
                <a:lnTo>
                  <a:pt x="144" y="82"/>
                </a:lnTo>
                <a:lnTo>
                  <a:pt x="140" y="24"/>
                </a:lnTo>
                <a:lnTo>
                  <a:pt x="140" y="15"/>
                </a:lnTo>
                <a:lnTo>
                  <a:pt x="140" y="10"/>
                </a:lnTo>
                <a:lnTo>
                  <a:pt x="140" y="0"/>
                </a:lnTo>
                <a:lnTo>
                  <a:pt x="144" y="0"/>
                </a:lnTo>
                <a:lnTo>
                  <a:pt x="164" y="0"/>
                </a:lnTo>
                <a:lnTo>
                  <a:pt x="173" y="0"/>
                </a:lnTo>
                <a:lnTo>
                  <a:pt x="188" y="48"/>
                </a:lnTo>
                <a:lnTo>
                  <a:pt x="212" y="159"/>
                </a:lnTo>
                <a:lnTo>
                  <a:pt x="216" y="178"/>
                </a:lnTo>
                <a:lnTo>
                  <a:pt x="221" y="187"/>
                </a:lnTo>
                <a:lnTo>
                  <a:pt x="216" y="187"/>
                </a:lnTo>
                <a:lnTo>
                  <a:pt x="216" y="183"/>
                </a:lnTo>
                <a:lnTo>
                  <a:pt x="212" y="178"/>
                </a:lnTo>
                <a:lnTo>
                  <a:pt x="212" y="168"/>
                </a:lnTo>
                <a:lnTo>
                  <a:pt x="207" y="163"/>
                </a:lnTo>
                <a:lnTo>
                  <a:pt x="202" y="159"/>
                </a:lnTo>
                <a:lnTo>
                  <a:pt x="202" y="154"/>
                </a:lnTo>
                <a:lnTo>
                  <a:pt x="202" y="149"/>
                </a:lnTo>
                <a:lnTo>
                  <a:pt x="207" y="144"/>
                </a:lnTo>
                <a:lnTo>
                  <a:pt x="202" y="139"/>
                </a:lnTo>
                <a:lnTo>
                  <a:pt x="202" y="135"/>
                </a:lnTo>
                <a:lnTo>
                  <a:pt x="202" y="130"/>
                </a:lnTo>
                <a:lnTo>
                  <a:pt x="202" y="135"/>
                </a:lnTo>
                <a:lnTo>
                  <a:pt x="202" y="139"/>
                </a:lnTo>
                <a:lnTo>
                  <a:pt x="202" y="144"/>
                </a:lnTo>
                <a:lnTo>
                  <a:pt x="202" y="149"/>
                </a:lnTo>
                <a:lnTo>
                  <a:pt x="197" y="139"/>
                </a:lnTo>
                <a:lnTo>
                  <a:pt x="192" y="135"/>
                </a:lnTo>
                <a:lnTo>
                  <a:pt x="188" y="125"/>
                </a:lnTo>
                <a:lnTo>
                  <a:pt x="192" y="125"/>
                </a:lnTo>
                <a:lnTo>
                  <a:pt x="188" y="125"/>
                </a:lnTo>
                <a:lnTo>
                  <a:pt x="183" y="120"/>
                </a:lnTo>
                <a:lnTo>
                  <a:pt x="183" y="111"/>
                </a:lnTo>
                <a:lnTo>
                  <a:pt x="188" y="106"/>
                </a:lnTo>
                <a:lnTo>
                  <a:pt x="183" y="101"/>
                </a:lnTo>
                <a:lnTo>
                  <a:pt x="178" y="101"/>
                </a:lnTo>
                <a:lnTo>
                  <a:pt x="183" y="101"/>
                </a:lnTo>
                <a:lnTo>
                  <a:pt x="183" y="96"/>
                </a:lnTo>
                <a:lnTo>
                  <a:pt x="183" y="91"/>
                </a:lnTo>
                <a:lnTo>
                  <a:pt x="178" y="87"/>
                </a:lnTo>
                <a:lnTo>
                  <a:pt x="178" y="82"/>
                </a:lnTo>
                <a:lnTo>
                  <a:pt x="178" y="77"/>
                </a:lnTo>
                <a:lnTo>
                  <a:pt x="173" y="77"/>
                </a:lnTo>
                <a:lnTo>
                  <a:pt x="178" y="82"/>
                </a:lnTo>
                <a:lnTo>
                  <a:pt x="178" y="87"/>
                </a:lnTo>
                <a:lnTo>
                  <a:pt x="183" y="96"/>
                </a:lnTo>
                <a:lnTo>
                  <a:pt x="178" y="96"/>
                </a:lnTo>
                <a:lnTo>
                  <a:pt x="178" y="101"/>
                </a:lnTo>
                <a:lnTo>
                  <a:pt x="178" y="96"/>
                </a:lnTo>
                <a:lnTo>
                  <a:pt x="178" y="101"/>
                </a:lnTo>
                <a:lnTo>
                  <a:pt x="178" y="106"/>
                </a:lnTo>
                <a:lnTo>
                  <a:pt x="178" y="115"/>
                </a:lnTo>
                <a:lnTo>
                  <a:pt x="178" y="120"/>
                </a:lnTo>
                <a:lnTo>
                  <a:pt x="178" y="125"/>
                </a:lnTo>
                <a:lnTo>
                  <a:pt x="188" y="130"/>
                </a:lnTo>
                <a:lnTo>
                  <a:pt x="188" y="135"/>
                </a:lnTo>
                <a:lnTo>
                  <a:pt x="192" y="139"/>
                </a:lnTo>
                <a:lnTo>
                  <a:pt x="192" y="144"/>
                </a:lnTo>
                <a:lnTo>
                  <a:pt x="197" y="139"/>
                </a:lnTo>
                <a:lnTo>
                  <a:pt x="197" y="144"/>
                </a:lnTo>
                <a:lnTo>
                  <a:pt x="197" y="149"/>
                </a:lnTo>
                <a:lnTo>
                  <a:pt x="197" y="154"/>
                </a:lnTo>
                <a:lnTo>
                  <a:pt x="197" y="159"/>
                </a:lnTo>
                <a:lnTo>
                  <a:pt x="202" y="163"/>
                </a:lnTo>
                <a:lnTo>
                  <a:pt x="207" y="163"/>
                </a:lnTo>
                <a:lnTo>
                  <a:pt x="207" y="168"/>
                </a:lnTo>
                <a:lnTo>
                  <a:pt x="212" y="173"/>
                </a:lnTo>
                <a:lnTo>
                  <a:pt x="212" y="178"/>
                </a:lnTo>
                <a:lnTo>
                  <a:pt x="212" y="187"/>
                </a:lnTo>
                <a:lnTo>
                  <a:pt x="212" y="192"/>
                </a:lnTo>
                <a:lnTo>
                  <a:pt x="212" y="187"/>
                </a:lnTo>
                <a:lnTo>
                  <a:pt x="207" y="187"/>
                </a:lnTo>
                <a:lnTo>
                  <a:pt x="212" y="192"/>
                </a:lnTo>
                <a:lnTo>
                  <a:pt x="207" y="192"/>
                </a:lnTo>
                <a:lnTo>
                  <a:pt x="212" y="192"/>
                </a:lnTo>
                <a:lnTo>
                  <a:pt x="212" y="197"/>
                </a:lnTo>
                <a:lnTo>
                  <a:pt x="212" y="202"/>
                </a:lnTo>
                <a:lnTo>
                  <a:pt x="212" y="207"/>
                </a:lnTo>
                <a:lnTo>
                  <a:pt x="212" y="211"/>
                </a:lnTo>
                <a:lnTo>
                  <a:pt x="207" y="211"/>
                </a:lnTo>
                <a:lnTo>
                  <a:pt x="207" y="207"/>
                </a:lnTo>
                <a:lnTo>
                  <a:pt x="202" y="207"/>
                </a:lnTo>
                <a:lnTo>
                  <a:pt x="207" y="202"/>
                </a:lnTo>
                <a:lnTo>
                  <a:pt x="202" y="202"/>
                </a:lnTo>
                <a:lnTo>
                  <a:pt x="202" y="197"/>
                </a:lnTo>
                <a:lnTo>
                  <a:pt x="202" y="192"/>
                </a:lnTo>
                <a:lnTo>
                  <a:pt x="202" y="187"/>
                </a:lnTo>
                <a:lnTo>
                  <a:pt x="202" y="183"/>
                </a:lnTo>
                <a:lnTo>
                  <a:pt x="197" y="178"/>
                </a:lnTo>
                <a:lnTo>
                  <a:pt x="197" y="183"/>
                </a:lnTo>
                <a:lnTo>
                  <a:pt x="202" y="183"/>
                </a:lnTo>
                <a:lnTo>
                  <a:pt x="202" y="187"/>
                </a:lnTo>
                <a:lnTo>
                  <a:pt x="202" y="192"/>
                </a:lnTo>
                <a:lnTo>
                  <a:pt x="202" y="197"/>
                </a:lnTo>
                <a:lnTo>
                  <a:pt x="202" y="202"/>
                </a:lnTo>
                <a:lnTo>
                  <a:pt x="207" y="202"/>
                </a:lnTo>
                <a:lnTo>
                  <a:pt x="202" y="202"/>
                </a:lnTo>
                <a:lnTo>
                  <a:pt x="202" y="207"/>
                </a:lnTo>
                <a:lnTo>
                  <a:pt x="207" y="207"/>
                </a:lnTo>
                <a:lnTo>
                  <a:pt x="207" y="211"/>
                </a:lnTo>
                <a:lnTo>
                  <a:pt x="212" y="211"/>
                </a:lnTo>
                <a:lnTo>
                  <a:pt x="212" y="216"/>
                </a:lnTo>
                <a:lnTo>
                  <a:pt x="207" y="216"/>
                </a:lnTo>
                <a:lnTo>
                  <a:pt x="212" y="216"/>
                </a:lnTo>
                <a:lnTo>
                  <a:pt x="212" y="226"/>
                </a:lnTo>
                <a:lnTo>
                  <a:pt x="216" y="226"/>
                </a:lnTo>
                <a:lnTo>
                  <a:pt x="216" y="231"/>
                </a:lnTo>
                <a:lnTo>
                  <a:pt x="212" y="231"/>
                </a:lnTo>
                <a:lnTo>
                  <a:pt x="212" y="235"/>
                </a:lnTo>
                <a:lnTo>
                  <a:pt x="207" y="235"/>
                </a:lnTo>
                <a:lnTo>
                  <a:pt x="207" y="240"/>
                </a:lnTo>
                <a:close/>
              </a:path>
            </a:pathLst>
          </a:custGeom>
          <a:solidFill>
            <a:srgbClr val="66FF66"/>
          </a:solidFill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3" name="Freeform 1051"/>
          <p:cNvSpPr>
            <a:spLocks noEditPoints="1"/>
          </p:cNvSpPr>
          <p:nvPr/>
        </p:nvSpPr>
        <p:spPr bwMode="auto">
          <a:xfrm>
            <a:off x="6594905" y="3863099"/>
            <a:ext cx="427037" cy="311150"/>
          </a:xfrm>
          <a:custGeom>
            <a:avLst/>
            <a:gdLst>
              <a:gd name="T0" fmla="*/ 411162 w 269"/>
              <a:gd name="T1" fmla="*/ 258763 h 196"/>
              <a:gd name="T2" fmla="*/ 411162 w 269"/>
              <a:gd name="T3" fmla="*/ 250825 h 196"/>
              <a:gd name="T4" fmla="*/ 395287 w 269"/>
              <a:gd name="T5" fmla="*/ 242888 h 196"/>
              <a:gd name="T6" fmla="*/ 411162 w 269"/>
              <a:gd name="T7" fmla="*/ 242888 h 196"/>
              <a:gd name="T8" fmla="*/ 395287 w 269"/>
              <a:gd name="T9" fmla="*/ 204788 h 196"/>
              <a:gd name="T10" fmla="*/ 380999 w 269"/>
              <a:gd name="T11" fmla="*/ 196850 h 196"/>
              <a:gd name="T12" fmla="*/ 373062 w 269"/>
              <a:gd name="T13" fmla="*/ 174625 h 196"/>
              <a:gd name="T14" fmla="*/ 365125 w 269"/>
              <a:gd name="T15" fmla="*/ 144463 h 196"/>
              <a:gd name="T16" fmla="*/ 357187 w 269"/>
              <a:gd name="T17" fmla="*/ 128588 h 196"/>
              <a:gd name="T18" fmla="*/ 350837 w 269"/>
              <a:gd name="T19" fmla="*/ 114300 h 196"/>
              <a:gd name="T20" fmla="*/ 342900 w 269"/>
              <a:gd name="T21" fmla="*/ 98425 h 196"/>
              <a:gd name="T22" fmla="*/ 342900 w 269"/>
              <a:gd name="T23" fmla="*/ 82550 h 196"/>
              <a:gd name="T24" fmla="*/ 327025 w 269"/>
              <a:gd name="T25" fmla="*/ 90487 h 196"/>
              <a:gd name="T26" fmla="*/ 334962 w 269"/>
              <a:gd name="T27" fmla="*/ 82550 h 196"/>
              <a:gd name="T28" fmla="*/ 327025 w 269"/>
              <a:gd name="T29" fmla="*/ 68263 h 196"/>
              <a:gd name="T30" fmla="*/ 319087 w 269"/>
              <a:gd name="T31" fmla="*/ 52388 h 196"/>
              <a:gd name="T32" fmla="*/ 312737 w 269"/>
              <a:gd name="T33" fmla="*/ 52388 h 196"/>
              <a:gd name="T34" fmla="*/ 312737 w 269"/>
              <a:gd name="T35" fmla="*/ 38100 h 196"/>
              <a:gd name="T36" fmla="*/ 304800 w 269"/>
              <a:gd name="T37" fmla="*/ 14288 h 196"/>
              <a:gd name="T38" fmla="*/ 304800 w 269"/>
              <a:gd name="T39" fmla="*/ 14288 h 196"/>
              <a:gd name="T40" fmla="*/ 312737 w 269"/>
              <a:gd name="T41" fmla="*/ 6350 h 196"/>
              <a:gd name="T42" fmla="*/ 312737 w 269"/>
              <a:gd name="T43" fmla="*/ 0 h 196"/>
              <a:gd name="T44" fmla="*/ 334962 w 269"/>
              <a:gd name="T45" fmla="*/ 44450 h 196"/>
              <a:gd name="T46" fmla="*/ 342900 w 269"/>
              <a:gd name="T47" fmla="*/ 82550 h 196"/>
              <a:gd name="T48" fmla="*/ 373062 w 269"/>
              <a:gd name="T49" fmla="*/ 150813 h 196"/>
              <a:gd name="T50" fmla="*/ 403224 w 269"/>
              <a:gd name="T51" fmla="*/ 204788 h 196"/>
              <a:gd name="T52" fmla="*/ 373062 w 269"/>
              <a:gd name="T53" fmla="*/ 227013 h 196"/>
              <a:gd name="T54" fmla="*/ 388937 w 269"/>
              <a:gd name="T55" fmla="*/ 258763 h 196"/>
              <a:gd name="T56" fmla="*/ 350837 w 269"/>
              <a:gd name="T57" fmla="*/ 273050 h 196"/>
              <a:gd name="T58" fmla="*/ 350837 w 269"/>
              <a:gd name="T59" fmla="*/ 296863 h 196"/>
              <a:gd name="T60" fmla="*/ 342900 w 269"/>
              <a:gd name="T61" fmla="*/ 311150 h 196"/>
              <a:gd name="T62" fmla="*/ 266700 w 269"/>
              <a:gd name="T63" fmla="*/ 311150 h 196"/>
              <a:gd name="T64" fmla="*/ 212725 w 269"/>
              <a:gd name="T65" fmla="*/ 311150 h 196"/>
              <a:gd name="T66" fmla="*/ 174625 w 269"/>
              <a:gd name="T67" fmla="*/ 311150 h 196"/>
              <a:gd name="T68" fmla="*/ 98425 w 269"/>
              <a:gd name="T69" fmla="*/ 311150 h 196"/>
              <a:gd name="T70" fmla="*/ 53975 w 269"/>
              <a:gd name="T71" fmla="*/ 311150 h 196"/>
              <a:gd name="T72" fmla="*/ 7937 w 269"/>
              <a:gd name="T73" fmla="*/ 273050 h 196"/>
              <a:gd name="T74" fmla="*/ 7937 w 269"/>
              <a:gd name="T75" fmla="*/ 220663 h 196"/>
              <a:gd name="T76" fmla="*/ 7937 w 269"/>
              <a:gd name="T77" fmla="*/ 150813 h 196"/>
              <a:gd name="T78" fmla="*/ 7937 w 269"/>
              <a:gd name="T79" fmla="*/ 98425 h 196"/>
              <a:gd name="T80" fmla="*/ 0 w 269"/>
              <a:gd name="T81" fmla="*/ 76200 h 196"/>
              <a:gd name="T82" fmla="*/ 0 w 269"/>
              <a:gd name="T83" fmla="*/ 38100 h 196"/>
              <a:gd name="T84" fmla="*/ 0 w 269"/>
              <a:gd name="T85" fmla="*/ 14288 h 196"/>
              <a:gd name="T86" fmla="*/ 7937 w 269"/>
              <a:gd name="T87" fmla="*/ 0 h 196"/>
              <a:gd name="T88" fmla="*/ 46037 w 269"/>
              <a:gd name="T89" fmla="*/ 0 h 196"/>
              <a:gd name="T90" fmla="*/ 122237 w 269"/>
              <a:gd name="T91" fmla="*/ 0 h 196"/>
              <a:gd name="T92" fmla="*/ 160337 w 269"/>
              <a:gd name="T93" fmla="*/ 0 h 196"/>
              <a:gd name="T94" fmla="*/ 190500 w 269"/>
              <a:gd name="T95" fmla="*/ 0 h 196"/>
              <a:gd name="T96" fmla="*/ 212725 w 269"/>
              <a:gd name="T97" fmla="*/ 0 h 196"/>
              <a:gd name="T98" fmla="*/ 236537 w 269"/>
              <a:gd name="T99" fmla="*/ 0 h 196"/>
              <a:gd name="T100" fmla="*/ 258762 w 269"/>
              <a:gd name="T101" fmla="*/ 0 h 196"/>
              <a:gd name="T102" fmla="*/ 280987 w 269"/>
              <a:gd name="T103" fmla="*/ 0 h 196"/>
              <a:gd name="T104" fmla="*/ 288925 w 269"/>
              <a:gd name="T105" fmla="*/ 6350 h 196"/>
              <a:gd name="T106" fmla="*/ 296862 w 269"/>
              <a:gd name="T107" fmla="*/ 22225 h 196"/>
              <a:gd name="T108" fmla="*/ 304800 w 269"/>
              <a:gd name="T109" fmla="*/ 60325 h 196"/>
              <a:gd name="T110" fmla="*/ 312737 w 269"/>
              <a:gd name="T111" fmla="*/ 82550 h 196"/>
              <a:gd name="T112" fmla="*/ 319087 w 269"/>
              <a:gd name="T113" fmla="*/ 90487 h 196"/>
              <a:gd name="T114" fmla="*/ 327025 w 269"/>
              <a:gd name="T115" fmla="*/ 128588 h 19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269"/>
              <a:gd name="T175" fmla="*/ 0 h 196"/>
              <a:gd name="T176" fmla="*/ 269 w 269"/>
              <a:gd name="T177" fmla="*/ 196 h 19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269" h="196">
                <a:moveTo>
                  <a:pt x="269" y="163"/>
                </a:moveTo>
                <a:lnTo>
                  <a:pt x="264" y="163"/>
                </a:lnTo>
                <a:lnTo>
                  <a:pt x="259" y="163"/>
                </a:lnTo>
                <a:lnTo>
                  <a:pt x="264" y="163"/>
                </a:lnTo>
                <a:lnTo>
                  <a:pt x="264" y="158"/>
                </a:lnTo>
                <a:lnTo>
                  <a:pt x="259" y="158"/>
                </a:lnTo>
                <a:lnTo>
                  <a:pt x="259" y="153"/>
                </a:lnTo>
                <a:lnTo>
                  <a:pt x="254" y="153"/>
                </a:lnTo>
                <a:lnTo>
                  <a:pt x="249" y="153"/>
                </a:lnTo>
                <a:lnTo>
                  <a:pt x="254" y="148"/>
                </a:lnTo>
                <a:lnTo>
                  <a:pt x="254" y="153"/>
                </a:lnTo>
                <a:lnTo>
                  <a:pt x="259" y="153"/>
                </a:lnTo>
                <a:lnTo>
                  <a:pt x="254" y="148"/>
                </a:lnTo>
                <a:lnTo>
                  <a:pt x="254" y="139"/>
                </a:lnTo>
                <a:lnTo>
                  <a:pt x="249" y="129"/>
                </a:lnTo>
                <a:lnTo>
                  <a:pt x="245" y="124"/>
                </a:lnTo>
                <a:lnTo>
                  <a:pt x="245" y="119"/>
                </a:lnTo>
                <a:lnTo>
                  <a:pt x="240" y="124"/>
                </a:lnTo>
                <a:lnTo>
                  <a:pt x="235" y="119"/>
                </a:lnTo>
                <a:lnTo>
                  <a:pt x="235" y="115"/>
                </a:lnTo>
                <a:lnTo>
                  <a:pt x="235" y="110"/>
                </a:lnTo>
                <a:lnTo>
                  <a:pt x="235" y="100"/>
                </a:lnTo>
                <a:lnTo>
                  <a:pt x="230" y="95"/>
                </a:lnTo>
                <a:lnTo>
                  <a:pt x="230" y="91"/>
                </a:lnTo>
                <a:lnTo>
                  <a:pt x="230" y="86"/>
                </a:lnTo>
                <a:lnTo>
                  <a:pt x="225" y="91"/>
                </a:lnTo>
                <a:lnTo>
                  <a:pt x="225" y="81"/>
                </a:lnTo>
                <a:lnTo>
                  <a:pt x="225" y="76"/>
                </a:lnTo>
                <a:lnTo>
                  <a:pt x="221" y="76"/>
                </a:lnTo>
                <a:lnTo>
                  <a:pt x="221" y="72"/>
                </a:lnTo>
                <a:lnTo>
                  <a:pt x="216" y="72"/>
                </a:lnTo>
                <a:lnTo>
                  <a:pt x="211" y="72"/>
                </a:lnTo>
                <a:lnTo>
                  <a:pt x="216" y="62"/>
                </a:lnTo>
                <a:lnTo>
                  <a:pt x="216" y="57"/>
                </a:lnTo>
                <a:lnTo>
                  <a:pt x="211" y="57"/>
                </a:lnTo>
                <a:lnTo>
                  <a:pt x="216" y="52"/>
                </a:lnTo>
                <a:lnTo>
                  <a:pt x="211" y="52"/>
                </a:lnTo>
                <a:lnTo>
                  <a:pt x="211" y="57"/>
                </a:lnTo>
                <a:lnTo>
                  <a:pt x="206" y="57"/>
                </a:lnTo>
                <a:lnTo>
                  <a:pt x="201" y="57"/>
                </a:lnTo>
                <a:lnTo>
                  <a:pt x="206" y="52"/>
                </a:lnTo>
                <a:lnTo>
                  <a:pt x="211" y="52"/>
                </a:lnTo>
                <a:lnTo>
                  <a:pt x="211" y="48"/>
                </a:lnTo>
                <a:lnTo>
                  <a:pt x="206" y="48"/>
                </a:lnTo>
                <a:lnTo>
                  <a:pt x="206" y="43"/>
                </a:lnTo>
                <a:lnTo>
                  <a:pt x="201" y="43"/>
                </a:lnTo>
                <a:lnTo>
                  <a:pt x="201" y="38"/>
                </a:lnTo>
                <a:lnTo>
                  <a:pt x="201" y="33"/>
                </a:lnTo>
                <a:lnTo>
                  <a:pt x="197" y="33"/>
                </a:lnTo>
                <a:lnTo>
                  <a:pt x="201" y="33"/>
                </a:lnTo>
                <a:lnTo>
                  <a:pt x="197" y="33"/>
                </a:lnTo>
                <a:lnTo>
                  <a:pt x="197" y="28"/>
                </a:lnTo>
                <a:lnTo>
                  <a:pt x="201" y="28"/>
                </a:lnTo>
                <a:lnTo>
                  <a:pt x="197" y="24"/>
                </a:lnTo>
                <a:lnTo>
                  <a:pt x="197" y="19"/>
                </a:lnTo>
                <a:lnTo>
                  <a:pt x="197" y="14"/>
                </a:lnTo>
                <a:lnTo>
                  <a:pt x="192" y="9"/>
                </a:lnTo>
                <a:lnTo>
                  <a:pt x="192" y="4"/>
                </a:lnTo>
                <a:lnTo>
                  <a:pt x="197" y="4"/>
                </a:lnTo>
                <a:lnTo>
                  <a:pt x="192" y="9"/>
                </a:lnTo>
                <a:lnTo>
                  <a:pt x="197" y="4"/>
                </a:lnTo>
                <a:lnTo>
                  <a:pt x="197" y="9"/>
                </a:lnTo>
                <a:lnTo>
                  <a:pt x="197" y="4"/>
                </a:lnTo>
                <a:lnTo>
                  <a:pt x="192" y="4"/>
                </a:lnTo>
                <a:lnTo>
                  <a:pt x="192" y="0"/>
                </a:lnTo>
                <a:lnTo>
                  <a:pt x="197" y="0"/>
                </a:lnTo>
                <a:lnTo>
                  <a:pt x="201" y="0"/>
                </a:lnTo>
                <a:lnTo>
                  <a:pt x="206" y="19"/>
                </a:lnTo>
                <a:lnTo>
                  <a:pt x="211" y="28"/>
                </a:lnTo>
                <a:lnTo>
                  <a:pt x="216" y="48"/>
                </a:lnTo>
                <a:lnTo>
                  <a:pt x="221" y="48"/>
                </a:lnTo>
                <a:lnTo>
                  <a:pt x="216" y="52"/>
                </a:lnTo>
                <a:lnTo>
                  <a:pt x="225" y="67"/>
                </a:lnTo>
                <a:lnTo>
                  <a:pt x="230" y="86"/>
                </a:lnTo>
                <a:lnTo>
                  <a:pt x="235" y="95"/>
                </a:lnTo>
                <a:lnTo>
                  <a:pt x="235" y="100"/>
                </a:lnTo>
                <a:lnTo>
                  <a:pt x="249" y="119"/>
                </a:lnTo>
                <a:lnTo>
                  <a:pt x="254" y="129"/>
                </a:lnTo>
                <a:lnTo>
                  <a:pt x="269" y="163"/>
                </a:lnTo>
                <a:close/>
                <a:moveTo>
                  <a:pt x="216" y="100"/>
                </a:moveTo>
                <a:lnTo>
                  <a:pt x="235" y="143"/>
                </a:lnTo>
                <a:lnTo>
                  <a:pt x="245" y="158"/>
                </a:lnTo>
                <a:lnTo>
                  <a:pt x="249" y="163"/>
                </a:lnTo>
                <a:lnTo>
                  <a:pt x="245" y="163"/>
                </a:lnTo>
                <a:lnTo>
                  <a:pt x="225" y="163"/>
                </a:lnTo>
                <a:lnTo>
                  <a:pt x="221" y="163"/>
                </a:lnTo>
                <a:lnTo>
                  <a:pt x="221" y="172"/>
                </a:lnTo>
                <a:lnTo>
                  <a:pt x="221" y="177"/>
                </a:lnTo>
                <a:lnTo>
                  <a:pt x="221" y="182"/>
                </a:lnTo>
                <a:lnTo>
                  <a:pt x="221" y="187"/>
                </a:lnTo>
                <a:lnTo>
                  <a:pt x="221" y="191"/>
                </a:lnTo>
                <a:lnTo>
                  <a:pt x="221" y="196"/>
                </a:lnTo>
                <a:lnTo>
                  <a:pt x="216" y="196"/>
                </a:lnTo>
                <a:lnTo>
                  <a:pt x="192" y="196"/>
                </a:lnTo>
                <a:lnTo>
                  <a:pt x="173" y="196"/>
                </a:lnTo>
                <a:lnTo>
                  <a:pt x="168" y="196"/>
                </a:lnTo>
                <a:lnTo>
                  <a:pt x="149" y="196"/>
                </a:lnTo>
                <a:lnTo>
                  <a:pt x="139" y="196"/>
                </a:lnTo>
                <a:lnTo>
                  <a:pt x="134" y="196"/>
                </a:lnTo>
                <a:lnTo>
                  <a:pt x="120" y="196"/>
                </a:lnTo>
                <a:lnTo>
                  <a:pt x="115" y="196"/>
                </a:lnTo>
                <a:lnTo>
                  <a:pt x="110" y="196"/>
                </a:lnTo>
                <a:lnTo>
                  <a:pt x="77" y="196"/>
                </a:lnTo>
                <a:lnTo>
                  <a:pt x="67" y="196"/>
                </a:lnTo>
                <a:lnTo>
                  <a:pt x="62" y="196"/>
                </a:lnTo>
                <a:lnTo>
                  <a:pt x="58" y="196"/>
                </a:lnTo>
                <a:lnTo>
                  <a:pt x="38" y="196"/>
                </a:lnTo>
                <a:lnTo>
                  <a:pt x="34" y="196"/>
                </a:lnTo>
                <a:lnTo>
                  <a:pt x="5" y="196"/>
                </a:lnTo>
                <a:lnTo>
                  <a:pt x="5" y="177"/>
                </a:lnTo>
                <a:lnTo>
                  <a:pt x="5" y="172"/>
                </a:lnTo>
                <a:lnTo>
                  <a:pt x="5" y="148"/>
                </a:lnTo>
                <a:lnTo>
                  <a:pt x="5" y="143"/>
                </a:lnTo>
                <a:lnTo>
                  <a:pt x="5" y="139"/>
                </a:lnTo>
                <a:lnTo>
                  <a:pt x="5" y="105"/>
                </a:lnTo>
                <a:lnTo>
                  <a:pt x="5" y="100"/>
                </a:lnTo>
                <a:lnTo>
                  <a:pt x="5" y="95"/>
                </a:lnTo>
                <a:lnTo>
                  <a:pt x="5" y="91"/>
                </a:lnTo>
                <a:lnTo>
                  <a:pt x="5" y="72"/>
                </a:lnTo>
                <a:lnTo>
                  <a:pt x="5" y="62"/>
                </a:lnTo>
                <a:lnTo>
                  <a:pt x="0" y="57"/>
                </a:lnTo>
                <a:lnTo>
                  <a:pt x="0" y="52"/>
                </a:lnTo>
                <a:lnTo>
                  <a:pt x="0" y="48"/>
                </a:lnTo>
                <a:lnTo>
                  <a:pt x="0" y="43"/>
                </a:lnTo>
                <a:lnTo>
                  <a:pt x="0" y="33"/>
                </a:lnTo>
                <a:lnTo>
                  <a:pt x="0" y="24"/>
                </a:lnTo>
                <a:lnTo>
                  <a:pt x="0" y="19"/>
                </a:lnTo>
                <a:lnTo>
                  <a:pt x="0" y="14"/>
                </a:lnTo>
                <a:lnTo>
                  <a:pt x="0" y="9"/>
                </a:lnTo>
                <a:lnTo>
                  <a:pt x="0" y="4"/>
                </a:lnTo>
                <a:lnTo>
                  <a:pt x="0" y="0"/>
                </a:lnTo>
                <a:lnTo>
                  <a:pt x="5" y="0"/>
                </a:lnTo>
                <a:lnTo>
                  <a:pt x="14" y="0"/>
                </a:lnTo>
                <a:lnTo>
                  <a:pt x="19" y="0"/>
                </a:lnTo>
                <a:lnTo>
                  <a:pt x="29" y="0"/>
                </a:lnTo>
                <a:lnTo>
                  <a:pt x="34" y="0"/>
                </a:lnTo>
                <a:lnTo>
                  <a:pt x="38" y="0"/>
                </a:lnTo>
                <a:lnTo>
                  <a:pt x="77" y="0"/>
                </a:lnTo>
                <a:lnTo>
                  <a:pt x="86" y="0"/>
                </a:lnTo>
                <a:lnTo>
                  <a:pt x="91" y="0"/>
                </a:lnTo>
                <a:lnTo>
                  <a:pt x="101" y="0"/>
                </a:lnTo>
                <a:lnTo>
                  <a:pt x="106" y="0"/>
                </a:lnTo>
                <a:lnTo>
                  <a:pt x="110" y="0"/>
                </a:lnTo>
                <a:lnTo>
                  <a:pt x="120" y="0"/>
                </a:lnTo>
                <a:lnTo>
                  <a:pt x="125" y="0"/>
                </a:lnTo>
                <a:lnTo>
                  <a:pt x="129" y="0"/>
                </a:lnTo>
                <a:lnTo>
                  <a:pt x="134" y="0"/>
                </a:lnTo>
                <a:lnTo>
                  <a:pt x="139" y="0"/>
                </a:lnTo>
                <a:lnTo>
                  <a:pt x="144" y="0"/>
                </a:lnTo>
                <a:lnTo>
                  <a:pt x="149" y="0"/>
                </a:lnTo>
                <a:lnTo>
                  <a:pt x="153" y="0"/>
                </a:lnTo>
                <a:lnTo>
                  <a:pt x="158" y="0"/>
                </a:lnTo>
                <a:lnTo>
                  <a:pt x="163" y="0"/>
                </a:lnTo>
                <a:lnTo>
                  <a:pt x="168" y="0"/>
                </a:lnTo>
                <a:lnTo>
                  <a:pt x="173" y="0"/>
                </a:lnTo>
                <a:lnTo>
                  <a:pt x="177" y="0"/>
                </a:lnTo>
                <a:lnTo>
                  <a:pt x="187" y="0"/>
                </a:lnTo>
                <a:lnTo>
                  <a:pt x="182" y="0"/>
                </a:lnTo>
                <a:lnTo>
                  <a:pt x="182" y="4"/>
                </a:lnTo>
                <a:lnTo>
                  <a:pt x="182" y="9"/>
                </a:lnTo>
                <a:lnTo>
                  <a:pt x="182" y="14"/>
                </a:lnTo>
                <a:lnTo>
                  <a:pt x="187" y="14"/>
                </a:lnTo>
                <a:lnTo>
                  <a:pt x="187" y="19"/>
                </a:lnTo>
                <a:lnTo>
                  <a:pt x="192" y="33"/>
                </a:lnTo>
                <a:lnTo>
                  <a:pt x="192" y="38"/>
                </a:lnTo>
                <a:lnTo>
                  <a:pt x="192" y="43"/>
                </a:lnTo>
                <a:lnTo>
                  <a:pt x="197" y="48"/>
                </a:lnTo>
                <a:lnTo>
                  <a:pt x="197" y="52"/>
                </a:lnTo>
                <a:lnTo>
                  <a:pt x="201" y="52"/>
                </a:lnTo>
                <a:lnTo>
                  <a:pt x="197" y="57"/>
                </a:lnTo>
                <a:lnTo>
                  <a:pt x="201" y="57"/>
                </a:lnTo>
                <a:lnTo>
                  <a:pt x="197" y="57"/>
                </a:lnTo>
                <a:lnTo>
                  <a:pt x="201" y="62"/>
                </a:lnTo>
                <a:lnTo>
                  <a:pt x="206" y="81"/>
                </a:lnTo>
                <a:lnTo>
                  <a:pt x="211" y="95"/>
                </a:lnTo>
                <a:lnTo>
                  <a:pt x="216" y="100"/>
                </a:lnTo>
                <a:close/>
              </a:path>
            </a:pathLst>
          </a:custGeom>
          <a:solidFill>
            <a:srgbClr val="E6004D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4" name="Freeform 1052"/>
          <p:cNvSpPr>
            <a:spLocks noEditPoints="1"/>
          </p:cNvSpPr>
          <p:nvPr/>
        </p:nvSpPr>
        <p:spPr bwMode="auto">
          <a:xfrm>
            <a:off x="371096" y="496259"/>
            <a:ext cx="465138" cy="577850"/>
          </a:xfrm>
          <a:custGeom>
            <a:avLst/>
            <a:gdLst>
              <a:gd name="T0" fmla="*/ 365125 w 293"/>
              <a:gd name="T1" fmla="*/ 547688 h 364"/>
              <a:gd name="T2" fmla="*/ 449263 w 293"/>
              <a:gd name="T3" fmla="*/ 533400 h 364"/>
              <a:gd name="T4" fmla="*/ 373063 w 293"/>
              <a:gd name="T5" fmla="*/ 525463 h 364"/>
              <a:gd name="T6" fmla="*/ 274638 w 293"/>
              <a:gd name="T7" fmla="*/ 533400 h 364"/>
              <a:gd name="T8" fmla="*/ 204788 w 293"/>
              <a:gd name="T9" fmla="*/ 539750 h 364"/>
              <a:gd name="T10" fmla="*/ 128588 w 293"/>
              <a:gd name="T11" fmla="*/ 563563 h 364"/>
              <a:gd name="T12" fmla="*/ 122238 w 293"/>
              <a:gd name="T13" fmla="*/ 547688 h 364"/>
              <a:gd name="T14" fmla="*/ 288925 w 293"/>
              <a:gd name="T15" fmla="*/ 509588 h 364"/>
              <a:gd name="T16" fmla="*/ 350838 w 293"/>
              <a:gd name="T17" fmla="*/ 487363 h 364"/>
              <a:gd name="T18" fmla="*/ 357188 w 293"/>
              <a:gd name="T19" fmla="*/ 487363 h 364"/>
              <a:gd name="T20" fmla="*/ 288925 w 293"/>
              <a:gd name="T21" fmla="*/ 449263 h 364"/>
              <a:gd name="T22" fmla="*/ 280988 w 293"/>
              <a:gd name="T23" fmla="*/ 419100 h 364"/>
              <a:gd name="T24" fmla="*/ 288925 w 293"/>
              <a:gd name="T25" fmla="*/ 403225 h 364"/>
              <a:gd name="T26" fmla="*/ 288925 w 293"/>
              <a:gd name="T27" fmla="*/ 395287 h 364"/>
              <a:gd name="T28" fmla="*/ 280988 w 293"/>
              <a:gd name="T29" fmla="*/ 387350 h 364"/>
              <a:gd name="T30" fmla="*/ 288925 w 293"/>
              <a:gd name="T31" fmla="*/ 365125 h 364"/>
              <a:gd name="T32" fmla="*/ 266700 w 293"/>
              <a:gd name="T33" fmla="*/ 349250 h 364"/>
              <a:gd name="T34" fmla="*/ 250825 w 293"/>
              <a:gd name="T35" fmla="*/ 327025 h 364"/>
              <a:gd name="T36" fmla="*/ 266700 w 293"/>
              <a:gd name="T37" fmla="*/ 311150 h 364"/>
              <a:gd name="T38" fmla="*/ 274638 w 293"/>
              <a:gd name="T39" fmla="*/ 304800 h 364"/>
              <a:gd name="T40" fmla="*/ 266700 w 293"/>
              <a:gd name="T41" fmla="*/ 311150 h 364"/>
              <a:gd name="T42" fmla="*/ 250825 w 293"/>
              <a:gd name="T43" fmla="*/ 334962 h 364"/>
              <a:gd name="T44" fmla="*/ 236538 w 293"/>
              <a:gd name="T45" fmla="*/ 349250 h 364"/>
              <a:gd name="T46" fmla="*/ 242888 w 293"/>
              <a:gd name="T47" fmla="*/ 342900 h 364"/>
              <a:gd name="T48" fmla="*/ 266700 w 293"/>
              <a:gd name="T49" fmla="*/ 365125 h 364"/>
              <a:gd name="T50" fmla="*/ 242888 w 293"/>
              <a:gd name="T51" fmla="*/ 411163 h 364"/>
              <a:gd name="T52" fmla="*/ 190500 w 293"/>
              <a:gd name="T53" fmla="*/ 487363 h 364"/>
              <a:gd name="T54" fmla="*/ 198438 w 293"/>
              <a:gd name="T55" fmla="*/ 425450 h 364"/>
              <a:gd name="T56" fmla="*/ 204788 w 293"/>
              <a:gd name="T57" fmla="*/ 411163 h 364"/>
              <a:gd name="T58" fmla="*/ 166688 w 293"/>
              <a:gd name="T59" fmla="*/ 411163 h 364"/>
              <a:gd name="T60" fmla="*/ 198438 w 293"/>
              <a:gd name="T61" fmla="*/ 395287 h 364"/>
              <a:gd name="T62" fmla="*/ 160338 w 293"/>
              <a:gd name="T63" fmla="*/ 387350 h 364"/>
              <a:gd name="T64" fmla="*/ 122238 w 293"/>
              <a:gd name="T65" fmla="*/ 365125 h 364"/>
              <a:gd name="T66" fmla="*/ 106363 w 293"/>
              <a:gd name="T67" fmla="*/ 381000 h 364"/>
              <a:gd name="T68" fmla="*/ 84138 w 293"/>
              <a:gd name="T69" fmla="*/ 365125 h 364"/>
              <a:gd name="T70" fmla="*/ 46038 w 293"/>
              <a:gd name="T71" fmla="*/ 342900 h 364"/>
              <a:gd name="T72" fmla="*/ 46038 w 293"/>
              <a:gd name="T73" fmla="*/ 304800 h 364"/>
              <a:gd name="T74" fmla="*/ 46038 w 293"/>
              <a:gd name="T75" fmla="*/ 273050 h 364"/>
              <a:gd name="T76" fmla="*/ 38100 w 293"/>
              <a:gd name="T77" fmla="*/ 250825 h 364"/>
              <a:gd name="T78" fmla="*/ 7938 w 293"/>
              <a:gd name="T79" fmla="*/ 228600 h 364"/>
              <a:gd name="T80" fmla="*/ 7938 w 293"/>
              <a:gd name="T81" fmla="*/ 190500 h 364"/>
              <a:gd name="T82" fmla="*/ 7938 w 293"/>
              <a:gd name="T83" fmla="*/ 174625 h 364"/>
              <a:gd name="T84" fmla="*/ 7938 w 293"/>
              <a:gd name="T85" fmla="*/ 144463 h 364"/>
              <a:gd name="T86" fmla="*/ 7938 w 293"/>
              <a:gd name="T87" fmla="*/ 120650 h 364"/>
              <a:gd name="T88" fmla="*/ 30163 w 293"/>
              <a:gd name="T89" fmla="*/ 98425 h 364"/>
              <a:gd name="T90" fmla="*/ 22225 w 293"/>
              <a:gd name="T91" fmla="*/ 76200 h 364"/>
              <a:gd name="T92" fmla="*/ 38100 w 293"/>
              <a:gd name="T93" fmla="*/ 52388 h 364"/>
              <a:gd name="T94" fmla="*/ 60325 w 293"/>
              <a:gd name="T95" fmla="*/ 44450 h 364"/>
              <a:gd name="T96" fmla="*/ 76200 w 293"/>
              <a:gd name="T97" fmla="*/ 22225 h 364"/>
              <a:gd name="T98" fmla="*/ 114300 w 293"/>
              <a:gd name="T99" fmla="*/ 14288 h 364"/>
              <a:gd name="T100" fmla="*/ 166688 w 293"/>
              <a:gd name="T101" fmla="*/ 0 h 364"/>
              <a:gd name="T102" fmla="*/ 258763 w 293"/>
              <a:gd name="T103" fmla="*/ 0 h 364"/>
              <a:gd name="T104" fmla="*/ 381000 w 293"/>
              <a:gd name="T105" fmla="*/ 0 h 364"/>
              <a:gd name="T106" fmla="*/ 465138 w 293"/>
              <a:gd name="T107" fmla="*/ 60325 h 364"/>
              <a:gd name="T108" fmla="*/ 465138 w 293"/>
              <a:gd name="T109" fmla="*/ 174625 h 364"/>
              <a:gd name="T110" fmla="*/ 457200 w 293"/>
              <a:gd name="T111" fmla="*/ 258763 h 364"/>
              <a:gd name="T112" fmla="*/ 457200 w 293"/>
              <a:gd name="T113" fmla="*/ 357187 h 364"/>
              <a:gd name="T114" fmla="*/ 457200 w 293"/>
              <a:gd name="T115" fmla="*/ 419100 h 364"/>
              <a:gd name="T116" fmla="*/ 449263 w 293"/>
              <a:gd name="T117" fmla="*/ 509588 h 364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293"/>
              <a:gd name="T178" fmla="*/ 0 h 364"/>
              <a:gd name="T179" fmla="*/ 293 w 293"/>
              <a:gd name="T180" fmla="*/ 364 h 364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293" h="364">
                <a:moveTo>
                  <a:pt x="249" y="340"/>
                </a:moveTo>
                <a:lnTo>
                  <a:pt x="245" y="340"/>
                </a:lnTo>
                <a:lnTo>
                  <a:pt x="240" y="340"/>
                </a:lnTo>
                <a:lnTo>
                  <a:pt x="240" y="345"/>
                </a:lnTo>
                <a:lnTo>
                  <a:pt x="230" y="345"/>
                </a:lnTo>
                <a:lnTo>
                  <a:pt x="225" y="345"/>
                </a:lnTo>
                <a:lnTo>
                  <a:pt x="221" y="345"/>
                </a:lnTo>
                <a:lnTo>
                  <a:pt x="230" y="345"/>
                </a:lnTo>
                <a:lnTo>
                  <a:pt x="240" y="340"/>
                </a:lnTo>
                <a:lnTo>
                  <a:pt x="245" y="340"/>
                </a:lnTo>
                <a:lnTo>
                  <a:pt x="249" y="340"/>
                </a:lnTo>
                <a:close/>
                <a:moveTo>
                  <a:pt x="259" y="340"/>
                </a:moveTo>
                <a:lnTo>
                  <a:pt x="249" y="340"/>
                </a:lnTo>
                <a:lnTo>
                  <a:pt x="254" y="340"/>
                </a:lnTo>
                <a:lnTo>
                  <a:pt x="259" y="340"/>
                </a:lnTo>
                <a:lnTo>
                  <a:pt x="283" y="336"/>
                </a:lnTo>
                <a:lnTo>
                  <a:pt x="283" y="326"/>
                </a:lnTo>
                <a:lnTo>
                  <a:pt x="273" y="326"/>
                </a:lnTo>
                <a:lnTo>
                  <a:pt x="269" y="326"/>
                </a:lnTo>
                <a:lnTo>
                  <a:pt x="269" y="331"/>
                </a:lnTo>
                <a:lnTo>
                  <a:pt x="264" y="326"/>
                </a:lnTo>
                <a:lnTo>
                  <a:pt x="249" y="331"/>
                </a:lnTo>
                <a:lnTo>
                  <a:pt x="245" y="331"/>
                </a:lnTo>
                <a:lnTo>
                  <a:pt x="235" y="331"/>
                </a:lnTo>
                <a:lnTo>
                  <a:pt x="225" y="331"/>
                </a:lnTo>
                <a:lnTo>
                  <a:pt x="216" y="331"/>
                </a:lnTo>
                <a:lnTo>
                  <a:pt x="201" y="331"/>
                </a:lnTo>
                <a:lnTo>
                  <a:pt x="201" y="336"/>
                </a:lnTo>
                <a:lnTo>
                  <a:pt x="197" y="336"/>
                </a:lnTo>
                <a:lnTo>
                  <a:pt x="187" y="336"/>
                </a:lnTo>
                <a:lnTo>
                  <a:pt x="177" y="336"/>
                </a:lnTo>
                <a:lnTo>
                  <a:pt x="173" y="336"/>
                </a:lnTo>
                <a:lnTo>
                  <a:pt x="163" y="340"/>
                </a:lnTo>
                <a:lnTo>
                  <a:pt x="158" y="340"/>
                </a:lnTo>
                <a:lnTo>
                  <a:pt x="153" y="340"/>
                </a:lnTo>
                <a:lnTo>
                  <a:pt x="144" y="340"/>
                </a:lnTo>
                <a:lnTo>
                  <a:pt x="139" y="345"/>
                </a:lnTo>
                <a:lnTo>
                  <a:pt x="134" y="340"/>
                </a:lnTo>
                <a:lnTo>
                  <a:pt x="129" y="345"/>
                </a:lnTo>
                <a:lnTo>
                  <a:pt x="129" y="340"/>
                </a:lnTo>
                <a:lnTo>
                  <a:pt x="129" y="345"/>
                </a:lnTo>
                <a:lnTo>
                  <a:pt x="120" y="345"/>
                </a:lnTo>
                <a:lnTo>
                  <a:pt x="110" y="350"/>
                </a:lnTo>
                <a:lnTo>
                  <a:pt x="110" y="345"/>
                </a:lnTo>
                <a:lnTo>
                  <a:pt x="110" y="350"/>
                </a:lnTo>
                <a:lnTo>
                  <a:pt x="105" y="350"/>
                </a:lnTo>
                <a:lnTo>
                  <a:pt x="91" y="355"/>
                </a:lnTo>
                <a:lnTo>
                  <a:pt x="81" y="355"/>
                </a:lnTo>
                <a:lnTo>
                  <a:pt x="77" y="360"/>
                </a:lnTo>
                <a:lnTo>
                  <a:pt x="72" y="360"/>
                </a:lnTo>
                <a:lnTo>
                  <a:pt x="72" y="364"/>
                </a:lnTo>
                <a:lnTo>
                  <a:pt x="67" y="360"/>
                </a:lnTo>
                <a:lnTo>
                  <a:pt x="62" y="350"/>
                </a:lnTo>
                <a:lnTo>
                  <a:pt x="72" y="350"/>
                </a:lnTo>
                <a:lnTo>
                  <a:pt x="77" y="350"/>
                </a:lnTo>
                <a:lnTo>
                  <a:pt x="77" y="345"/>
                </a:lnTo>
                <a:lnTo>
                  <a:pt x="81" y="350"/>
                </a:lnTo>
                <a:lnTo>
                  <a:pt x="91" y="350"/>
                </a:lnTo>
                <a:lnTo>
                  <a:pt x="96" y="345"/>
                </a:lnTo>
                <a:lnTo>
                  <a:pt x="101" y="340"/>
                </a:lnTo>
                <a:lnTo>
                  <a:pt x="125" y="331"/>
                </a:lnTo>
                <a:lnTo>
                  <a:pt x="144" y="331"/>
                </a:lnTo>
                <a:lnTo>
                  <a:pt x="163" y="331"/>
                </a:lnTo>
                <a:lnTo>
                  <a:pt x="182" y="321"/>
                </a:lnTo>
                <a:lnTo>
                  <a:pt x="201" y="307"/>
                </a:lnTo>
                <a:lnTo>
                  <a:pt x="206" y="302"/>
                </a:lnTo>
                <a:lnTo>
                  <a:pt x="211" y="307"/>
                </a:lnTo>
                <a:lnTo>
                  <a:pt x="206" y="302"/>
                </a:lnTo>
                <a:lnTo>
                  <a:pt x="211" y="302"/>
                </a:lnTo>
                <a:lnTo>
                  <a:pt x="216" y="302"/>
                </a:lnTo>
                <a:lnTo>
                  <a:pt x="216" y="307"/>
                </a:lnTo>
                <a:lnTo>
                  <a:pt x="221" y="307"/>
                </a:lnTo>
                <a:lnTo>
                  <a:pt x="221" y="312"/>
                </a:lnTo>
                <a:lnTo>
                  <a:pt x="230" y="307"/>
                </a:lnTo>
                <a:lnTo>
                  <a:pt x="240" y="312"/>
                </a:lnTo>
                <a:lnTo>
                  <a:pt x="245" y="307"/>
                </a:lnTo>
                <a:lnTo>
                  <a:pt x="240" y="307"/>
                </a:lnTo>
                <a:lnTo>
                  <a:pt x="235" y="307"/>
                </a:lnTo>
                <a:lnTo>
                  <a:pt x="230" y="307"/>
                </a:lnTo>
                <a:lnTo>
                  <a:pt x="225" y="307"/>
                </a:lnTo>
                <a:lnTo>
                  <a:pt x="221" y="307"/>
                </a:lnTo>
                <a:lnTo>
                  <a:pt x="221" y="302"/>
                </a:lnTo>
                <a:lnTo>
                  <a:pt x="216" y="297"/>
                </a:lnTo>
                <a:lnTo>
                  <a:pt x="211" y="297"/>
                </a:lnTo>
                <a:lnTo>
                  <a:pt x="206" y="297"/>
                </a:lnTo>
                <a:lnTo>
                  <a:pt x="201" y="292"/>
                </a:lnTo>
                <a:lnTo>
                  <a:pt x="192" y="288"/>
                </a:lnTo>
                <a:lnTo>
                  <a:pt x="182" y="283"/>
                </a:lnTo>
                <a:lnTo>
                  <a:pt x="168" y="278"/>
                </a:lnTo>
                <a:lnTo>
                  <a:pt x="163" y="273"/>
                </a:lnTo>
                <a:lnTo>
                  <a:pt x="173" y="268"/>
                </a:lnTo>
                <a:lnTo>
                  <a:pt x="173" y="273"/>
                </a:lnTo>
                <a:lnTo>
                  <a:pt x="173" y="268"/>
                </a:lnTo>
                <a:lnTo>
                  <a:pt x="168" y="264"/>
                </a:lnTo>
                <a:lnTo>
                  <a:pt x="173" y="264"/>
                </a:lnTo>
                <a:lnTo>
                  <a:pt x="177" y="264"/>
                </a:lnTo>
                <a:lnTo>
                  <a:pt x="177" y="259"/>
                </a:lnTo>
                <a:lnTo>
                  <a:pt x="173" y="259"/>
                </a:lnTo>
                <a:lnTo>
                  <a:pt x="173" y="254"/>
                </a:lnTo>
                <a:lnTo>
                  <a:pt x="177" y="254"/>
                </a:lnTo>
                <a:lnTo>
                  <a:pt x="182" y="254"/>
                </a:lnTo>
                <a:lnTo>
                  <a:pt x="187" y="254"/>
                </a:lnTo>
                <a:lnTo>
                  <a:pt x="187" y="249"/>
                </a:lnTo>
                <a:lnTo>
                  <a:pt x="182" y="254"/>
                </a:lnTo>
                <a:lnTo>
                  <a:pt x="182" y="249"/>
                </a:lnTo>
                <a:lnTo>
                  <a:pt x="182" y="254"/>
                </a:lnTo>
                <a:lnTo>
                  <a:pt x="177" y="254"/>
                </a:lnTo>
                <a:lnTo>
                  <a:pt x="173" y="254"/>
                </a:lnTo>
                <a:lnTo>
                  <a:pt x="177" y="249"/>
                </a:lnTo>
                <a:lnTo>
                  <a:pt x="173" y="249"/>
                </a:lnTo>
                <a:lnTo>
                  <a:pt x="177" y="249"/>
                </a:lnTo>
                <a:lnTo>
                  <a:pt x="182" y="249"/>
                </a:lnTo>
                <a:lnTo>
                  <a:pt x="182" y="244"/>
                </a:lnTo>
                <a:lnTo>
                  <a:pt x="182" y="249"/>
                </a:lnTo>
                <a:lnTo>
                  <a:pt x="177" y="249"/>
                </a:lnTo>
                <a:lnTo>
                  <a:pt x="173" y="249"/>
                </a:lnTo>
                <a:lnTo>
                  <a:pt x="177" y="249"/>
                </a:lnTo>
                <a:lnTo>
                  <a:pt x="177" y="244"/>
                </a:lnTo>
                <a:lnTo>
                  <a:pt x="182" y="249"/>
                </a:lnTo>
                <a:lnTo>
                  <a:pt x="177" y="244"/>
                </a:lnTo>
                <a:lnTo>
                  <a:pt x="177" y="240"/>
                </a:lnTo>
                <a:lnTo>
                  <a:pt x="182" y="244"/>
                </a:lnTo>
                <a:lnTo>
                  <a:pt x="177" y="240"/>
                </a:lnTo>
                <a:lnTo>
                  <a:pt x="182" y="240"/>
                </a:lnTo>
                <a:lnTo>
                  <a:pt x="177" y="240"/>
                </a:lnTo>
                <a:lnTo>
                  <a:pt x="182" y="240"/>
                </a:lnTo>
                <a:lnTo>
                  <a:pt x="182" y="235"/>
                </a:lnTo>
                <a:lnTo>
                  <a:pt x="182" y="230"/>
                </a:lnTo>
                <a:lnTo>
                  <a:pt x="177" y="230"/>
                </a:lnTo>
                <a:lnTo>
                  <a:pt x="173" y="230"/>
                </a:lnTo>
                <a:lnTo>
                  <a:pt x="177" y="230"/>
                </a:lnTo>
                <a:lnTo>
                  <a:pt x="177" y="235"/>
                </a:lnTo>
                <a:lnTo>
                  <a:pt x="173" y="230"/>
                </a:lnTo>
                <a:lnTo>
                  <a:pt x="168" y="225"/>
                </a:lnTo>
                <a:lnTo>
                  <a:pt x="163" y="220"/>
                </a:lnTo>
                <a:lnTo>
                  <a:pt x="168" y="220"/>
                </a:lnTo>
                <a:lnTo>
                  <a:pt x="168" y="216"/>
                </a:lnTo>
                <a:lnTo>
                  <a:pt x="163" y="220"/>
                </a:lnTo>
                <a:lnTo>
                  <a:pt x="163" y="216"/>
                </a:lnTo>
                <a:lnTo>
                  <a:pt x="163" y="220"/>
                </a:lnTo>
                <a:lnTo>
                  <a:pt x="158" y="216"/>
                </a:lnTo>
                <a:lnTo>
                  <a:pt x="158" y="211"/>
                </a:lnTo>
                <a:lnTo>
                  <a:pt x="163" y="206"/>
                </a:lnTo>
                <a:lnTo>
                  <a:pt x="158" y="206"/>
                </a:lnTo>
                <a:lnTo>
                  <a:pt x="158" y="211"/>
                </a:lnTo>
                <a:lnTo>
                  <a:pt x="153" y="206"/>
                </a:lnTo>
                <a:lnTo>
                  <a:pt x="158" y="201"/>
                </a:lnTo>
                <a:lnTo>
                  <a:pt x="163" y="201"/>
                </a:lnTo>
                <a:lnTo>
                  <a:pt x="168" y="201"/>
                </a:lnTo>
                <a:lnTo>
                  <a:pt x="173" y="201"/>
                </a:lnTo>
                <a:lnTo>
                  <a:pt x="173" y="196"/>
                </a:lnTo>
                <a:lnTo>
                  <a:pt x="168" y="196"/>
                </a:lnTo>
                <a:lnTo>
                  <a:pt x="168" y="201"/>
                </a:lnTo>
                <a:lnTo>
                  <a:pt x="168" y="196"/>
                </a:lnTo>
                <a:lnTo>
                  <a:pt x="173" y="192"/>
                </a:lnTo>
                <a:lnTo>
                  <a:pt x="173" y="196"/>
                </a:lnTo>
                <a:lnTo>
                  <a:pt x="177" y="196"/>
                </a:lnTo>
                <a:lnTo>
                  <a:pt x="177" y="192"/>
                </a:lnTo>
                <a:lnTo>
                  <a:pt x="173" y="196"/>
                </a:lnTo>
                <a:lnTo>
                  <a:pt x="173" y="192"/>
                </a:lnTo>
                <a:lnTo>
                  <a:pt x="177" y="192"/>
                </a:lnTo>
                <a:lnTo>
                  <a:pt x="182" y="192"/>
                </a:lnTo>
                <a:lnTo>
                  <a:pt x="177" y="192"/>
                </a:lnTo>
                <a:lnTo>
                  <a:pt x="173" y="192"/>
                </a:lnTo>
                <a:lnTo>
                  <a:pt x="177" y="192"/>
                </a:lnTo>
                <a:lnTo>
                  <a:pt x="173" y="192"/>
                </a:lnTo>
                <a:lnTo>
                  <a:pt x="168" y="192"/>
                </a:lnTo>
                <a:lnTo>
                  <a:pt x="168" y="196"/>
                </a:lnTo>
                <a:lnTo>
                  <a:pt x="163" y="196"/>
                </a:lnTo>
                <a:lnTo>
                  <a:pt x="163" y="201"/>
                </a:lnTo>
                <a:lnTo>
                  <a:pt x="158" y="201"/>
                </a:lnTo>
                <a:lnTo>
                  <a:pt x="163" y="201"/>
                </a:lnTo>
                <a:lnTo>
                  <a:pt x="158" y="201"/>
                </a:lnTo>
                <a:lnTo>
                  <a:pt x="153" y="201"/>
                </a:lnTo>
                <a:lnTo>
                  <a:pt x="153" y="206"/>
                </a:lnTo>
                <a:lnTo>
                  <a:pt x="158" y="211"/>
                </a:lnTo>
                <a:lnTo>
                  <a:pt x="153" y="216"/>
                </a:lnTo>
                <a:lnTo>
                  <a:pt x="158" y="216"/>
                </a:lnTo>
                <a:lnTo>
                  <a:pt x="153" y="216"/>
                </a:lnTo>
                <a:lnTo>
                  <a:pt x="153" y="220"/>
                </a:lnTo>
                <a:lnTo>
                  <a:pt x="153" y="216"/>
                </a:lnTo>
                <a:lnTo>
                  <a:pt x="153" y="220"/>
                </a:lnTo>
                <a:lnTo>
                  <a:pt x="149" y="216"/>
                </a:lnTo>
                <a:lnTo>
                  <a:pt x="149" y="220"/>
                </a:lnTo>
                <a:lnTo>
                  <a:pt x="144" y="216"/>
                </a:lnTo>
                <a:lnTo>
                  <a:pt x="144" y="220"/>
                </a:lnTo>
                <a:lnTo>
                  <a:pt x="144" y="216"/>
                </a:lnTo>
                <a:lnTo>
                  <a:pt x="144" y="220"/>
                </a:lnTo>
                <a:lnTo>
                  <a:pt x="144" y="216"/>
                </a:lnTo>
                <a:lnTo>
                  <a:pt x="149" y="220"/>
                </a:lnTo>
                <a:lnTo>
                  <a:pt x="153" y="220"/>
                </a:lnTo>
                <a:lnTo>
                  <a:pt x="153" y="216"/>
                </a:lnTo>
                <a:lnTo>
                  <a:pt x="158" y="216"/>
                </a:lnTo>
                <a:lnTo>
                  <a:pt x="158" y="220"/>
                </a:lnTo>
                <a:lnTo>
                  <a:pt x="163" y="220"/>
                </a:lnTo>
                <a:lnTo>
                  <a:pt x="158" y="220"/>
                </a:lnTo>
                <a:lnTo>
                  <a:pt x="158" y="225"/>
                </a:lnTo>
                <a:lnTo>
                  <a:pt x="163" y="225"/>
                </a:lnTo>
                <a:lnTo>
                  <a:pt x="163" y="230"/>
                </a:lnTo>
                <a:lnTo>
                  <a:pt x="168" y="230"/>
                </a:lnTo>
                <a:lnTo>
                  <a:pt x="168" y="235"/>
                </a:lnTo>
                <a:lnTo>
                  <a:pt x="173" y="235"/>
                </a:lnTo>
                <a:lnTo>
                  <a:pt x="168" y="240"/>
                </a:lnTo>
                <a:lnTo>
                  <a:pt x="168" y="244"/>
                </a:lnTo>
                <a:lnTo>
                  <a:pt x="168" y="249"/>
                </a:lnTo>
                <a:lnTo>
                  <a:pt x="158" y="249"/>
                </a:lnTo>
                <a:lnTo>
                  <a:pt x="153" y="254"/>
                </a:lnTo>
                <a:lnTo>
                  <a:pt x="153" y="259"/>
                </a:lnTo>
                <a:lnTo>
                  <a:pt x="149" y="268"/>
                </a:lnTo>
                <a:lnTo>
                  <a:pt x="149" y="273"/>
                </a:lnTo>
                <a:lnTo>
                  <a:pt x="144" y="278"/>
                </a:lnTo>
                <a:lnTo>
                  <a:pt x="139" y="292"/>
                </a:lnTo>
                <a:lnTo>
                  <a:pt x="139" y="302"/>
                </a:lnTo>
                <a:lnTo>
                  <a:pt x="129" y="302"/>
                </a:lnTo>
                <a:lnTo>
                  <a:pt x="125" y="312"/>
                </a:lnTo>
                <a:lnTo>
                  <a:pt x="120" y="307"/>
                </a:lnTo>
                <a:lnTo>
                  <a:pt x="120" y="288"/>
                </a:lnTo>
                <a:lnTo>
                  <a:pt x="120" y="283"/>
                </a:lnTo>
                <a:lnTo>
                  <a:pt x="120" y="278"/>
                </a:lnTo>
                <a:lnTo>
                  <a:pt x="120" y="273"/>
                </a:lnTo>
                <a:lnTo>
                  <a:pt x="125" y="273"/>
                </a:lnTo>
                <a:lnTo>
                  <a:pt x="120" y="273"/>
                </a:lnTo>
                <a:lnTo>
                  <a:pt x="125" y="273"/>
                </a:lnTo>
                <a:lnTo>
                  <a:pt x="125" y="268"/>
                </a:lnTo>
                <a:lnTo>
                  <a:pt x="120" y="273"/>
                </a:lnTo>
                <a:lnTo>
                  <a:pt x="120" y="268"/>
                </a:lnTo>
                <a:lnTo>
                  <a:pt x="115" y="264"/>
                </a:lnTo>
                <a:lnTo>
                  <a:pt x="120" y="264"/>
                </a:lnTo>
                <a:lnTo>
                  <a:pt x="125" y="264"/>
                </a:lnTo>
                <a:lnTo>
                  <a:pt x="129" y="259"/>
                </a:lnTo>
                <a:lnTo>
                  <a:pt x="129" y="264"/>
                </a:lnTo>
                <a:lnTo>
                  <a:pt x="129" y="259"/>
                </a:lnTo>
                <a:lnTo>
                  <a:pt x="125" y="259"/>
                </a:lnTo>
                <a:lnTo>
                  <a:pt x="125" y="264"/>
                </a:lnTo>
                <a:lnTo>
                  <a:pt x="120" y="264"/>
                </a:lnTo>
                <a:lnTo>
                  <a:pt x="120" y="259"/>
                </a:lnTo>
                <a:lnTo>
                  <a:pt x="115" y="264"/>
                </a:lnTo>
                <a:lnTo>
                  <a:pt x="115" y="259"/>
                </a:lnTo>
                <a:lnTo>
                  <a:pt x="115" y="264"/>
                </a:lnTo>
                <a:lnTo>
                  <a:pt x="105" y="259"/>
                </a:lnTo>
                <a:lnTo>
                  <a:pt x="101" y="259"/>
                </a:lnTo>
                <a:lnTo>
                  <a:pt x="105" y="254"/>
                </a:lnTo>
                <a:lnTo>
                  <a:pt x="110" y="254"/>
                </a:lnTo>
                <a:lnTo>
                  <a:pt x="105" y="254"/>
                </a:lnTo>
                <a:lnTo>
                  <a:pt x="105" y="249"/>
                </a:lnTo>
                <a:lnTo>
                  <a:pt x="115" y="249"/>
                </a:lnTo>
                <a:lnTo>
                  <a:pt x="120" y="249"/>
                </a:lnTo>
                <a:lnTo>
                  <a:pt x="125" y="249"/>
                </a:lnTo>
                <a:lnTo>
                  <a:pt x="120" y="249"/>
                </a:lnTo>
                <a:lnTo>
                  <a:pt x="115" y="249"/>
                </a:lnTo>
                <a:lnTo>
                  <a:pt x="110" y="249"/>
                </a:lnTo>
                <a:lnTo>
                  <a:pt x="110" y="244"/>
                </a:lnTo>
                <a:lnTo>
                  <a:pt x="110" y="249"/>
                </a:lnTo>
                <a:lnTo>
                  <a:pt x="105" y="249"/>
                </a:lnTo>
                <a:lnTo>
                  <a:pt x="105" y="244"/>
                </a:lnTo>
                <a:lnTo>
                  <a:pt x="101" y="244"/>
                </a:lnTo>
                <a:lnTo>
                  <a:pt x="105" y="249"/>
                </a:lnTo>
                <a:lnTo>
                  <a:pt x="101" y="249"/>
                </a:lnTo>
                <a:lnTo>
                  <a:pt x="96" y="244"/>
                </a:lnTo>
                <a:lnTo>
                  <a:pt x="96" y="240"/>
                </a:lnTo>
                <a:lnTo>
                  <a:pt x="91" y="235"/>
                </a:lnTo>
                <a:lnTo>
                  <a:pt x="86" y="230"/>
                </a:lnTo>
                <a:lnTo>
                  <a:pt x="81" y="230"/>
                </a:lnTo>
                <a:lnTo>
                  <a:pt x="77" y="230"/>
                </a:lnTo>
                <a:lnTo>
                  <a:pt x="72" y="230"/>
                </a:lnTo>
                <a:lnTo>
                  <a:pt x="77" y="235"/>
                </a:lnTo>
                <a:lnTo>
                  <a:pt x="72" y="230"/>
                </a:lnTo>
                <a:lnTo>
                  <a:pt x="67" y="230"/>
                </a:lnTo>
                <a:lnTo>
                  <a:pt x="72" y="235"/>
                </a:lnTo>
                <a:lnTo>
                  <a:pt x="67" y="235"/>
                </a:lnTo>
                <a:lnTo>
                  <a:pt x="72" y="240"/>
                </a:lnTo>
                <a:lnTo>
                  <a:pt x="67" y="240"/>
                </a:lnTo>
                <a:lnTo>
                  <a:pt x="62" y="240"/>
                </a:lnTo>
                <a:lnTo>
                  <a:pt x="58" y="244"/>
                </a:lnTo>
                <a:lnTo>
                  <a:pt x="62" y="244"/>
                </a:lnTo>
                <a:lnTo>
                  <a:pt x="58" y="244"/>
                </a:lnTo>
                <a:lnTo>
                  <a:pt x="58" y="240"/>
                </a:lnTo>
                <a:lnTo>
                  <a:pt x="53" y="240"/>
                </a:lnTo>
                <a:lnTo>
                  <a:pt x="53" y="235"/>
                </a:lnTo>
                <a:lnTo>
                  <a:pt x="53" y="230"/>
                </a:lnTo>
                <a:lnTo>
                  <a:pt x="48" y="230"/>
                </a:lnTo>
                <a:lnTo>
                  <a:pt x="48" y="225"/>
                </a:lnTo>
                <a:lnTo>
                  <a:pt x="43" y="225"/>
                </a:lnTo>
                <a:lnTo>
                  <a:pt x="43" y="220"/>
                </a:lnTo>
                <a:lnTo>
                  <a:pt x="38" y="220"/>
                </a:lnTo>
                <a:lnTo>
                  <a:pt x="38" y="216"/>
                </a:lnTo>
                <a:lnTo>
                  <a:pt x="34" y="216"/>
                </a:lnTo>
                <a:lnTo>
                  <a:pt x="29" y="216"/>
                </a:lnTo>
                <a:lnTo>
                  <a:pt x="29" y="211"/>
                </a:lnTo>
                <a:lnTo>
                  <a:pt x="34" y="211"/>
                </a:lnTo>
                <a:lnTo>
                  <a:pt x="29" y="211"/>
                </a:lnTo>
                <a:lnTo>
                  <a:pt x="29" y="206"/>
                </a:lnTo>
                <a:lnTo>
                  <a:pt x="34" y="206"/>
                </a:lnTo>
                <a:lnTo>
                  <a:pt x="34" y="201"/>
                </a:lnTo>
                <a:lnTo>
                  <a:pt x="29" y="196"/>
                </a:lnTo>
                <a:lnTo>
                  <a:pt x="29" y="192"/>
                </a:lnTo>
                <a:lnTo>
                  <a:pt x="29" y="187"/>
                </a:lnTo>
                <a:lnTo>
                  <a:pt x="29" y="182"/>
                </a:lnTo>
                <a:lnTo>
                  <a:pt x="29" y="177"/>
                </a:lnTo>
                <a:lnTo>
                  <a:pt x="24" y="177"/>
                </a:lnTo>
                <a:lnTo>
                  <a:pt x="29" y="177"/>
                </a:lnTo>
                <a:lnTo>
                  <a:pt x="24" y="177"/>
                </a:lnTo>
                <a:lnTo>
                  <a:pt x="29" y="177"/>
                </a:lnTo>
                <a:lnTo>
                  <a:pt x="29" y="172"/>
                </a:lnTo>
                <a:lnTo>
                  <a:pt x="24" y="172"/>
                </a:lnTo>
                <a:lnTo>
                  <a:pt x="24" y="168"/>
                </a:lnTo>
                <a:lnTo>
                  <a:pt x="24" y="163"/>
                </a:lnTo>
                <a:lnTo>
                  <a:pt x="24" y="158"/>
                </a:lnTo>
                <a:lnTo>
                  <a:pt x="24" y="153"/>
                </a:lnTo>
                <a:lnTo>
                  <a:pt x="24" y="158"/>
                </a:lnTo>
                <a:lnTo>
                  <a:pt x="19" y="158"/>
                </a:lnTo>
                <a:lnTo>
                  <a:pt x="24" y="158"/>
                </a:lnTo>
                <a:lnTo>
                  <a:pt x="19" y="158"/>
                </a:lnTo>
                <a:lnTo>
                  <a:pt x="19" y="153"/>
                </a:lnTo>
                <a:lnTo>
                  <a:pt x="14" y="153"/>
                </a:lnTo>
                <a:lnTo>
                  <a:pt x="10" y="153"/>
                </a:lnTo>
                <a:lnTo>
                  <a:pt x="5" y="153"/>
                </a:lnTo>
                <a:lnTo>
                  <a:pt x="5" y="148"/>
                </a:lnTo>
                <a:lnTo>
                  <a:pt x="0" y="144"/>
                </a:lnTo>
                <a:lnTo>
                  <a:pt x="5" y="144"/>
                </a:lnTo>
                <a:lnTo>
                  <a:pt x="5" y="139"/>
                </a:lnTo>
                <a:lnTo>
                  <a:pt x="5" y="134"/>
                </a:lnTo>
                <a:lnTo>
                  <a:pt x="10" y="129"/>
                </a:lnTo>
                <a:lnTo>
                  <a:pt x="5" y="129"/>
                </a:lnTo>
                <a:lnTo>
                  <a:pt x="10" y="129"/>
                </a:lnTo>
                <a:lnTo>
                  <a:pt x="5" y="129"/>
                </a:lnTo>
                <a:lnTo>
                  <a:pt x="5" y="124"/>
                </a:lnTo>
                <a:lnTo>
                  <a:pt x="5" y="120"/>
                </a:lnTo>
                <a:lnTo>
                  <a:pt x="5" y="124"/>
                </a:lnTo>
                <a:lnTo>
                  <a:pt x="5" y="120"/>
                </a:lnTo>
                <a:lnTo>
                  <a:pt x="0" y="120"/>
                </a:lnTo>
                <a:lnTo>
                  <a:pt x="0" y="115"/>
                </a:lnTo>
                <a:lnTo>
                  <a:pt x="5" y="115"/>
                </a:lnTo>
                <a:lnTo>
                  <a:pt x="10" y="115"/>
                </a:lnTo>
                <a:lnTo>
                  <a:pt x="5" y="115"/>
                </a:lnTo>
                <a:lnTo>
                  <a:pt x="5" y="110"/>
                </a:lnTo>
                <a:lnTo>
                  <a:pt x="10" y="110"/>
                </a:lnTo>
                <a:lnTo>
                  <a:pt x="10" y="105"/>
                </a:lnTo>
                <a:lnTo>
                  <a:pt x="14" y="105"/>
                </a:lnTo>
                <a:lnTo>
                  <a:pt x="14" y="100"/>
                </a:lnTo>
                <a:lnTo>
                  <a:pt x="10" y="100"/>
                </a:lnTo>
                <a:lnTo>
                  <a:pt x="10" y="96"/>
                </a:lnTo>
                <a:lnTo>
                  <a:pt x="10" y="91"/>
                </a:lnTo>
                <a:lnTo>
                  <a:pt x="5" y="91"/>
                </a:lnTo>
                <a:lnTo>
                  <a:pt x="10" y="91"/>
                </a:lnTo>
                <a:lnTo>
                  <a:pt x="5" y="86"/>
                </a:lnTo>
                <a:lnTo>
                  <a:pt x="10" y="86"/>
                </a:lnTo>
                <a:lnTo>
                  <a:pt x="5" y="86"/>
                </a:lnTo>
                <a:lnTo>
                  <a:pt x="5" y="81"/>
                </a:lnTo>
                <a:lnTo>
                  <a:pt x="0" y="81"/>
                </a:lnTo>
                <a:lnTo>
                  <a:pt x="5" y="81"/>
                </a:lnTo>
                <a:lnTo>
                  <a:pt x="5" y="76"/>
                </a:lnTo>
                <a:lnTo>
                  <a:pt x="5" y="72"/>
                </a:lnTo>
                <a:lnTo>
                  <a:pt x="5" y="76"/>
                </a:lnTo>
                <a:lnTo>
                  <a:pt x="10" y="76"/>
                </a:lnTo>
                <a:lnTo>
                  <a:pt x="10" y="72"/>
                </a:lnTo>
                <a:lnTo>
                  <a:pt x="10" y="67"/>
                </a:lnTo>
                <a:lnTo>
                  <a:pt x="10" y="62"/>
                </a:lnTo>
                <a:lnTo>
                  <a:pt x="14" y="62"/>
                </a:lnTo>
                <a:lnTo>
                  <a:pt x="19" y="62"/>
                </a:lnTo>
                <a:lnTo>
                  <a:pt x="19" y="57"/>
                </a:lnTo>
                <a:lnTo>
                  <a:pt x="14" y="57"/>
                </a:lnTo>
                <a:lnTo>
                  <a:pt x="14" y="52"/>
                </a:lnTo>
                <a:lnTo>
                  <a:pt x="19" y="52"/>
                </a:lnTo>
                <a:lnTo>
                  <a:pt x="14" y="52"/>
                </a:lnTo>
                <a:lnTo>
                  <a:pt x="14" y="48"/>
                </a:lnTo>
                <a:lnTo>
                  <a:pt x="19" y="48"/>
                </a:lnTo>
                <a:lnTo>
                  <a:pt x="14" y="48"/>
                </a:lnTo>
                <a:lnTo>
                  <a:pt x="14" y="43"/>
                </a:lnTo>
                <a:lnTo>
                  <a:pt x="19" y="43"/>
                </a:lnTo>
                <a:lnTo>
                  <a:pt x="14" y="43"/>
                </a:lnTo>
                <a:lnTo>
                  <a:pt x="14" y="38"/>
                </a:lnTo>
                <a:lnTo>
                  <a:pt x="19" y="43"/>
                </a:lnTo>
                <a:lnTo>
                  <a:pt x="19" y="38"/>
                </a:lnTo>
                <a:lnTo>
                  <a:pt x="24" y="38"/>
                </a:lnTo>
                <a:lnTo>
                  <a:pt x="24" y="33"/>
                </a:lnTo>
                <a:lnTo>
                  <a:pt x="29" y="33"/>
                </a:lnTo>
                <a:lnTo>
                  <a:pt x="29" y="38"/>
                </a:lnTo>
                <a:lnTo>
                  <a:pt x="29" y="33"/>
                </a:lnTo>
                <a:lnTo>
                  <a:pt x="29" y="38"/>
                </a:lnTo>
                <a:lnTo>
                  <a:pt x="34" y="38"/>
                </a:lnTo>
                <a:lnTo>
                  <a:pt x="34" y="33"/>
                </a:lnTo>
                <a:lnTo>
                  <a:pt x="34" y="28"/>
                </a:lnTo>
                <a:lnTo>
                  <a:pt x="38" y="28"/>
                </a:lnTo>
                <a:lnTo>
                  <a:pt x="38" y="33"/>
                </a:lnTo>
                <a:lnTo>
                  <a:pt x="38" y="28"/>
                </a:lnTo>
                <a:lnTo>
                  <a:pt x="43" y="28"/>
                </a:lnTo>
                <a:lnTo>
                  <a:pt x="38" y="24"/>
                </a:lnTo>
                <a:lnTo>
                  <a:pt x="43" y="24"/>
                </a:lnTo>
                <a:lnTo>
                  <a:pt x="43" y="19"/>
                </a:lnTo>
                <a:lnTo>
                  <a:pt x="48" y="19"/>
                </a:lnTo>
                <a:lnTo>
                  <a:pt x="48" y="14"/>
                </a:lnTo>
                <a:lnTo>
                  <a:pt x="48" y="19"/>
                </a:lnTo>
                <a:lnTo>
                  <a:pt x="53" y="19"/>
                </a:lnTo>
                <a:lnTo>
                  <a:pt x="58" y="19"/>
                </a:lnTo>
                <a:lnTo>
                  <a:pt x="58" y="14"/>
                </a:lnTo>
                <a:lnTo>
                  <a:pt x="62" y="14"/>
                </a:lnTo>
                <a:lnTo>
                  <a:pt x="67" y="14"/>
                </a:lnTo>
                <a:lnTo>
                  <a:pt x="72" y="14"/>
                </a:lnTo>
                <a:lnTo>
                  <a:pt x="72" y="9"/>
                </a:lnTo>
                <a:lnTo>
                  <a:pt x="77" y="5"/>
                </a:lnTo>
                <a:lnTo>
                  <a:pt x="77" y="0"/>
                </a:lnTo>
                <a:lnTo>
                  <a:pt x="81" y="0"/>
                </a:lnTo>
                <a:lnTo>
                  <a:pt x="81" y="5"/>
                </a:lnTo>
                <a:lnTo>
                  <a:pt x="81" y="0"/>
                </a:lnTo>
                <a:lnTo>
                  <a:pt x="86" y="0"/>
                </a:lnTo>
                <a:lnTo>
                  <a:pt x="96" y="0"/>
                </a:lnTo>
                <a:lnTo>
                  <a:pt x="105" y="0"/>
                </a:lnTo>
                <a:lnTo>
                  <a:pt x="110" y="0"/>
                </a:lnTo>
                <a:lnTo>
                  <a:pt x="134" y="0"/>
                </a:lnTo>
                <a:lnTo>
                  <a:pt x="139" y="0"/>
                </a:lnTo>
                <a:lnTo>
                  <a:pt x="144" y="0"/>
                </a:lnTo>
                <a:lnTo>
                  <a:pt x="149" y="0"/>
                </a:lnTo>
                <a:lnTo>
                  <a:pt x="153" y="0"/>
                </a:lnTo>
                <a:lnTo>
                  <a:pt x="158" y="0"/>
                </a:lnTo>
                <a:lnTo>
                  <a:pt x="163" y="0"/>
                </a:lnTo>
                <a:lnTo>
                  <a:pt x="173" y="0"/>
                </a:lnTo>
                <a:lnTo>
                  <a:pt x="177" y="0"/>
                </a:lnTo>
                <a:lnTo>
                  <a:pt x="216" y="0"/>
                </a:lnTo>
                <a:lnTo>
                  <a:pt x="221" y="0"/>
                </a:lnTo>
                <a:lnTo>
                  <a:pt x="225" y="0"/>
                </a:lnTo>
                <a:lnTo>
                  <a:pt x="230" y="0"/>
                </a:lnTo>
                <a:lnTo>
                  <a:pt x="235" y="0"/>
                </a:lnTo>
                <a:lnTo>
                  <a:pt x="240" y="0"/>
                </a:lnTo>
                <a:lnTo>
                  <a:pt x="245" y="0"/>
                </a:lnTo>
                <a:lnTo>
                  <a:pt x="264" y="0"/>
                </a:lnTo>
                <a:lnTo>
                  <a:pt x="269" y="0"/>
                </a:lnTo>
                <a:lnTo>
                  <a:pt x="278" y="0"/>
                </a:lnTo>
                <a:lnTo>
                  <a:pt x="293" y="0"/>
                </a:lnTo>
                <a:lnTo>
                  <a:pt x="293" y="28"/>
                </a:lnTo>
                <a:lnTo>
                  <a:pt x="293" y="33"/>
                </a:lnTo>
                <a:lnTo>
                  <a:pt x="293" y="38"/>
                </a:lnTo>
                <a:lnTo>
                  <a:pt x="293" y="48"/>
                </a:lnTo>
                <a:lnTo>
                  <a:pt x="293" y="52"/>
                </a:lnTo>
                <a:lnTo>
                  <a:pt x="293" y="67"/>
                </a:lnTo>
                <a:lnTo>
                  <a:pt x="293" y="72"/>
                </a:lnTo>
                <a:lnTo>
                  <a:pt x="293" y="91"/>
                </a:lnTo>
                <a:lnTo>
                  <a:pt x="293" y="100"/>
                </a:lnTo>
                <a:lnTo>
                  <a:pt x="293" y="105"/>
                </a:lnTo>
                <a:lnTo>
                  <a:pt x="293" y="110"/>
                </a:lnTo>
                <a:lnTo>
                  <a:pt x="288" y="115"/>
                </a:lnTo>
                <a:lnTo>
                  <a:pt x="288" y="120"/>
                </a:lnTo>
                <a:lnTo>
                  <a:pt x="288" y="124"/>
                </a:lnTo>
                <a:lnTo>
                  <a:pt x="288" y="129"/>
                </a:lnTo>
                <a:lnTo>
                  <a:pt x="288" y="134"/>
                </a:lnTo>
                <a:lnTo>
                  <a:pt x="288" y="139"/>
                </a:lnTo>
                <a:lnTo>
                  <a:pt x="288" y="153"/>
                </a:lnTo>
                <a:lnTo>
                  <a:pt x="288" y="163"/>
                </a:lnTo>
                <a:lnTo>
                  <a:pt x="288" y="168"/>
                </a:lnTo>
                <a:lnTo>
                  <a:pt x="288" y="172"/>
                </a:lnTo>
                <a:lnTo>
                  <a:pt x="288" y="182"/>
                </a:lnTo>
                <a:lnTo>
                  <a:pt x="288" y="187"/>
                </a:lnTo>
                <a:lnTo>
                  <a:pt x="288" y="201"/>
                </a:lnTo>
                <a:lnTo>
                  <a:pt x="288" y="206"/>
                </a:lnTo>
                <a:lnTo>
                  <a:pt x="288" y="211"/>
                </a:lnTo>
                <a:lnTo>
                  <a:pt x="288" y="225"/>
                </a:lnTo>
                <a:lnTo>
                  <a:pt x="288" y="230"/>
                </a:lnTo>
                <a:lnTo>
                  <a:pt x="288" y="235"/>
                </a:lnTo>
                <a:lnTo>
                  <a:pt x="288" y="240"/>
                </a:lnTo>
                <a:lnTo>
                  <a:pt x="288" y="244"/>
                </a:lnTo>
                <a:lnTo>
                  <a:pt x="288" y="249"/>
                </a:lnTo>
                <a:lnTo>
                  <a:pt x="288" y="254"/>
                </a:lnTo>
                <a:lnTo>
                  <a:pt x="288" y="259"/>
                </a:lnTo>
                <a:lnTo>
                  <a:pt x="288" y="264"/>
                </a:lnTo>
                <a:lnTo>
                  <a:pt x="288" y="273"/>
                </a:lnTo>
                <a:lnTo>
                  <a:pt x="288" y="278"/>
                </a:lnTo>
                <a:lnTo>
                  <a:pt x="288" y="283"/>
                </a:lnTo>
                <a:lnTo>
                  <a:pt x="288" y="288"/>
                </a:lnTo>
                <a:lnTo>
                  <a:pt x="288" y="292"/>
                </a:lnTo>
                <a:lnTo>
                  <a:pt x="288" y="302"/>
                </a:lnTo>
                <a:lnTo>
                  <a:pt x="288" y="312"/>
                </a:lnTo>
                <a:lnTo>
                  <a:pt x="283" y="321"/>
                </a:lnTo>
                <a:lnTo>
                  <a:pt x="288" y="321"/>
                </a:lnTo>
                <a:lnTo>
                  <a:pt x="283" y="326"/>
                </a:lnTo>
                <a:lnTo>
                  <a:pt x="283" y="331"/>
                </a:lnTo>
                <a:lnTo>
                  <a:pt x="283" y="336"/>
                </a:lnTo>
                <a:lnTo>
                  <a:pt x="259" y="340"/>
                </a:lnTo>
                <a:close/>
              </a:path>
            </a:pathLst>
          </a:custGeom>
          <a:solidFill>
            <a:srgbClr val="0000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495" name="Freeform 1053"/>
          <p:cNvSpPr>
            <a:spLocks noEditPoints="1"/>
          </p:cNvSpPr>
          <p:nvPr/>
        </p:nvSpPr>
        <p:spPr bwMode="auto">
          <a:xfrm>
            <a:off x="4160157" y="4176805"/>
            <a:ext cx="517525" cy="388938"/>
          </a:xfrm>
          <a:custGeom>
            <a:avLst/>
            <a:gdLst>
              <a:gd name="T0" fmla="*/ 30163 w 326"/>
              <a:gd name="T1" fmla="*/ 31750 h 245"/>
              <a:gd name="T2" fmla="*/ 38100 w 326"/>
              <a:gd name="T3" fmla="*/ 38100 h 245"/>
              <a:gd name="T4" fmla="*/ 38100 w 326"/>
              <a:gd name="T5" fmla="*/ 38100 h 245"/>
              <a:gd name="T6" fmla="*/ 38100 w 326"/>
              <a:gd name="T7" fmla="*/ 38100 h 245"/>
              <a:gd name="T8" fmla="*/ 52388 w 326"/>
              <a:gd name="T9" fmla="*/ 46038 h 245"/>
              <a:gd name="T10" fmla="*/ 7938 w 326"/>
              <a:gd name="T11" fmla="*/ 0 h 245"/>
              <a:gd name="T12" fmla="*/ 98425 w 326"/>
              <a:gd name="T13" fmla="*/ 114300 h 245"/>
              <a:gd name="T14" fmla="*/ 114300 w 326"/>
              <a:gd name="T15" fmla="*/ 138113 h 245"/>
              <a:gd name="T16" fmla="*/ 114300 w 326"/>
              <a:gd name="T17" fmla="*/ 160338 h 245"/>
              <a:gd name="T18" fmla="*/ 68262 w 326"/>
              <a:gd name="T19" fmla="*/ 92075 h 245"/>
              <a:gd name="T20" fmla="*/ 76200 w 326"/>
              <a:gd name="T21" fmla="*/ 84138 h 245"/>
              <a:gd name="T22" fmla="*/ 84137 w 326"/>
              <a:gd name="T23" fmla="*/ 107950 h 245"/>
              <a:gd name="T24" fmla="*/ 136525 w 326"/>
              <a:gd name="T25" fmla="*/ 184150 h 245"/>
              <a:gd name="T26" fmla="*/ 144462 w 326"/>
              <a:gd name="T27" fmla="*/ 206375 h 245"/>
              <a:gd name="T28" fmla="*/ 160337 w 326"/>
              <a:gd name="T29" fmla="*/ 244475 h 245"/>
              <a:gd name="T30" fmla="*/ 46037 w 326"/>
              <a:gd name="T31" fmla="*/ 53975 h 245"/>
              <a:gd name="T32" fmla="*/ 60325 w 326"/>
              <a:gd name="T33" fmla="*/ 61913 h 245"/>
              <a:gd name="T34" fmla="*/ 68262 w 326"/>
              <a:gd name="T35" fmla="*/ 61913 h 245"/>
              <a:gd name="T36" fmla="*/ 68262 w 326"/>
              <a:gd name="T37" fmla="*/ 76200 h 245"/>
              <a:gd name="T38" fmla="*/ 68262 w 326"/>
              <a:gd name="T39" fmla="*/ 53975 h 245"/>
              <a:gd name="T40" fmla="*/ 76200 w 326"/>
              <a:gd name="T41" fmla="*/ 61913 h 245"/>
              <a:gd name="T42" fmla="*/ 160337 w 326"/>
              <a:gd name="T43" fmla="*/ 252413 h 245"/>
              <a:gd name="T44" fmla="*/ 166687 w 326"/>
              <a:gd name="T45" fmla="*/ 244475 h 245"/>
              <a:gd name="T46" fmla="*/ 182562 w 326"/>
              <a:gd name="T47" fmla="*/ 290513 h 245"/>
              <a:gd name="T48" fmla="*/ 204788 w 326"/>
              <a:gd name="T49" fmla="*/ 328613 h 245"/>
              <a:gd name="T50" fmla="*/ 228600 w 326"/>
              <a:gd name="T51" fmla="*/ 374650 h 245"/>
              <a:gd name="T52" fmla="*/ 204788 w 326"/>
              <a:gd name="T53" fmla="*/ 328613 h 245"/>
              <a:gd name="T54" fmla="*/ 190500 w 326"/>
              <a:gd name="T55" fmla="*/ 274638 h 245"/>
              <a:gd name="T56" fmla="*/ 174625 w 326"/>
              <a:gd name="T57" fmla="*/ 244475 h 245"/>
              <a:gd name="T58" fmla="*/ 160337 w 326"/>
              <a:gd name="T59" fmla="*/ 236538 h 245"/>
              <a:gd name="T60" fmla="*/ 144462 w 326"/>
              <a:gd name="T61" fmla="*/ 206375 h 245"/>
              <a:gd name="T62" fmla="*/ 144462 w 326"/>
              <a:gd name="T63" fmla="*/ 198438 h 245"/>
              <a:gd name="T64" fmla="*/ 136525 w 326"/>
              <a:gd name="T65" fmla="*/ 190500 h 245"/>
              <a:gd name="T66" fmla="*/ 128588 w 326"/>
              <a:gd name="T67" fmla="*/ 160338 h 245"/>
              <a:gd name="T68" fmla="*/ 122238 w 326"/>
              <a:gd name="T69" fmla="*/ 130175 h 245"/>
              <a:gd name="T70" fmla="*/ 106363 w 326"/>
              <a:gd name="T71" fmla="*/ 130175 h 245"/>
              <a:gd name="T72" fmla="*/ 98425 w 326"/>
              <a:gd name="T73" fmla="*/ 107950 h 245"/>
              <a:gd name="T74" fmla="*/ 90487 w 326"/>
              <a:gd name="T75" fmla="*/ 53975 h 245"/>
              <a:gd name="T76" fmla="*/ 90487 w 326"/>
              <a:gd name="T77" fmla="*/ 46038 h 245"/>
              <a:gd name="T78" fmla="*/ 84137 w 326"/>
              <a:gd name="T79" fmla="*/ 38100 h 245"/>
              <a:gd name="T80" fmla="*/ 90487 w 326"/>
              <a:gd name="T81" fmla="*/ 0 h 245"/>
              <a:gd name="T82" fmla="*/ 152400 w 326"/>
              <a:gd name="T83" fmla="*/ 0 h 245"/>
              <a:gd name="T84" fmla="*/ 274637 w 326"/>
              <a:gd name="T85" fmla="*/ 0 h 245"/>
              <a:gd name="T86" fmla="*/ 342900 w 326"/>
              <a:gd name="T87" fmla="*/ 15875 h 245"/>
              <a:gd name="T88" fmla="*/ 342900 w 326"/>
              <a:gd name="T89" fmla="*/ 114300 h 245"/>
              <a:gd name="T90" fmla="*/ 449263 w 326"/>
              <a:gd name="T91" fmla="*/ 160338 h 245"/>
              <a:gd name="T92" fmla="*/ 517525 w 326"/>
              <a:gd name="T93" fmla="*/ 222250 h 245"/>
              <a:gd name="T94" fmla="*/ 487363 w 326"/>
              <a:gd name="T95" fmla="*/ 312738 h 245"/>
              <a:gd name="T96" fmla="*/ 419100 w 326"/>
              <a:gd name="T97" fmla="*/ 312738 h 245"/>
              <a:gd name="T98" fmla="*/ 342900 w 326"/>
              <a:gd name="T99" fmla="*/ 350838 h 245"/>
              <a:gd name="T100" fmla="*/ 258763 w 326"/>
              <a:gd name="T101" fmla="*/ 388938 h 245"/>
              <a:gd name="T102" fmla="*/ 236538 w 326"/>
              <a:gd name="T103" fmla="*/ 366713 h 245"/>
              <a:gd name="T104" fmla="*/ 220663 w 326"/>
              <a:gd name="T105" fmla="*/ 342900 h 245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26"/>
              <a:gd name="T160" fmla="*/ 0 h 245"/>
              <a:gd name="T161" fmla="*/ 326 w 326"/>
              <a:gd name="T162" fmla="*/ 245 h 245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26" h="245">
                <a:moveTo>
                  <a:pt x="5" y="0"/>
                </a:moveTo>
                <a:lnTo>
                  <a:pt x="9" y="0"/>
                </a:lnTo>
                <a:lnTo>
                  <a:pt x="14" y="5"/>
                </a:lnTo>
                <a:lnTo>
                  <a:pt x="14" y="10"/>
                </a:lnTo>
                <a:lnTo>
                  <a:pt x="19" y="15"/>
                </a:lnTo>
                <a:lnTo>
                  <a:pt x="19" y="20"/>
                </a:lnTo>
                <a:lnTo>
                  <a:pt x="19" y="15"/>
                </a:lnTo>
                <a:lnTo>
                  <a:pt x="19" y="20"/>
                </a:lnTo>
                <a:lnTo>
                  <a:pt x="24" y="20"/>
                </a:lnTo>
                <a:lnTo>
                  <a:pt x="19" y="20"/>
                </a:lnTo>
                <a:lnTo>
                  <a:pt x="24" y="20"/>
                </a:lnTo>
                <a:lnTo>
                  <a:pt x="24" y="24"/>
                </a:lnTo>
                <a:lnTo>
                  <a:pt x="24" y="20"/>
                </a:lnTo>
                <a:lnTo>
                  <a:pt x="24" y="24"/>
                </a:lnTo>
                <a:lnTo>
                  <a:pt x="24" y="20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9" y="29"/>
                </a:lnTo>
                <a:lnTo>
                  <a:pt x="29" y="24"/>
                </a:lnTo>
                <a:lnTo>
                  <a:pt x="29" y="29"/>
                </a:lnTo>
                <a:lnTo>
                  <a:pt x="29" y="24"/>
                </a:lnTo>
                <a:lnTo>
                  <a:pt x="33" y="29"/>
                </a:lnTo>
                <a:lnTo>
                  <a:pt x="29" y="29"/>
                </a:lnTo>
                <a:lnTo>
                  <a:pt x="33" y="29"/>
                </a:lnTo>
                <a:lnTo>
                  <a:pt x="29" y="34"/>
                </a:lnTo>
                <a:lnTo>
                  <a:pt x="9" y="15"/>
                </a:lnTo>
                <a:lnTo>
                  <a:pt x="0" y="0"/>
                </a:lnTo>
                <a:lnTo>
                  <a:pt x="5" y="0"/>
                </a:lnTo>
                <a:close/>
                <a:moveTo>
                  <a:pt x="53" y="68"/>
                </a:moveTo>
                <a:lnTo>
                  <a:pt x="57" y="68"/>
                </a:lnTo>
                <a:lnTo>
                  <a:pt x="57" y="72"/>
                </a:lnTo>
                <a:lnTo>
                  <a:pt x="62" y="72"/>
                </a:lnTo>
                <a:lnTo>
                  <a:pt x="62" y="77"/>
                </a:lnTo>
                <a:lnTo>
                  <a:pt x="62" y="72"/>
                </a:lnTo>
                <a:lnTo>
                  <a:pt x="62" y="77"/>
                </a:lnTo>
                <a:lnTo>
                  <a:pt x="62" y="72"/>
                </a:lnTo>
                <a:lnTo>
                  <a:pt x="62" y="77"/>
                </a:lnTo>
                <a:lnTo>
                  <a:pt x="67" y="82"/>
                </a:lnTo>
                <a:lnTo>
                  <a:pt x="67" y="87"/>
                </a:lnTo>
                <a:lnTo>
                  <a:pt x="72" y="87"/>
                </a:lnTo>
                <a:lnTo>
                  <a:pt x="72" y="92"/>
                </a:lnTo>
                <a:lnTo>
                  <a:pt x="72" y="96"/>
                </a:lnTo>
                <a:lnTo>
                  <a:pt x="77" y="96"/>
                </a:lnTo>
                <a:lnTo>
                  <a:pt x="72" y="96"/>
                </a:lnTo>
                <a:lnTo>
                  <a:pt x="77" y="101"/>
                </a:lnTo>
                <a:lnTo>
                  <a:pt x="72" y="101"/>
                </a:lnTo>
                <a:lnTo>
                  <a:pt x="62" y="82"/>
                </a:lnTo>
                <a:lnTo>
                  <a:pt x="62" y="77"/>
                </a:lnTo>
                <a:lnTo>
                  <a:pt x="57" y="72"/>
                </a:lnTo>
                <a:lnTo>
                  <a:pt x="48" y="68"/>
                </a:lnTo>
                <a:lnTo>
                  <a:pt x="43" y="63"/>
                </a:lnTo>
                <a:lnTo>
                  <a:pt x="43" y="58"/>
                </a:lnTo>
                <a:lnTo>
                  <a:pt x="48" y="53"/>
                </a:lnTo>
                <a:lnTo>
                  <a:pt x="48" y="48"/>
                </a:lnTo>
                <a:lnTo>
                  <a:pt x="48" y="44"/>
                </a:lnTo>
                <a:lnTo>
                  <a:pt x="53" y="48"/>
                </a:lnTo>
                <a:lnTo>
                  <a:pt x="53" y="53"/>
                </a:lnTo>
                <a:lnTo>
                  <a:pt x="48" y="53"/>
                </a:lnTo>
                <a:lnTo>
                  <a:pt x="53" y="53"/>
                </a:lnTo>
                <a:lnTo>
                  <a:pt x="53" y="58"/>
                </a:lnTo>
                <a:lnTo>
                  <a:pt x="53" y="63"/>
                </a:lnTo>
                <a:lnTo>
                  <a:pt x="57" y="63"/>
                </a:lnTo>
                <a:lnTo>
                  <a:pt x="57" y="68"/>
                </a:lnTo>
                <a:lnTo>
                  <a:pt x="53" y="68"/>
                </a:lnTo>
                <a:close/>
                <a:moveTo>
                  <a:pt x="96" y="154"/>
                </a:moveTo>
                <a:lnTo>
                  <a:pt x="91" y="135"/>
                </a:lnTo>
                <a:lnTo>
                  <a:pt x="86" y="125"/>
                </a:lnTo>
                <a:lnTo>
                  <a:pt x="81" y="120"/>
                </a:lnTo>
                <a:lnTo>
                  <a:pt x="81" y="116"/>
                </a:lnTo>
                <a:lnTo>
                  <a:pt x="86" y="116"/>
                </a:lnTo>
                <a:lnTo>
                  <a:pt x="81" y="120"/>
                </a:lnTo>
                <a:lnTo>
                  <a:pt x="86" y="120"/>
                </a:lnTo>
                <a:lnTo>
                  <a:pt x="86" y="125"/>
                </a:lnTo>
                <a:lnTo>
                  <a:pt x="86" y="120"/>
                </a:lnTo>
                <a:lnTo>
                  <a:pt x="86" y="125"/>
                </a:lnTo>
                <a:lnTo>
                  <a:pt x="91" y="130"/>
                </a:lnTo>
                <a:lnTo>
                  <a:pt x="91" y="135"/>
                </a:lnTo>
                <a:lnTo>
                  <a:pt x="96" y="135"/>
                </a:lnTo>
                <a:lnTo>
                  <a:pt x="96" y="140"/>
                </a:lnTo>
                <a:lnTo>
                  <a:pt x="96" y="144"/>
                </a:lnTo>
                <a:lnTo>
                  <a:pt x="96" y="149"/>
                </a:lnTo>
                <a:lnTo>
                  <a:pt x="101" y="154"/>
                </a:lnTo>
                <a:lnTo>
                  <a:pt x="96" y="154"/>
                </a:lnTo>
                <a:close/>
                <a:moveTo>
                  <a:pt x="43" y="48"/>
                </a:moveTo>
                <a:lnTo>
                  <a:pt x="38" y="44"/>
                </a:lnTo>
                <a:lnTo>
                  <a:pt x="33" y="39"/>
                </a:lnTo>
                <a:lnTo>
                  <a:pt x="29" y="39"/>
                </a:lnTo>
                <a:lnTo>
                  <a:pt x="29" y="34"/>
                </a:lnTo>
                <a:lnTo>
                  <a:pt x="33" y="34"/>
                </a:lnTo>
                <a:lnTo>
                  <a:pt x="38" y="29"/>
                </a:lnTo>
                <a:lnTo>
                  <a:pt x="33" y="34"/>
                </a:lnTo>
                <a:lnTo>
                  <a:pt x="38" y="34"/>
                </a:lnTo>
                <a:lnTo>
                  <a:pt x="33" y="34"/>
                </a:lnTo>
                <a:lnTo>
                  <a:pt x="38" y="39"/>
                </a:lnTo>
                <a:lnTo>
                  <a:pt x="33" y="39"/>
                </a:lnTo>
                <a:lnTo>
                  <a:pt x="38" y="39"/>
                </a:lnTo>
                <a:lnTo>
                  <a:pt x="38" y="34"/>
                </a:lnTo>
                <a:lnTo>
                  <a:pt x="38" y="39"/>
                </a:lnTo>
                <a:lnTo>
                  <a:pt x="43" y="34"/>
                </a:lnTo>
                <a:lnTo>
                  <a:pt x="43" y="39"/>
                </a:lnTo>
                <a:lnTo>
                  <a:pt x="38" y="39"/>
                </a:lnTo>
                <a:lnTo>
                  <a:pt x="38" y="44"/>
                </a:lnTo>
                <a:lnTo>
                  <a:pt x="43" y="44"/>
                </a:lnTo>
                <a:lnTo>
                  <a:pt x="43" y="48"/>
                </a:lnTo>
                <a:lnTo>
                  <a:pt x="43" y="44"/>
                </a:lnTo>
                <a:lnTo>
                  <a:pt x="43" y="48"/>
                </a:lnTo>
                <a:close/>
                <a:moveTo>
                  <a:pt x="43" y="39"/>
                </a:moveTo>
                <a:lnTo>
                  <a:pt x="48" y="39"/>
                </a:lnTo>
                <a:lnTo>
                  <a:pt x="43" y="39"/>
                </a:lnTo>
                <a:lnTo>
                  <a:pt x="43" y="34"/>
                </a:lnTo>
                <a:lnTo>
                  <a:pt x="48" y="34"/>
                </a:lnTo>
                <a:lnTo>
                  <a:pt x="43" y="34"/>
                </a:lnTo>
                <a:lnTo>
                  <a:pt x="48" y="34"/>
                </a:lnTo>
                <a:lnTo>
                  <a:pt x="48" y="39"/>
                </a:lnTo>
                <a:lnTo>
                  <a:pt x="43" y="39"/>
                </a:lnTo>
                <a:close/>
                <a:moveTo>
                  <a:pt x="48" y="44"/>
                </a:moveTo>
                <a:lnTo>
                  <a:pt x="43" y="39"/>
                </a:lnTo>
                <a:lnTo>
                  <a:pt x="48" y="39"/>
                </a:lnTo>
                <a:lnTo>
                  <a:pt x="48" y="44"/>
                </a:lnTo>
                <a:close/>
                <a:moveTo>
                  <a:pt x="149" y="245"/>
                </a:moveTo>
                <a:lnTo>
                  <a:pt x="134" y="221"/>
                </a:lnTo>
                <a:lnTo>
                  <a:pt x="125" y="202"/>
                </a:lnTo>
                <a:lnTo>
                  <a:pt x="110" y="183"/>
                </a:lnTo>
                <a:lnTo>
                  <a:pt x="101" y="159"/>
                </a:lnTo>
                <a:lnTo>
                  <a:pt x="101" y="154"/>
                </a:lnTo>
                <a:lnTo>
                  <a:pt x="96" y="154"/>
                </a:lnTo>
                <a:lnTo>
                  <a:pt x="101" y="154"/>
                </a:lnTo>
                <a:lnTo>
                  <a:pt x="101" y="159"/>
                </a:lnTo>
                <a:lnTo>
                  <a:pt x="101" y="154"/>
                </a:lnTo>
                <a:lnTo>
                  <a:pt x="105" y="154"/>
                </a:lnTo>
                <a:lnTo>
                  <a:pt x="110" y="154"/>
                </a:lnTo>
                <a:lnTo>
                  <a:pt x="110" y="159"/>
                </a:lnTo>
                <a:lnTo>
                  <a:pt x="115" y="164"/>
                </a:lnTo>
                <a:lnTo>
                  <a:pt x="120" y="168"/>
                </a:lnTo>
                <a:lnTo>
                  <a:pt x="120" y="178"/>
                </a:lnTo>
                <a:lnTo>
                  <a:pt x="115" y="183"/>
                </a:lnTo>
                <a:lnTo>
                  <a:pt x="110" y="183"/>
                </a:lnTo>
                <a:lnTo>
                  <a:pt x="110" y="178"/>
                </a:lnTo>
                <a:lnTo>
                  <a:pt x="110" y="183"/>
                </a:lnTo>
                <a:lnTo>
                  <a:pt x="115" y="188"/>
                </a:lnTo>
                <a:lnTo>
                  <a:pt x="120" y="192"/>
                </a:lnTo>
                <a:lnTo>
                  <a:pt x="129" y="207"/>
                </a:lnTo>
                <a:lnTo>
                  <a:pt x="129" y="212"/>
                </a:lnTo>
                <a:lnTo>
                  <a:pt x="139" y="226"/>
                </a:lnTo>
                <a:lnTo>
                  <a:pt x="144" y="226"/>
                </a:lnTo>
                <a:lnTo>
                  <a:pt x="139" y="231"/>
                </a:lnTo>
                <a:lnTo>
                  <a:pt x="144" y="231"/>
                </a:lnTo>
                <a:lnTo>
                  <a:pt x="144" y="236"/>
                </a:lnTo>
                <a:lnTo>
                  <a:pt x="149" y="236"/>
                </a:lnTo>
                <a:lnTo>
                  <a:pt x="144" y="236"/>
                </a:lnTo>
                <a:lnTo>
                  <a:pt x="149" y="240"/>
                </a:lnTo>
                <a:lnTo>
                  <a:pt x="153" y="245"/>
                </a:lnTo>
                <a:lnTo>
                  <a:pt x="149" y="245"/>
                </a:lnTo>
                <a:close/>
                <a:moveTo>
                  <a:pt x="129" y="207"/>
                </a:moveTo>
                <a:lnTo>
                  <a:pt x="125" y="197"/>
                </a:lnTo>
                <a:lnTo>
                  <a:pt x="120" y="192"/>
                </a:lnTo>
                <a:lnTo>
                  <a:pt x="120" y="188"/>
                </a:lnTo>
                <a:lnTo>
                  <a:pt x="115" y="188"/>
                </a:lnTo>
                <a:lnTo>
                  <a:pt x="120" y="178"/>
                </a:lnTo>
                <a:lnTo>
                  <a:pt x="120" y="173"/>
                </a:lnTo>
                <a:lnTo>
                  <a:pt x="120" y="168"/>
                </a:lnTo>
                <a:lnTo>
                  <a:pt x="115" y="164"/>
                </a:lnTo>
                <a:lnTo>
                  <a:pt x="115" y="159"/>
                </a:lnTo>
                <a:lnTo>
                  <a:pt x="110" y="159"/>
                </a:lnTo>
                <a:lnTo>
                  <a:pt x="115" y="159"/>
                </a:lnTo>
                <a:lnTo>
                  <a:pt x="110" y="154"/>
                </a:lnTo>
                <a:lnTo>
                  <a:pt x="110" y="159"/>
                </a:lnTo>
                <a:lnTo>
                  <a:pt x="110" y="154"/>
                </a:lnTo>
                <a:lnTo>
                  <a:pt x="105" y="154"/>
                </a:lnTo>
                <a:lnTo>
                  <a:pt x="101" y="149"/>
                </a:lnTo>
                <a:lnTo>
                  <a:pt x="101" y="144"/>
                </a:lnTo>
                <a:lnTo>
                  <a:pt x="101" y="149"/>
                </a:lnTo>
                <a:lnTo>
                  <a:pt x="96" y="149"/>
                </a:lnTo>
                <a:lnTo>
                  <a:pt x="96" y="144"/>
                </a:lnTo>
                <a:lnTo>
                  <a:pt x="96" y="140"/>
                </a:lnTo>
                <a:lnTo>
                  <a:pt x="96" y="135"/>
                </a:lnTo>
                <a:lnTo>
                  <a:pt x="96" y="130"/>
                </a:lnTo>
                <a:lnTo>
                  <a:pt x="91" y="130"/>
                </a:lnTo>
                <a:lnTo>
                  <a:pt x="91" y="125"/>
                </a:lnTo>
                <a:lnTo>
                  <a:pt x="86" y="125"/>
                </a:lnTo>
                <a:lnTo>
                  <a:pt x="91" y="125"/>
                </a:lnTo>
                <a:lnTo>
                  <a:pt x="86" y="120"/>
                </a:lnTo>
                <a:lnTo>
                  <a:pt x="91" y="120"/>
                </a:lnTo>
                <a:lnTo>
                  <a:pt x="91" y="125"/>
                </a:lnTo>
                <a:lnTo>
                  <a:pt x="96" y="125"/>
                </a:lnTo>
                <a:lnTo>
                  <a:pt x="91" y="125"/>
                </a:lnTo>
                <a:lnTo>
                  <a:pt x="96" y="125"/>
                </a:lnTo>
                <a:lnTo>
                  <a:pt x="91" y="125"/>
                </a:lnTo>
                <a:lnTo>
                  <a:pt x="91" y="120"/>
                </a:lnTo>
                <a:lnTo>
                  <a:pt x="86" y="120"/>
                </a:lnTo>
                <a:lnTo>
                  <a:pt x="86" y="116"/>
                </a:lnTo>
                <a:lnTo>
                  <a:pt x="81" y="116"/>
                </a:lnTo>
                <a:lnTo>
                  <a:pt x="86" y="116"/>
                </a:lnTo>
                <a:lnTo>
                  <a:pt x="86" y="111"/>
                </a:lnTo>
                <a:lnTo>
                  <a:pt x="81" y="106"/>
                </a:lnTo>
                <a:lnTo>
                  <a:pt x="81" y="101"/>
                </a:lnTo>
                <a:lnTo>
                  <a:pt x="81" y="96"/>
                </a:lnTo>
                <a:lnTo>
                  <a:pt x="86" y="96"/>
                </a:lnTo>
                <a:lnTo>
                  <a:pt x="81" y="96"/>
                </a:lnTo>
                <a:lnTo>
                  <a:pt x="77" y="92"/>
                </a:lnTo>
                <a:lnTo>
                  <a:pt x="77" y="87"/>
                </a:lnTo>
                <a:lnTo>
                  <a:pt x="77" y="82"/>
                </a:lnTo>
                <a:lnTo>
                  <a:pt x="72" y="82"/>
                </a:lnTo>
                <a:lnTo>
                  <a:pt x="77" y="82"/>
                </a:lnTo>
                <a:lnTo>
                  <a:pt x="72" y="82"/>
                </a:lnTo>
                <a:lnTo>
                  <a:pt x="72" y="77"/>
                </a:lnTo>
                <a:lnTo>
                  <a:pt x="72" y="82"/>
                </a:lnTo>
                <a:lnTo>
                  <a:pt x="67" y="82"/>
                </a:lnTo>
                <a:lnTo>
                  <a:pt x="72" y="77"/>
                </a:lnTo>
                <a:lnTo>
                  <a:pt x="67" y="77"/>
                </a:lnTo>
                <a:lnTo>
                  <a:pt x="67" y="72"/>
                </a:lnTo>
                <a:lnTo>
                  <a:pt x="67" y="77"/>
                </a:lnTo>
                <a:lnTo>
                  <a:pt x="62" y="72"/>
                </a:lnTo>
                <a:lnTo>
                  <a:pt x="62" y="68"/>
                </a:lnTo>
                <a:lnTo>
                  <a:pt x="57" y="63"/>
                </a:lnTo>
                <a:lnTo>
                  <a:pt x="57" y="58"/>
                </a:lnTo>
                <a:lnTo>
                  <a:pt x="57" y="53"/>
                </a:lnTo>
                <a:lnTo>
                  <a:pt x="57" y="48"/>
                </a:lnTo>
                <a:lnTo>
                  <a:pt x="57" y="39"/>
                </a:lnTo>
                <a:lnTo>
                  <a:pt x="57" y="34"/>
                </a:lnTo>
                <a:lnTo>
                  <a:pt x="57" y="29"/>
                </a:lnTo>
                <a:lnTo>
                  <a:pt x="57" y="34"/>
                </a:lnTo>
                <a:lnTo>
                  <a:pt x="53" y="29"/>
                </a:lnTo>
                <a:lnTo>
                  <a:pt x="57" y="29"/>
                </a:lnTo>
                <a:lnTo>
                  <a:pt x="53" y="29"/>
                </a:lnTo>
                <a:lnTo>
                  <a:pt x="57" y="29"/>
                </a:lnTo>
                <a:lnTo>
                  <a:pt x="53" y="29"/>
                </a:lnTo>
                <a:lnTo>
                  <a:pt x="48" y="29"/>
                </a:lnTo>
                <a:lnTo>
                  <a:pt x="53" y="29"/>
                </a:lnTo>
                <a:lnTo>
                  <a:pt x="53" y="24"/>
                </a:lnTo>
                <a:lnTo>
                  <a:pt x="53" y="29"/>
                </a:lnTo>
                <a:lnTo>
                  <a:pt x="53" y="24"/>
                </a:lnTo>
                <a:lnTo>
                  <a:pt x="53" y="20"/>
                </a:lnTo>
                <a:lnTo>
                  <a:pt x="48" y="15"/>
                </a:lnTo>
                <a:lnTo>
                  <a:pt x="43" y="5"/>
                </a:lnTo>
                <a:lnTo>
                  <a:pt x="43" y="0"/>
                </a:lnTo>
                <a:lnTo>
                  <a:pt x="48" y="0"/>
                </a:lnTo>
                <a:lnTo>
                  <a:pt x="57" y="0"/>
                </a:lnTo>
                <a:lnTo>
                  <a:pt x="62" y="0"/>
                </a:lnTo>
                <a:lnTo>
                  <a:pt x="72" y="0"/>
                </a:lnTo>
                <a:lnTo>
                  <a:pt x="77" y="0"/>
                </a:lnTo>
                <a:lnTo>
                  <a:pt x="81" y="0"/>
                </a:lnTo>
                <a:lnTo>
                  <a:pt x="91" y="0"/>
                </a:lnTo>
                <a:lnTo>
                  <a:pt x="96" y="0"/>
                </a:lnTo>
                <a:lnTo>
                  <a:pt x="101" y="0"/>
                </a:lnTo>
                <a:lnTo>
                  <a:pt x="105" y="0"/>
                </a:lnTo>
                <a:lnTo>
                  <a:pt x="110" y="0"/>
                </a:lnTo>
                <a:lnTo>
                  <a:pt x="149" y="0"/>
                </a:lnTo>
                <a:lnTo>
                  <a:pt x="153" y="0"/>
                </a:lnTo>
                <a:lnTo>
                  <a:pt x="173" y="0"/>
                </a:lnTo>
                <a:lnTo>
                  <a:pt x="182" y="0"/>
                </a:lnTo>
                <a:lnTo>
                  <a:pt x="192" y="0"/>
                </a:lnTo>
                <a:lnTo>
                  <a:pt x="206" y="0"/>
                </a:lnTo>
                <a:lnTo>
                  <a:pt x="216" y="0"/>
                </a:lnTo>
                <a:lnTo>
                  <a:pt x="216" y="5"/>
                </a:lnTo>
                <a:lnTo>
                  <a:pt x="216" y="10"/>
                </a:lnTo>
                <a:lnTo>
                  <a:pt x="216" y="44"/>
                </a:lnTo>
                <a:lnTo>
                  <a:pt x="216" y="48"/>
                </a:lnTo>
                <a:lnTo>
                  <a:pt x="216" y="53"/>
                </a:lnTo>
                <a:lnTo>
                  <a:pt x="216" y="58"/>
                </a:lnTo>
                <a:lnTo>
                  <a:pt x="216" y="63"/>
                </a:lnTo>
                <a:lnTo>
                  <a:pt x="216" y="72"/>
                </a:lnTo>
                <a:lnTo>
                  <a:pt x="216" y="82"/>
                </a:lnTo>
                <a:lnTo>
                  <a:pt x="216" y="92"/>
                </a:lnTo>
                <a:lnTo>
                  <a:pt x="216" y="101"/>
                </a:lnTo>
                <a:lnTo>
                  <a:pt x="220" y="101"/>
                </a:lnTo>
                <a:lnTo>
                  <a:pt x="273" y="101"/>
                </a:lnTo>
                <a:lnTo>
                  <a:pt x="283" y="101"/>
                </a:lnTo>
                <a:lnTo>
                  <a:pt x="288" y="101"/>
                </a:lnTo>
                <a:lnTo>
                  <a:pt x="307" y="101"/>
                </a:lnTo>
                <a:lnTo>
                  <a:pt x="316" y="101"/>
                </a:lnTo>
                <a:lnTo>
                  <a:pt x="326" y="101"/>
                </a:lnTo>
                <a:lnTo>
                  <a:pt x="326" y="125"/>
                </a:lnTo>
                <a:lnTo>
                  <a:pt x="326" y="140"/>
                </a:lnTo>
                <a:lnTo>
                  <a:pt x="326" y="144"/>
                </a:lnTo>
                <a:lnTo>
                  <a:pt x="326" y="149"/>
                </a:lnTo>
                <a:lnTo>
                  <a:pt x="326" y="154"/>
                </a:lnTo>
                <a:lnTo>
                  <a:pt x="326" y="173"/>
                </a:lnTo>
                <a:lnTo>
                  <a:pt x="326" y="197"/>
                </a:lnTo>
                <a:lnTo>
                  <a:pt x="307" y="197"/>
                </a:lnTo>
                <a:lnTo>
                  <a:pt x="302" y="197"/>
                </a:lnTo>
                <a:lnTo>
                  <a:pt x="292" y="197"/>
                </a:lnTo>
                <a:lnTo>
                  <a:pt x="288" y="197"/>
                </a:lnTo>
                <a:lnTo>
                  <a:pt x="283" y="197"/>
                </a:lnTo>
                <a:lnTo>
                  <a:pt x="268" y="197"/>
                </a:lnTo>
                <a:lnTo>
                  <a:pt x="264" y="197"/>
                </a:lnTo>
                <a:lnTo>
                  <a:pt x="259" y="197"/>
                </a:lnTo>
                <a:lnTo>
                  <a:pt x="235" y="197"/>
                </a:lnTo>
                <a:lnTo>
                  <a:pt x="220" y="197"/>
                </a:lnTo>
                <a:lnTo>
                  <a:pt x="216" y="197"/>
                </a:lnTo>
                <a:lnTo>
                  <a:pt x="216" y="216"/>
                </a:lnTo>
                <a:lnTo>
                  <a:pt x="216" y="221"/>
                </a:lnTo>
                <a:lnTo>
                  <a:pt x="216" y="245"/>
                </a:lnTo>
                <a:lnTo>
                  <a:pt x="211" y="245"/>
                </a:lnTo>
                <a:lnTo>
                  <a:pt x="187" y="245"/>
                </a:lnTo>
                <a:lnTo>
                  <a:pt x="173" y="245"/>
                </a:lnTo>
                <a:lnTo>
                  <a:pt x="168" y="245"/>
                </a:lnTo>
                <a:lnTo>
                  <a:pt x="163" y="245"/>
                </a:lnTo>
                <a:lnTo>
                  <a:pt x="158" y="245"/>
                </a:lnTo>
                <a:lnTo>
                  <a:pt x="158" y="240"/>
                </a:lnTo>
                <a:lnTo>
                  <a:pt x="153" y="240"/>
                </a:lnTo>
                <a:lnTo>
                  <a:pt x="153" y="236"/>
                </a:lnTo>
                <a:lnTo>
                  <a:pt x="153" y="231"/>
                </a:lnTo>
                <a:lnTo>
                  <a:pt x="149" y="231"/>
                </a:lnTo>
                <a:lnTo>
                  <a:pt x="144" y="226"/>
                </a:lnTo>
                <a:lnTo>
                  <a:pt x="144" y="221"/>
                </a:lnTo>
                <a:lnTo>
                  <a:pt x="139" y="221"/>
                </a:lnTo>
                <a:lnTo>
                  <a:pt x="144" y="221"/>
                </a:lnTo>
                <a:lnTo>
                  <a:pt x="139" y="221"/>
                </a:lnTo>
                <a:lnTo>
                  <a:pt x="139" y="216"/>
                </a:lnTo>
                <a:lnTo>
                  <a:pt x="134" y="212"/>
                </a:lnTo>
                <a:lnTo>
                  <a:pt x="129" y="207"/>
                </a:lnTo>
                <a:close/>
              </a:path>
            </a:pathLst>
          </a:custGeom>
          <a:solidFill>
            <a:srgbClr val="9999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6" name="Freeform 1054"/>
          <p:cNvSpPr>
            <a:spLocks/>
          </p:cNvSpPr>
          <p:nvPr/>
        </p:nvSpPr>
        <p:spPr bwMode="auto">
          <a:xfrm>
            <a:off x="5708271" y="2607992"/>
            <a:ext cx="411163" cy="236537"/>
          </a:xfrm>
          <a:custGeom>
            <a:avLst/>
            <a:gdLst>
              <a:gd name="T0" fmla="*/ 258763 w 259"/>
              <a:gd name="T1" fmla="*/ 76200 h 149"/>
              <a:gd name="T2" fmla="*/ 282575 w 259"/>
              <a:gd name="T3" fmla="*/ 76200 h 149"/>
              <a:gd name="T4" fmla="*/ 282575 w 259"/>
              <a:gd name="T5" fmla="*/ 68262 h 149"/>
              <a:gd name="T6" fmla="*/ 282575 w 259"/>
              <a:gd name="T7" fmla="*/ 61912 h 149"/>
              <a:gd name="T8" fmla="*/ 296863 w 259"/>
              <a:gd name="T9" fmla="*/ 46037 h 149"/>
              <a:gd name="T10" fmla="*/ 312738 w 259"/>
              <a:gd name="T11" fmla="*/ 53975 h 149"/>
              <a:gd name="T12" fmla="*/ 319088 w 259"/>
              <a:gd name="T13" fmla="*/ 53975 h 149"/>
              <a:gd name="T14" fmla="*/ 334963 w 259"/>
              <a:gd name="T15" fmla="*/ 61912 h 149"/>
              <a:gd name="T16" fmla="*/ 350838 w 259"/>
              <a:gd name="T17" fmla="*/ 76200 h 149"/>
              <a:gd name="T18" fmla="*/ 342900 w 259"/>
              <a:gd name="T19" fmla="*/ 114300 h 149"/>
              <a:gd name="T20" fmla="*/ 357188 w 259"/>
              <a:gd name="T21" fmla="*/ 130175 h 149"/>
              <a:gd name="T22" fmla="*/ 365125 w 259"/>
              <a:gd name="T23" fmla="*/ 144462 h 149"/>
              <a:gd name="T24" fmla="*/ 365125 w 259"/>
              <a:gd name="T25" fmla="*/ 152400 h 149"/>
              <a:gd name="T26" fmla="*/ 381000 w 259"/>
              <a:gd name="T27" fmla="*/ 160337 h 149"/>
              <a:gd name="T28" fmla="*/ 381000 w 259"/>
              <a:gd name="T29" fmla="*/ 176212 h 149"/>
              <a:gd name="T30" fmla="*/ 388938 w 259"/>
              <a:gd name="T31" fmla="*/ 190500 h 149"/>
              <a:gd name="T32" fmla="*/ 395288 w 259"/>
              <a:gd name="T33" fmla="*/ 198437 h 149"/>
              <a:gd name="T34" fmla="*/ 395288 w 259"/>
              <a:gd name="T35" fmla="*/ 220662 h 149"/>
              <a:gd name="T36" fmla="*/ 411163 w 259"/>
              <a:gd name="T37" fmla="*/ 228600 h 149"/>
              <a:gd name="T38" fmla="*/ 411163 w 259"/>
              <a:gd name="T39" fmla="*/ 236537 h 149"/>
              <a:gd name="T40" fmla="*/ 381000 w 259"/>
              <a:gd name="T41" fmla="*/ 236537 h 149"/>
              <a:gd name="T42" fmla="*/ 258763 w 259"/>
              <a:gd name="T43" fmla="*/ 236537 h 149"/>
              <a:gd name="T44" fmla="*/ 206375 w 259"/>
              <a:gd name="T45" fmla="*/ 236537 h 149"/>
              <a:gd name="T46" fmla="*/ 182563 w 259"/>
              <a:gd name="T47" fmla="*/ 236537 h 149"/>
              <a:gd name="T48" fmla="*/ 160338 w 259"/>
              <a:gd name="T49" fmla="*/ 236537 h 149"/>
              <a:gd name="T50" fmla="*/ 122238 w 259"/>
              <a:gd name="T51" fmla="*/ 236537 h 149"/>
              <a:gd name="T52" fmla="*/ 114300 w 259"/>
              <a:gd name="T53" fmla="*/ 220662 h 149"/>
              <a:gd name="T54" fmla="*/ 98425 w 259"/>
              <a:gd name="T55" fmla="*/ 214312 h 149"/>
              <a:gd name="T56" fmla="*/ 76200 w 259"/>
              <a:gd name="T57" fmla="*/ 214312 h 149"/>
              <a:gd name="T58" fmla="*/ 53975 w 259"/>
              <a:gd name="T59" fmla="*/ 214312 h 149"/>
              <a:gd name="T60" fmla="*/ 7938 w 259"/>
              <a:gd name="T61" fmla="*/ 214312 h 149"/>
              <a:gd name="T62" fmla="*/ 0 w 259"/>
              <a:gd name="T63" fmla="*/ 182562 h 149"/>
              <a:gd name="T64" fmla="*/ 0 w 259"/>
              <a:gd name="T65" fmla="*/ 144462 h 149"/>
              <a:gd name="T66" fmla="*/ 15875 w 259"/>
              <a:gd name="T67" fmla="*/ 138112 h 149"/>
              <a:gd name="T68" fmla="*/ 30163 w 259"/>
              <a:gd name="T69" fmla="*/ 122237 h 149"/>
              <a:gd name="T70" fmla="*/ 38100 w 259"/>
              <a:gd name="T71" fmla="*/ 106362 h 149"/>
              <a:gd name="T72" fmla="*/ 38100 w 259"/>
              <a:gd name="T73" fmla="*/ 84137 h 149"/>
              <a:gd name="T74" fmla="*/ 30163 w 259"/>
              <a:gd name="T75" fmla="*/ 68262 h 149"/>
              <a:gd name="T76" fmla="*/ 30163 w 259"/>
              <a:gd name="T77" fmla="*/ 46037 h 149"/>
              <a:gd name="T78" fmla="*/ 46038 w 259"/>
              <a:gd name="T79" fmla="*/ 38100 h 149"/>
              <a:gd name="T80" fmla="*/ 60325 w 259"/>
              <a:gd name="T81" fmla="*/ 31750 h 149"/>
              <a:gd name="T82" fmla="*/ 68263 w 259"/>
              <a:gd name="T83" fmla="*/ 15875 h 149"/>
              <a:gd name="T84" fmla="*/ 76200 w 259"/>
              <a:gd name="T85" fmla="*/ 0 h 149"/>
              <a:gd name="T86" fmla="*/ 92075 w 259"/>
              <a:gd name="T87" fmla="*/ 15875 h 149"/>
              <a:gd name="T88" fmla="*/ 92075 w 259"/>
              <a:gd name="T89" fmla="*/ 23812 h 149"/>
              <a:gd name="T90" fmla="*/ 92075 w 259"/>
              <a:gd name="T91" fmla="*/ 31750 h 149"/>
              <a:gd name="T92" fmla="*/ 106363 w 259"/>
              <a:gd name="T93" fmla="*/ 38100 h 149"/>
              <a:gd name="T94" fmla="*/ 130175 w 259"/>
              <a:gd name="T95" fmla="*/ 38100 h 149"/>
              <a:gd name="T96" fmla="*/ 174625 w 259"/>
              <a:gd name="T97" fmla="*/ 38100 h 149"/>
              <a:gd name="T98" fmla="*/ 206375 w 259"/>
              <a:gd name="T99" fmla="*/ 46037 h 149"/>
              <a:gd name="T100" fmla="*/ 212725 w 259"/>
              <a:gd name="T101" fmla="*/ 68262 h 149"/>
              <a:gd name="T102" fmla="*/ 228600 w 259"/>
              <a:gd name="T103" fmla="*/ 76200 h 149"/>
              <a:gd name="T104" fmla="*/ 244475 w 259"/>
              <a:gd name="T105" fmla="*/ 84137 h 149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259"/>
              <a:gd name="T160" fmla="*/ 0 h 149"/>
              <a:gd name="T161" fmla="*/ 259 w 259"/>
              <a:gd name="T162" fmla="*/ 149 h 149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259" h="149">
                <a:moveTo>
                  <a:pt x="154" y="53"/>
                </a:moveTo>
                <a:lnTo>
                  <a:pt x="158" y="53"/>
                </a:lnTo>
                <a:lnTo>
                  <a:pt x="163" y="48"/>
                </a:lnTo>
                <a:lnTo>
                  <a:pt x="168" y="48"/>
                </a:lnTo>
                <a:lnTo>
                  <a:pt x="173" y="48"/>
                </a:lnTo>
                <a:lnTo>
                  <a:pt x="178" y="48"/>
                </a:lnTo>
                <a:lnTo>
                  <a:pt x="173" y="48"/>
                </a:lnTo>
                <a:lnTo>
                  <a:pt x="178" y="48"/>
                </a:lnTo>
                <a:lnTo>
                  <a:pt x="178" y="43"/>
                </a:lnTo>
                <a:lnTo>
                  <a:pt x="182" y="43"/>
                </a:lnTo>
                <a:lnTo>
                  <a:pt x="178" y="43"/>
                </a:lnTo>
                <a:lnTo>
                  <a:pt x="178" y="39"/>
                </a:lnTo>
                <a:lnTo>
                  <a:pt x="182" y="39"/>
                </a:lnTo>
                <a:lnTo>
                  <a:pt x="182" y="34"/>
                </a:lnTo>
                <a:lnTo>
                  <a:pt x="187" y="29"/>
                </a:lnTo>
                <a:lnTo>
                  <a:pt x="192" y="29"/>
                </a:lnTo>
                <a:lnTo>
                  <a:pt x="197" y="29"/>
                </a:lnTo>
                <a:lnTo>
                  <a:pt x="197" y="34"/>
                </a:lnTo>
                <a:lnTo>
                  <a:pt x="201" y="34"/>
                </a:lnTo>
                <a:lnTo>
                  <a:pt x="201" y="29"/>
                </a:lnTo>
                <a:lnTo>
                  <a:pt x="201" y="34"/>
                </a:lnTo>
                <a:lnTo>
                  <a:pt x="206" y="34"/>
                </a:lnTo>
                <a:lnTo>
                  <a:pt x="211" y="34"/>
                </a:lnTo>
                <a:lnTo>
                  <a:pt x="211" y="39"/>
                </a:lnTo>
                <a:lnTo>
                  <a:pt x="216" y="39"/>
                </a:lnTo>
                <a:lnTo>
                  <a:pt x="216" y="43"/>
                </a:lnTo>
                <a:lnTo>
                  <a:pt x="221" y="48"/>
                </a:lnTo>
                <a:lnTo>
                  <a:pt x="221" y="53"/>
                </a:lnTo>
                <a:lnTo>
                  <a:pt x="221" y="58"/>
                </a:lnTo>
                <a:lnTo>
                  <a:pt x="216" y="72"/>
                </a:lnTo>
                <a:lnTo>
                  <a:pt x="221" y="72"/>
                </a:lnTo>
                <a:lnTo>
                  <a:pt x="221" y="77"/>
                </a:lnTo>
                <a:lnTo>
                  <a:pt x="225" y="82"/>
                </a:lnTo>
                <a:lnTo>
                  <a:pt x="230" y="82"/>
                </a:lnTo>
                <a:lnTo>
                  <a:pt x="230" y="87"/>
                </a:lnTo>
                <a:lnTo>
                  <a:pt x="230" y="91"/>
                </a:lnTo>
                <a:lnTo>
                  <a:pt x="235" y="91"/>
                </a:lnTo>
                <a:lnTo>
                  <a:pt x="230" y="91"/>
                </a:lnTo>
                <a:lnTo>
                  <a:pt x="230" y="96"/>
                </a:lnTo>
                <a:lnTo>
                  <a:pt x="235" y="96"/>
                </a:lnTo>
                <a:lnTo>
                  <a:pt x="240" y="96"/>
                </a:lnTo>
                <a:lnTo>
                  <a:pt x="240" y="101"/>
                </a:lnTo>
                <a:lnTo>
                  <a:pt x="245" y="106"/>
                </a:lnTo>
                <a:lnTo>
                  <a:pt x="240" y="106"/>
                </a:lnTo>
                <a:lnTo>
                  <a:pt x="240" y="111"/>
                </a:lnTo>
                <a:lnTo>
                  <a:pt x="240" y="115"/>
                </a:lnTo>
                <a:lnTo>
                  <a:pt x="245" y="115"/>
                </a:lnTo>
                <a:lnTo>
                  <a:pt x="245" y="120"/>
                </a:lnTo>
                <a:lnTo>
                  <a:pt x="249" y="120"/>
                </a:lnTo>
                <a:lnTo>
                  <a:pt x="245" y="120"/>
                </a:lnTo>
                <a:lnTo>
                  <a:pt x="249" y="125"/>
                </a:lnTo>
                <a:lnTo>
                  <a:pt x="249" y="130"/>
                </a:lnTo>
                <a:lnTo>
                  <a:pt x="249" y="135"/>
                </a:lnTo>
                <a:lnTo>
                  <a:pt x="249" y="139"/>
                </a:lnTo>
                <a:lnTo>
                  <a:pt x="254" y="139"/>
                </a:lnTo>
                <a:lnTo>
                  <a:pt x="254" y="144"/>
                </a:lnTo>
                <a:lnTo>
                  <a:pt x="259" y="144"/>
                </a:lnTo>
                <a:lnTo>
                  <a:pt x="259" y="139"/>
                </a:lnTo>
                <a:lnTo>
                  <a:pt x="259" y="144"/>
                </a:lnTo>
                <a:lnTo>
                  <a:pt x="259" y="149"/>
                </a:lnTo>
                <a:lnTo>
                  <a:pt x="254" y="149"/>
                </a:lnTo>
                <a:lnTo>
                  <a:pt x="249" y="149"/>
                </a:lnTo>
                <a:lnTo>
                  <a:pt x="240" y="149"/>
                </a:lnTo>
                <a:lnTo>
                  <a:pt x="216" y="149"/>
                </a:lnTo>
                <a:lnTo>
                  <a:pt x="187" y="149"/>
                </a:lnTo>
                <a:lnTo>
                  <a:pt x="163" y="149"/>
                </a:lnTo>
                <a:lnTo>
                  <a:pt x="139" y="149"/>
                </a:lnTo>
                <a:lnTo>
                  <a:pt x="134" y="149"/>
                </a:lnTo>
                <a:lnTo>
                  <a:pt x="130" y="149"/>
                </a:lnTo>
                <a:lnTo>
                  <a:pt x="125" y="149"/>
                </a:lnTo>
                <a:lnTo>
                  <a:pt x="120" y="149"/>
                </a:lnTo>
                <a:lnTo>
                  <a:pt x="115" y="149"/>
                </a:lnTo>
                <a:lnTo>
                  <a:pt x="110" y="149"/>
                </a:lnTo>
                <a:lnTo>
                  <a:pt x="106" y="149"/>
                </a:lnTo>
                <a:lnTo>
                  <a:pt x="101" y="149"/>
                </a:lnTo>
                <a:lnTo>
                  <a:pt x="96" y="149"/>
                </a:lnTo>
                <a:lnTo>
                  <a:pt x="82" y="149"/>
                </a:lnTo>
                <a:lnTo>
                  <a:pt x="77" y="149"/>
                </a:lnTo>
                <a:lnTo>
                  <a:pt x="72" y="149"/>
                </a:lnTo>
                <a:lnTo>
                  <a:pt x="72" y="144"/>
                </a:lnTo>
                <a:lnTo>
                  <a:pt x="72" y="139"/>
                </a:lnTo>
                <a:lnTo>
                  <a:pt x="72" y="135"/>
                </a:lnTo>
                <a:lnTo>
                  <a:pt x="67" y="135"/>
                </a:lnTo>
                <a:lnTo>
                  <a:pt x="62" y="135"/>
                </a:lnTo>
                <a:lnTo>
                  <a:pt x="58" y="135"/>
                </a:lnTo>
                <a:lnTo>
                  <a:pt x="53" y="135"/>
                </a:lnTo>
                <a:lnTo>
                  <a:pt x="48" y="135"/>
                </a:lnTo>
                <a:lnTo>
                  <a:pt x="43" y="135"/>
                </a:lnTo>
                <a:lnTo>
                  <a:pt x="38" y="135"/>
                </a:lnTo>
                <a:lnTo>
                  <a:pt x="34" y="135"/>
                </a:lnTo>
                <a:lnTo>
                  <a:pt x="24" y="135"/>
                </a:lnTo>
                <a:lnTo>
                  <a:pt x="10" y="135"/>
                </a:lnTo>
                <a:lnTo>
                  <a:pt x="5" y="135"/>
                </a:lnTo>
                <a:lnTo>
                  <a:pt x="0" y="135"/>
                </a:lnTo>
                <a:lnTo>
                  <a:pt x="0" y="130"/>
                </a:lnTo>
                <a:lnTo>
                  <a:pt x="0" y="115"/>
                </a:lnTo>
                <a:lnTo>
                  <a:pt x="0" y="111"/>
                </a:lnTo>
                <a:lnTo>
                  <a:pt x="0" y="96"/>
                </a:lnTo>
                <a:lnTo>
                  <a:pt x="0" y="91"/>
                </a:lnTo>
                <a:lnTo>
                  <a:pt x="5" y="91"/>
                </a:lnTo>
                <a:lnTo>
                  <a:pt x="10" y="91"/>
                </a:lnTo>
                <a:lnTo>
                  <a:pt x="10" y="87"/>
                </a:lnTo>
                <a:lnTo>
                  <a:pt x="14" y="87"/>
                </a:lnTo>
                <a:lnTo>
                  <a:pt x="14" y="82"/>
                </a:lnTo>
                <a:lnTo>
                  <a:pt x="19" y="77"/>
                </a:lnTo>
                <a:lnTo>
                  <a:pt x="19" y="72"/>
                </a:lnTo>
                <a:lnTo>
                  <a:pt x="24" y="72"/>
                </a:lnTo>
                <a:lnTo>
                  <a:pt x="24" y="67"/>
                </a:lnTo>
                <a:lnTo>
                  <a:pt x="24" y="63"/>
                </a:lnTo>
                <a:lnTo>
                  <a:pt x="24" y="58"/>
                </a:lnTo>
                <a:lnTo>
                  <a:pt x="24" y="53"/>
                </a:lnTo>
                <a:lnTo>
                  <a:pt x="24" y="48"/>
                </a:lnTo>
                <a:lnTo>
                  <a:pt x="24" y="43"/>
                </a:lnTo>
                <a:lnTo>
                  <a:pt x="19" y="43"/>
                </a:lnTo>
                <a:lnTo>
                  <a:pt x="19" y="39"/>
                </a:lnTo>
                <a:lnTo>
                  <a:pt x="19" y="34"/>
                </a:lnTo>
                <a:lnTo>
                  <a:pt x="19" y="29"/>
                </a:lnTo>
                <a:lnTo>
                  <a:pt x="24" y="29"/>
                </a:lnTo>
                <a:lnTo>
                  <a:pt x="24" y="24"/>
                </a:lnTo>
                <a:lnTo>
                  <a:pt x="29" y="24"/>
                </a:lnTo>
                <a:lnTo>
                  <a:pt x="34" y="24"/>
                </a:lnTo>
                <a:lnTo>
                  <a:pt x="34" y="20"/>
                </a:lnTo>
                <a:lnTo>
                  <a:pt x="38" y="20"/>
                </a:lnTo>
                <a:lnTo>
                  <a:pt x="38" y="15"/>
                </a:lnTo>
                <a:lnTo>
                  <a:pt x="43" y="15"/>
                </a:lnTo>
                <a:lnTo>
                  <a:pt x="43" y="10"/>
                </a:lnTo>
                <a:lnTo>
                  <a:pt x="43" y="5"/>
                </a:lnTo>
                <a:lnTo>
                  <a:pt x="48" y="5"/>
                </a:lnTo>
                <a:lnTo>
                  <a:pt x="48" y="0"/>
                </a:lnTo>
                <a:lnTo>
                  <a:pt x="53" y="5"/>
                </a:lnTo>
                <a:lnTo>
                  <a:pt x="53" y="10"/>
                </a:lnTo>
                <a:lnTo>
                  <a:pt x="58" y="10"/>
                </a:lnTo>
                <a:lnTo>
                  <a:pt x="58" y="15"/>
                </a:lnTo>
                <a:lnTo>
                  <a:pt x="58" y="10"/>
                </a:lnTo>
                <a:lnTo>
                  <a:pt x="58" y="15"/>
                </a:lnTo>
                <a:lnTo>
                  <a:pt x="53" y="15"/>
                </a:lnTo>
                <a:lnTo>
                  <a:pt x="53" y="20"/>
                </a:lnTo>
                <a:lnTo>
                  <a:pt x="58" y="20"/>
                </a:lnTo>
                <a:lnTo>
                  <a:pt x="62" y="20"/>
                </a:lnTo>
                <a:lnTo>
                  <a:pt x="67" y="20"/>
                </a:lnTo>
                <a:lnTo>
                  <a:pt x="67" y="24"/>
                </a:lnTo>
                <a:lnTo>
                  <a:pt x="72" y="24"/>
                </a:lnTo>
                <a:lnTo>
                  <a:pt x="77" y="24"/>
                </a:lnTo>
                <a:lnTo>
                  <a:pt x="82" y="24"/>
                </a:lnTo>
                <a:lnTo>
                  <a:pt x="91" y="24"/>
                </a:lnTo>
                <a:lnTo>
                  <a:pt x="101" y="24"/>
                </a:lnTo>
                <a:lnTo>
                  <a:pt x="110" y="24"/>
                </a:lnTo>
                <a:lnTo>
                  <a:pt x="120" y="24"/>
                </a:lnTo>
                <a:lnTo>
                  <a:pt x="125" y="29"/>
                </a:lnTo>
                <a:lnTo>
                  <a:pt x="130" y="29"/>
                </a:lnTo>
                <a:lnTo>
                  <a:pt x="130" y="34"/>
                </a:lnTo>
                <a:lnTo>
                  <a:pt x="134" y="39"/>
                </a:lnTo>
                <a:lnTo>
                  <a:pt x="134" y="43"/>
                </a:lnTo>
                <a:lnTo>
                  <a:pt x="139" y="43"/>
                </a:lnTo>
                <a:lnTo>
                  <a:pt x="139" y="48"/>
                </a:lnTo>
                <a:lnTo>
                  <a:pt x="144" y="48"/>
                </a:lnTo>
                <a:lnTo>
                  <a:pt x="149" y="48"/>
                </a:lnTo>
                <a:lnTo>
                  <a:pt x="154" y="48"/>
                </a:lnTo>
                <a:lnTo>
                  <a:pt x="154" y="53"/>
                </a:lnTo>
                <a:close/>
              </a:path>
            </a:pathLst>
          </a:custGeom>
          <a:solidFill>
            <a:srgbClr val="FF9933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7" name="Freeform 1055"/>
          <p:cNvSpPr>
            <a:spLocks/>
          </p:cNvSpPr>
          <p:nvPr/>
        </p:nvSpPr>
        <p:spPr bwMode="auto">
          <a:xfrm>
            <a:off x="4954209" y="2539729"/>
            <a:ext cx="320675" cy="571500"/>
          </a:xfrm>
          <a:custGeom>
            <a:avLst/>
            <a:gdLst>
              <a:gd name="T0" fmla="*/ 122238 w 202"/>
              <a:gd name="T1" fmla="*/ 342900 h 360"/>
              <a:gd name="T2" fmla="*/ 98425 w 202"/>
              <a:gd name="T3" fmla="*/ 334962 h 360"/>
              <a:gd name="T4" fmla="*/ 84137 w 202"/>
              <a:gd name="T5" fmla="*/ 334962 h 360"/>
              <a:gd name="T6" fmla="*/ 76200 w 202"/>
              <a:gd name="T7" fmla="*/ 312737 h 360"/>
              <a:gd name="T8" fmla="*/ 60325 w 202"/>
              <a:gd name="T9" fmla="*/ 296862 h 360"/>
              <a:gd name="T10" fmla="*/ 46037 w 202"/>
              <a:gd name="T11" fmla="*/ 282575 h 360"/>
              <a:gd name="T12" fmla="*/ 38100 w 202"/>
              <a:gd name="T13" fmla="*/ 274638 h 360"/>
              <a:gd name="T14" fmla="*/ 38100 w 202"/>
              <a:gd name="T15" fmla="*/ 258763 h 360"/>
              <a:gd name="T16" fmla="*/ 53975 w 202"/>
              <a:gd name="T17" fmla="*/ 244475 h 360"/>
              <a:gd name="T18" fmla="*/ 60325 w 202"/>
              <a:gd name="T19" fmla="*/ 220663 h 360"/>
              <a:gd name="T20" fmla="*/ 53975 w 202"/>
              <a:gd name="T21" fmla="*/ 212725 h 360"/>
              <a:gd name="T22" fmla="*/ 68263 w 202"/>
              <a:gd name="T23" fmla="*/ 198437 h 360"/>
              <a:gd name="T24" fmla="*/ 84137 w 202"/>
              <a:gd name="T25" fmla="*/ 182562 h 360"/>
              <a:gd name="T26" fmla="*/ 106363 w 202"/>
              <a:gd name="T27" fmla="*/ 174625 h 360"/>
              <a:gd name="T28" fmla="*/ 114300 w 202"/>
              <a:gd name="T29" fmla="*/ 152400 h 360"/>
              <a:gd name="T30" fmla="*/ 130175 w 202"/>
              <a:gd name="T31" fmla="*/ 136525 h 360"/>
              <a:gd name="T32" fmla="*/ 114300 w 202"/>
              <a:gd name="T33" fmla="*/ 122238 h 360"/>
              <a:gd name="T34" fmla="*/ 98425 w 202"/>
              <a:gd name="T35" fmla="*/ 106363 h 360"/>
              <a:gd name="T36" fmla="*/ 84137 w 202"/>
              <a:gd name="T37" fmla="*/ 92075 h 360"/>
              <a:gd name="T38" fmla="*/ 68263 w 202"/>
              <a:gd name="T39" fmla="*/ 76200 h 360"/>
              <a:gd name="T40" fmla="*/ 53975 w 202"/>
              <a:gd name="T41" fmla="*/ 61913 h 360"/>
              <a:gd name="T42" fmla="*/ 38100 w 202"/>
              <a:gd name="T43" fmla="*/ 46037 h 360"/>
              <a:gd name="T44" fmla="*/ 22225 w 202"/>
              <a:gd name="T45" fmla="*/ 30163 h 360"/>
              <a:gd name="T46" fmla="*/ 15875 w 202"/>
              <a:gd name="T47" fmla="*/ 7938 h 360"/>
              <a:gd name="T48" fmla="*/ 7938 w 202"/>
              <a:gd name="T49" fmla="*/ 0 h 360"/>
              <a:gd name="T50" fmla="*/ 84137 w 202"/>
              <a:gd name="T51" fmla="*/ 0 h 360"/>
              <a:gd name="T52" fmla="*/ 136525 w 202"/>
              <a:gd name="T53" fmla="*/ 0 h 360"/>
              <a:gd name="T54" fmla="*/ 174625 w 202"/>
              <a:gd name="T55" fmla="*/ 0 h 360"/>
              <a:gd name="T56" fmla="*/ 258763 w 202"/>
              <a:gd name="T57" fmla="*/ 0 h 360"/>
              <a:gd name="T58" fmla="*/ 320675 w 202"/>
              <a:gd name="T59" fmla="*/ 61913 h 360"/>
              <a:gd name="T60" fmla="*/ 320675 w 202"/>
              <a:gd name="T61" fmla="*/ 122238 h 360"/>
              <a:gd name="T62" fmla="*/ 320675 w 202"/>
              <a:gd name="T63" fmla="*/ 168275 h 360"/>
              <a:gd name="T64" fmla="*/ 320675 w 202"/>
              <a:gd name="T65" fmla="*/ 198437 h 360"/>
              <a:gd name="T66" fmla="*/ 320675 w 202"/>
              <a:gd name="T67" fmla="*/ 228600 h 360"/>
              <a:gd name="T68" fmla="*/ 320675 w 202"/>
              <a:gd name="T69" fmla="*/ 274638 h 360"/>
              <a:gd name="T70" fmla="*/ 320675 w 202"/>
              <a:gd name="T71" fmla="*/ 320675 h 360"/>
              <a:gd name="T72" fmla="*/ 320675 w 202"/>
              <a:gd name="T73" fmla="*/ 350837 h 360"/>
              <a:gd name="T74" fmla="*/ 320675 w 202"/>
              <a:gd name="T75" fmla="*/ 388937 h 360"/>
              <a:gd name="T76" fmla="*/ 312738 w 202"/>
              <a:gd name="T77" fmla="*/ 465138 h 360"/>
              <a:gd name="T78" fmla="*/ 312738 w 202"/>
              <a:gd name="T79" fmla="*/ 525463 h 360"/>
              <a:gd name="T80" fmla="*/ 296863 w 202"/>
              <a:gd name="T81" fmla="*/ 571500 h 360"/>
              <a:gd name="T82" fmla="*/ 274638 w 202"/>
              <a:gd name="T83" fmla="*/ 563563 h 360"/>
              <a:gd name="T84" fmla="*/ 250825 w 202"/>
              <a:gd name="T85" fmla="*/ 555625 h 360"/>
              <a:gd name="T86" fmla="*/ 228600 w 202"/>
              <a:gd name="T87" fmla="*/ 563563 h 360"/>
              <a:gd name="T88" fmla="*/ 228600 w 202"/>
              <a:gd name="T89" fmla="*/ 465138 h 360"/>
              <a:gd name="T90" fmla="*/ 228600 w 202"/>
              <a:gd name="T91" fmla="*/ 381000 h 360"/>
              <a:gd name="T92" fmla="*/ 206375 w 202"/>
              <a:gd name="T93" fmla="*/ 373062 h 360"/>
              <a:gd name="T94" fmla="*/ 190500 w 202"/>
              <a:gd name="T95" fmla="*/ 373062 h 360"/>
              <a:gd name="T96" fmla="*/ 168275 w 202"/>
              <a:gd name="T97" fmla="*/ 365125 h 360"/>
              <a:gd name="T98" fmla="*/ 152400 w 202"/>
              <a:gd name="T99" fmla="*/ 350837 h 360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202"/>
              <a:gd name="T151" fmla="*/ 0 h 360"/>
              <a:gd name="T152" fmla="*/ 202 w 202"/>
              <a:gd name="T153" fmla="*/ 360 h 360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202" h="360">
                <a:moveTo>
                  <a:pt x="86" y="211"/>
                </a:moveTo>
                <a:lnTo>
                  <a:pt x="86" y="216"/>
                </a:lnTo>
                <a:lnTo>
                  <a:pt x="82" y="216"/>
                </a:lnTo>
                <a:lnTo>
                  <a:pt x="77" y="216"/>
                </a:lnTo>
                <a:lnTo>
                  <a:pt x="72" y="216"/>
                </a:lnTo>
                <a:lnTo>
                  <a:pt x="72" y="211"/>
                </a:lnTo>
                <a:lnTo>
                  <a:pt x="67" y="211"/>
                </a:lnTo>
                <a:lnTo>
                  <a:pt x="62" y="211"/>
                </a:lnTo>
                <a:lnTo>
                  <a:pt x="62" y="216"/>
                </a:lnTo>
                <a:lnTo>
                  <a:pt x="58" y="216"/>
                </a:lnTo>
                <a:lnTo>
                  <a:pt x="58" y="211"/>
                </a:lnTo>
                <a:lnTo>
                  <a:pt x="53" y="211"/>
                </a:lnTo>
                <a:lnTo>
                  <a:pt x="53" y="206"/>
                </a:lnTo>
                <a:lnTo>
                  <a:pt x="53" y="202"/>
                </a:lnTo>
                <a:lnTo>
                  <a:pt x="48" y="202"/>
                </a:lnTo>
                <a:lnTo>
                  <a:pt x="48" y="197"/>
                </a:lnTo>
                <a:lnTo>
                  <a:pt x="43" y="197"/>
                </a:lnTo>
                <a:lnTo>
                  <a:pt x="43" y="192"/>
                </a:lnTo>
                <a:lnTo>
                  <a:pt x="38" y="192"/>
                </a:lnTo>
                <a:lnTo>
                  <a:pt x="38" y="187"/>
                </a:lnTo>
                <a:lnTo>
                  <a:pt x="38" y="182"/>
                </a:lnTo>
                <a:lnTo>
                  <a:pt x="34" y="182"/>
                </a:lnTo>
                <a:lnTo>
                  <a:pt x="34" y="178"/>
                </a:lnTo>
                <a:lnTo>
                  <a:pt x="29" y="178"/>
                </a:lnTo>
                <a:lnTo>
                  <a:pt x="29" y="173"/>
                </a:lnTo>
                <a:lnTo>
                  <a:pt x="34" y="173"/>
                </a:lnTo>
                <a:lnTo>
                  <a:pt x="29" y="173"/>
                </a:lnTo>
                <a:lnTo>
                  <a:pt x="24" y="173"/>
                </a:lnTo>
                <a:lnTo>
                  <a:pt x="24" y="168"/>
                </a:lnTo>
                <a:lnTo>
                  <a:pt x="24" y="163"/>
                </a:lnTo>
                <a:lnTo>
                  <a:pt x="29" y="163"/>
                </a:lnTo>
                <a:lnTo>
                  <a:pt x="24" y="163"/>
                </a:lnTo>
                <a:lnTo>
                  <a:pt x="29" y="163"/>
                </a:lnTo>
                <a:lnTo>
                  <a:pt x="29" y="158"/>
                </a:lnTo>
                <a:lnTo>
                  <a:pt x="29" y="154"/>
                </a:lnTo>
                <a:lnTo>
                  <a:pt x="34" y="154"/>
                </a:lnTo>
                <a:lnTo>
                  <a:pt x="34" y="149"/>
                </a:lnTo>
                <a:lnTo>
                  <a:pt x="34" y="144"/>
                </a:lnTo>
                <a:lnTo>
                  <a:pt x="38" y="144"/>
                </a:lnTo>
                <a:lnTo>
                  <a:pt x="38" y="139"/>
                </a:lnTo>
                <a:lnTo>
                  <a:pt x="34" y="139"/>
                </a:lnTo>
                <a:lnTo>
                  <a:pt x="38" y="139"/>
                </a:lnTo>
                <a:lnTo>
                  <a:pt x="34" y="139"/>
                </a:lnTo>
                <a:lnTo>
                  <a:pt x="34" y="134"/>
                </a:lnTo>
                <a:lnTo>
                  <a:pt x="38" y="134"/>
                </a:lnTo>
                <a:lnTo>
                  <a:pt x="38" y="130"/>
                </a:lnTo>
                <a:lnTo>
                  <a:pt x="43" y="130"/>
                </a:lnTo>
                <a:lnTo>
                  <a:pt x="43" y="125"/>
                </a:lnTo>
                <a:lnTo>
                  <a:pt x="48" y="125"/>
                </a:lnTo>
                <a:lnTo>
                  <a:pt x="48" y="120"/>
                </a:lnTo>
                <a:lnTo>
                  <a:pt x="53" y="120"/>
                </a:lnTo>
                <a:lnTo>
                  <a:pt x="53" y="115"/>
                </a:lnTo>
                <a:lnTo>
                  <a:pt x="58" y="115"/>
                </a:lnTo>
                <a:lnTo>
                  <a:pt x="58" y="110"/>
                </a:lnTo>
                <a:lnTo>
                  <a:pt x="62" y="110"/>
                </a:lnTo>
                <a:lnTo>
                  <a:pt x="67" y="110"/>
                </a:lnTo>
                <a:lnTo>
                  <a:pt x="72" y="110"/>
                </a:lnTo>
                <a:lnTo>
                  <a:pt x="72" y="106"/>
                </a:lnTo>
                <a:lnTo>
                  <a:pt x="72" y="101"/>
                </a:lnTo>
                <a:lnTo>
                  <a:pt x="72" y="96"/>
                </a:lnTo>
                <a:lnTo>
                  <a:pt x="77" y="96"/>
                </a:lnTo>
                <a:lnTo>
                  <a:pt x="77" y="91"/>
                </a:lnTo>
                <a:lnTo>
                  <a:pt x="82" y="91"/>
                </a:lnTo>
                <a:lnTo>
                  <a:pt x="82" y="86"/>
                </a:lnTo>
                <a:lnTo>
                  <a:pt x="77" y="86"/>
                </a:lnTo>
                <a:lnTo>
                  <a:pt x="77" y="82"/>
                </a:lnTo>
                <a:lnTo>
                  <a:pt x="72" y="82"/>
                </a:lnTo>
                <a:lnTo>
                  <a:pt x="72" y="77"/>
                </a:lnTo>
                <a:lnTo>
                  <a:pt x="72" y="72"/>
                </a:lnTo>
                <a:lnTo>
                  <a:pt x="67" y="72"/>
                </a:lnTo>
                <a:lnTo>
                  <a:pt x="62" y="72"/>
                </a:lnTo>
                <a:lnTo>
                  <a:pt x="62" y="67"/>
                </a:lnTo>
                <a:lnTo>
                  <a:pt x="58" y="67"/>
                </a:lnTo>
                <a:lnTo>
                  <a:pt x="58" y="63"/>
                </a:lnTo>
                <a:lnTo>
                  <a:pt x="53" y="63"/>
                </a:lnTo>
                <a:lnTo>
                  <a:pt x="53" y="58"/>
                </a:lnTo>
                <a:lnTo>
                  <a:pt x="48" y="58"/>
                </a:lnTo>
                <a:lnTo>
                  <a:pt x="43" y="58"/>
                </a:lnTo>
                <a:lnTo>
                  <a:pt x="43" y="53"/>
                </a:lnTo>
                <a:lnTo>
                  <a:pt x="43" y="48"/>
                </a:lnTo>
                <a:lnTo>
                  <a:pt x="38" y="48"/>
                </a:lnTo>
                <a:lnTo>
                  <a:pt x="38" y="43"/>
                </a:lnTo>
                <a:lnTo>
                  <a:pt x="34" y="43"/>
                </a:lnTo>
                <a:lnTo>
                  <a:pt x="34" y="39"/>
                </a:lnTo>
                <a:lnTo>
                  <a:pt x="29" y="39"/>
                </a:lnTo>
                <a:lnTo>
                  <a:pt x="24" y="39"/>
                </a:lnTo>
                <a:lnTo>
                  <a:pt x="24" y="34"/>
                </a:lnTo>
                <a:lnTo>
                  <a:pt x="24" y="29"/>
                </a:lnTo>
                <a:lnTo>
                  <a:pt x="19" y="29"/>
                </a:lnTo>
                <a:lnTo>
                  <a:pt x="19" y="24"/>
                </a:lnTo>
                <a:lnTo>
                  <a:pt x="19" y="19"/>
                </a:lnTo>
                <a:lnTo>
                  <a:pt x="14" y="19"/>
                </a:lnTo>
                <a:lnTo>
                  <a:pt x="14" y="15"/>
                </a:lnTo>
                <a:lnTo>
                  <a:pt x="14" y="10"/>
                </a:lnTo>
                <a:lnTo>
                  <a:pt x="10" y="10"/>
                </a:lnTo>
                <a:lnTo>
                  <a:pt x="10" y="5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lnTo>
                  <a:pt x="5" y="0"/>
                </a:lnTo>
                <a:lnTo>
                  <a:pt x="29" y="0"/>
                </a:lnTo>
                <a:lnTo>
                  <a:pt x="38" y="0"/>
                </a:lnTo>
                <a:lnTo>
                  <a:pt x="48" y="0"/>
                </a:lnTo>
                <a:lnTo>
                  <a:pt x="53" y="0"/>
                </a:lnTo>
                <a:lnTo>
                  <a:pt x="58" y="0"/>
                </a:lnTo>
                <a:lnTo>
                  <a:pt x="62" y="0"/>
                </a:lnTo>
                <a:lnTo>
                  <a:pt x="72" y="0"/>
                </a:lnTo>
                <a:lnTo>
                  <a:pt x="86" y="0"/>
                </a:lnTo>
                <a:lnTo>
                  <a:pt x="91" y="0"/>
                </a:lnTo>
                <a:lnTo>
                  <a:pt x="101" y="0"/>
                </a:lnTo>
                <a:lnTo>
                  <a:pt x="106" y="0"/>
                </a:lnTo>
                <a:lnTo>
                  <a:pt x="110" y="0"/>
                </a:lnTo>
                <a:lnTo>
                  <a:pt x="130" y="0"/>
                </a:lnTo>
                <a:lnTo>
                  <a:pt x="154" y="0"/>
                </a:lnTo>
                <a:lnTo>
                  <a:pt x="158" y="0"/>
                </a:lnTo>
                <a:lnTo>
                  <a:pt x="163" y="0"/>
                </a:lnTo>
                <a:lnTo>
                  <a:pt x="173" y="0"/>
                </a:lnTo>
                <a:lnTo>
                  <a:pt x="192" y="0"/>
                </a:lnTo>
                <a:lnTo>
                  <a:pt x="202" y="0"/>
                </a:lnTo>
                <a:lnTo>
                  <a:pt x="202" y="39"/>
                </a:lnTo>
                <a:lnTo>
                  <a:pt x="202" y="48"/>
                </a:lnTo>
                <a:lnTo>
                  <a:pt x="202" y="53"/>
                </a:lnTo>
                <a:lnTo>
                  <a:pt x="202" y="72"/>
                </a:lnTo>
                <a:lnTo>
                  <a:pt x="202" y="77"/>
                </a:lnTo>
                <a:lnTo>
                  <a:pt x="202" y="82"/>
                </a:lnTo>
                <a:lnTo>
                  <a:pt x="202" y="86"/>
                </a:lnTo>
                <a:lnTo>
                  <a:pt x="202" y="91"/>
                </a:lnTo>
                <a:lnTo>
                  <a:pt x="202" y="106"/>
                </a:lnTo>
                <a:lnTo>
                  <a:pt x="202" y="110"/>
                </a:lnTo>
                <a:lnTo>
                  <a:pt x="202" y="115"/>
                </a:lnTo>
                <a:lnTo>
                  <a:pt x="202" y="120"/>
                </a:lnTo>
                <a:lnTo>
                  <a:pt x="202" y="125"/>
                </a:lnTo>
                <a:lnTo>
                  <a:pt x="202" y="130"/>
                </a:lnTo>
                <a:lnTo>
                  <a:pt x="202" y="134"/>
                </a:lnTo>
                <a:lnTo>
                  <a:pt x="202" y="139"/>
                </a:lnTo>
                <a:lnTo>
                  <a:pt x="202" y="144"/>
                </a:lnTo>
                <a:lnTo>
                  <a:pt x="202" y="154"/>
                </a:lnTo>
                <a:lnTo>
                  <a:pt x="202" y="163"/>
                </a:lnTo>
                <a:lnTo>
                  <a:pt x="202" y="168"/>
                </a:lnTo>
                <a:lnTo>
                  <a:pt x="202" y="173"/>
                </a:lnTo>
                <a:lnTo>
                  <a:pt x="202" y="182"/>
                </a:lnTo>
                <a:lnTo>
                  <a:pt x="202" y="187"/>
                </a:lnTo>
                <a:lnTo>
                  <a:pt x="202" y="192"/>
                </a:lnTo>
                <a:lnTo>
                  <a:pt x="202" y="202"/>
                </a:lnTo>
                <a:lnTo>
                  <a:pt x="202" y="206"/>
                </a:lnTo>
                <a:lnTo>
                  <a:pt x="202" y="211"/>
                </a:lnTo>
                <a:lnTo>
                  <a:pt x="202" y="216"/>
                </a:lnTo>
                <a:lnTo>
                  <a:pt x="202" y="221"/>
                </a:lnTo>
                <a:lnTo>
                  <a:pt x="202" y="230"/>
                </a:lnTo>
                <a:lnTo>
                  <a:pt x="202" y="235"/>
                </a:lnTo>
                <a:lnTo>
                  <a:pt x="202" y="240"/>
                </a:lnTo>
                <a:lnTo>
                  <a:pt x="202" y="245"/>
                </a:lnTo>
                <a:lnTo>
                  <a:pt x="197" y="250"/>
                </a:lnTo>
                <a:lnTo>
                  <a:pt x="197" y="254"/>
                </a:lnTo>
                <a:lnTo>
                  <a:pt x="197" y="259"/>
                </a:lnTo>
                <a:lnTo>
                  <a:pt x="197" y="293"/>
                </a:lnTo>
                <a:lnTo>
                  <a:pt x="197" y="298"/>
                </a:lnTo>
                <a:lnTo>
                  <a:pt x="197" y="302"/>
                </a:lnTo>
                <a:lnTo>
                  <a:pt x="197" y="322"/>
                </a:lnTo>
                <a:lnTo>
                  <a:pt x="197" y="331"/>
                </a:lnTo>
                <a:lnTo>
                  <a:pt x="197" y="341"/>
                </a:lnTo>
                <a:lnTo>
                  <a:pt x="197" y="360"/>
                </a:lnTo>
                <a:lnTo>
                  <a:pt x="192" y="360"/>
                </a:lnTo>
                <a:lnTo>
                  <a:pt x="187" y="360"/>
                </a:lnTo>
                <a:lnTo>
                  <a:pt x="182" y="360"/>
                </a:lnTo>
                <a:lnTo>
                  <a:pt x="178" y="360"/>
                </a:lnTo>
                <a:lnTo>
                  <a:pt x="178" y="355"/>
                </a:lnTo>
                <a:lnTo>
                  <a:pt x="173" y="355"/>
                </a:lnTo>
                <a:lnTo>
                  <a:pt x="173" y="350"/>
                </a:lnTo>
                <a:lnTo>
                  <a:pt x="168" y="350"/>
                </a:lnTo>
                <a:lnTo>
                  <a:pt x="163" y="350"/>
                </a:lnTo>
                <a:lnTo>
                  <a:pt x="158" y="350"/>
                </a:lnTo>
                <a:lnTo>
                  <a:pt x="154" y="350"/>
                </a:lnTo>
                <a:lnTo>
                  <a:pt x="154" y="355"/>
                </a:lnTo>
                <a:lnTo>
                  <a:pt x="149" y="355"/>
                </a:lnTo>
                <a:lnTo>
                  <a:pt x="144" y="355"/>
                </a:lnTo>
                <a:lnTo>
                  <a:pt x="144" y="360"/>
                </a:lnTo>
                <a:lnTo>
                  <a:pt x="144" y="346"/>
                </a:lnTo>
                <a:lnTo>
                  <a:pt x="144" y="341"/>
                </a:lnTo>
                <a:lnTo>
                  <a:pt x="144" y="293"/>
                </a:lnTo>
                <a:lnTo>
                  <a:pt x="144" y="288"/>
                </a:lnTo>
                <a:lnTo>
                  <a:pt x="144" y="264"/>
                </a:lnTo>
                <a:lnTo>
                  <a:pt x="144" y="245"/>
                </a:lnTo>
                <a:lnTo>
                  <a:pt x="144" y="240"/>
                </a:lnTo>
                <a:lnTo>
                  <a:pt x="139" y="240"/>
                </a:lnTo>
                <a:lnTo>
                  <a:pt x="139" y="235"/>
                </a:lnTo>
                <a:lnTo>
                  <a:pt x="134" y="235"/>
                </a:lnTo>
                <a:lnTo>
                  <a:pt x="130" y="235"/>
                </a:lnTo>
                <a:lnTo>
                  <a:pt x="130" y="240"/>
                </a:lnTo>
                <a:lnTo>
                  <a:pt x="125" y="240"/>
                </a:lnTo>
                <a:lnTo>
                  <a:pt x="120" y="240"/>
                </a:lnTo>
                <a:lnTo>
                  <a:pt x="120" y="235"/>
                </a:lnTo>
                <a:lnTo>
                  <a:pt x="115" y="235"/>
                </a:lnTo>
                <a:lnTo>
                  <a:pt x="115" y="230"/>
                </a:lnTo>
                <a:lnTo>
                  <a:pt x="110" y="230"/>
                </a:lnTo>
                <a:lnTo>
                  <a:pt x="106" y="230"/>
                </a:lnTo>
                <a:lnTo>
                  <a:pt x="101" y="230"/>
                </a:lnTo>
                <a:lnTo>
                  <a:pt x="101" y="226"/>
                </a:lnTo>
                <a:lnTo>
                  <a:pt x="101" y="221"/>
                </a:lnTo>
                <a:lnTo>
                  <a:pt x="96" y="221"/>
                </a:lnTo>
                <a:lnTo>
                  <a:pt x="96" y="216"/>
                </a:lnTo>
                <a:lnTo>
                  <a:pt x="91" y="216"/>
                </a:lnTo>
                <a:lnTo>
                  <a:pt x="86" y="211"/>
                </a:lnTo>
                <a:close/>
              </a:path>
            </a:pathLst>
          </a:custGeom>
          <a:solidFill>
            <a:srgbClr val="FFFF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8" name="Freeform 1056"/>
          <p:cNvSpPr>
            <a:spLocks/>
          </p:cNvSpPr>
          <p:nvPr/>
        </p:nvSpPr>
        <p:spPr bwMode="auto">
          <a:xfrm>
            <a:off x="4128709" y="961921"/>
            <a:ext cx="433387" cy="495300"/>
          </a:xfrm>
          <a:custGeom>
            <a:avLst/>
            <a:gdLst>
              <a:gd name="T0" fmla="*/ 84137 w 273"/>
              <a:gd name="T1" fmla="*/ 38100 h 312"/>
              <a:gd name="T2" fmla="*/ 98425 w 273"/>
              <a:gd name="T3" fmla="*/ 14288 h 312"/>
              <a:gd name="T4" fmla="*/ 114300 w 273"/>
              <a:gd name="T5" fmla="*/ 7937 h 312"/>
              <a:gd name="T6" fmla="*/ 152400 w 273"/>
              <a:gd name="T7" fmla="*/ 7937 h 312"/>
              <a:gd name="T8" fmla="*/ 168275 w 273"/>
              <a:gd name="T9" fmla="*/ 14288 h 312"/>
              <a:gd name="T10" fmla="*/ 182562 w 273"/>
              <a:gd name="T11" fmla="*/ 14288 h 312"/>
              <a:gd name="T12" fmla="*/ 198437 w 273"/>
              <a:gd name="T13" fmla="*/ 14288 h 312"/>
              <a:gd name="T14" fmla="*/ 228600 w 273"/>
              <a:gd name="T15" fmla="*/ 14288 h 312"/>
              <a:gd name="T16" fmla="*/ 258762 w 273"/>
              <a:gd name="T17" fmla="*/ 22225 h 312"/>
              <a:gd name="T18" fmla="*/ 282575 w 273"/>
              <a:gd name="T19" fmla="*/ 46037 h 312"/>
              <a:gd name="T20" fmla="*/ 304800 w 273"/>
              <a:gd name="T21" fmla="*/ 46037 h 312"/>
              <a:gd name="T22" fmla="*/ 312737 w 273"/>
              <a:gd name="T23" fmla="*/ 60325 h 312"/>
              <a:gd name="T24" fmla="*/ 334962 w 273"/>
              <a:gd name="T25" fmla="*/ 76200 h 312"/>
              <a:gd name="T26" fmla="*/ 357187 w 273"/>
              <a:gd name="T27" fmla="*/ 90487 h 312"/>
              <a:gd name="T28" fmla="*/ 380999 w 273"/>
              <a:gd name="T29" fmla="*/ 90487 h 312"/>
              <a:gd name="T30" fmla="*/ 403224 w 273"/>
              <a:gd name="T31" fmla="*/ 90487 h 312"/>
              <a:gd name="T32" fmla="*/ 403224 w 273"/>
              <a:gd name="T33" fmla="*/ 144462 h 312"/>
              <a:gd name="T34" fmla="*/ 403224 w 273"/>
              <a:gd name="T35" fmla="*/ 190500 h 312"/>
              <a:gd name="T36" fmla="*/ 403224 w 273"/>
              <a:gd name="T37" fmla="*/ 288925 h 312"/>
              <a:gd name="T38" fmla="*/ 403224 w 273"/>
              <a:gd name="T39" fmla="*/ 373062 h 312"/>
              <a:gd name="T40" fmla="*/ 427037 w 273"/>
              <a:gd name="T41" fmla="*/ 403225 h 312"/>
              <a:gd name="T42" fmla="*/ 427037 w 273"/>
              <a:gd name="T43" fmla="*/ 425450 h 312"/>
              <a:gd name="T44" fmla="*/ 403224 w 273"/>
              <a:gd name="T45" fmla="*/ 441325 h 312"/>
              <a:gd name="T46" fmla="*/ 380999 w 273"/>
              <a:gd name="T47" fmla="*/ 457200 h 312"/>
              <a:gd name="T48" fmla="*/ 350837 w 273"/>
              <a:gd name="T49" fmla="*/ 463550 h 312"/>
              <a:gd name="T50" fmla="*/ 342900 w 273"/>
              <a:gd name="T51" fmla="*/ 479425 h 312"/>
              <a:gd name="T52" fmla="*/ 319087 w 273"/>
              <a:gd name="T53" fmla="*/ 487363 h 312"/>
              <a:gd name="T54" fmla="*/ 312737 w 273"/>
              <a:gd name="T55" fmla="*/ 471488 h 312"/>
              <a:gd name="T56" fmla="*/ 296862 w 273"/>
              <a:gd name="T57" fmla="*/ 479425 h 312"/>
              <a:gd name="T58" fmla="*/ 288925 w 273"/>
              <a:gd name="T59" fmla="*/ 449263 h 312"/>
              <a:gd name="T60" fmla="*/ 266700 w 273"/>
              <a:gd name="T61" fmla="*/ 425450 h 312"/>
              <a:gd name="T62" fmla="*/ 250825 w 273"/>
              <a:gd name="T63" fmla="*/ 395287 h 312"/>
              <a:gd name="T64" fmla="*/ 220662 w 273"/>
              <a:gd name="T65" fmla="*/ 381000 h 312"/>
              <a:gd name="T66" fmla="*/ 206375 w 273"/>
              <a:gd name="T67" fmla="*/ 357187 h 312"/>
              <a:gd name="T68" fmla="*/ 182562 w 273"/>
              <a:gd name="T69" fmla="*/ 334962 h 312"/>
              <a:gd name="T70" fmla="*/ 160337 w 273"/>
              <a:gd name="T71" fmla="*/ 319087 h 312"/>
              <a:gd name="T72" fmla="*/ 130175 w 273"/>
              <a:gd name="T73" fmla="*/ 311150 h 312"/>
              <a:gd name="T74" fmla="*/ 122237 w 273"/>
              <a:gd name="T75" fmla="*/ 296862 h 312"/>
              <a:gd name="T76" fmla="*/ 98425 w 273"/>
              <a:gd name="T77" fmla="*/ 296862 h 312"/>
              <a:gd name="T78" fmla="*/ 76200 w 273"/>
              <a:gd name="T79" fmla="*/ 296862 h 312"/>
              <a:gd name="T80" fmla="*/ 53975 w 273"/>
              <a:gd name="T81" fmla="*/ 296862 h 312"/>
              <a:gd name="T82" fmla="*/ 22225 w 273"/>
              <a:gd name="T83" fmla="*/ 288925 h 312"/>
              <a:gd name="T84" fmla="*/ 15875 w 273"/>
              <a:gd name="T85" fmla="*/ 250825 h 312"/>
              <a:gd name="T86" fmla="*/ 0 w 273"/>
              <a:gd name="T87" fmla="*/ 228600 h 312"/>
              <a:gd name="T88" fmla="*/ 7937 w 273"/>
              <a:gd name="T89" fmla="*/ 190500 h 312"/>
              <a:gd name="T90" fmla="*/ 0 w 273"/>
              <a:gd name="T91" fmla="*/ 174625 h 312"/>
              <a:gd name="T92" fmla="*/ 0 w 273"/>
              <a:gd name="T93" fmla="*/ 160337 h 312"/>
              <a:gd name="T94" fmla="*/ 15875 w 273"/>
              <a:gd name="T95" fmla="*/ 152400 h 312"/>
              <a:gd name="T96" fmla="*/ 22225 w 273"/>
              <a:gd name="T97" fmla="*/ 122238 h 312"/>
              <a:gd name="T98" fmla="*/ 38100 w 273"/>
              <a:gd name="T99" fmla="*/ 106363 h 312"/>
              <a:gd name="T100" fmla="*/ 53975 w 273"/>
              <a:gd name="T101" fmla="*/ 84137 h 312"/>
              <a:gd name="T102" fmla="*/ 68262 w 273"/>
              <a:gd name="T103" fmla="*/ 52388 h 312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273"/>
              <a:gd name="T157" fmla="*/ 0 h 312"/>
              <a:gd name="T158" fmla="*/ 273 w 273"/>
              <a:gd name="T159" fmla="*/ 312 h 312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273" h="312">
                <a:moveTo>
                  <a:pt x="43" y="33"/>
                </a:moveTo>
                <a:lnTo>
                  <a:pt x="48" y="33"/>
                </a:lnTo>
                <a:lnTo>
                  <a:pt x="48" y="29"/>
                </a:lnTo>
                <a:lnTo>
                  <a:pt x="48" y="24"/>
                </a:lnTo>
                <a:lnTo>
                  <a:pt x="53" y="24"/>
                </a:lnTo>
                <a:lnTo>
                  <a:pt x="53" y="19"/>
                </a:lnTo>
                <a:lnTo>
                  <a:pt x="53" y="14"/>
                </a:lnTo>
                <a:lnTo>
                  <a:pt x="58" y="14"/>
                </a:lnTo>
                <a:lnTo>
                  <a:pt x="62" y="14"/>
                </a:lnTo>
                <a:lnTo>
                  <a:pt x="62" y="9"/>
                </a:lnTo>
                <a:lnTo>
                  <a:pt x="62" y="14"/>
                </a:lnTo>
                <a:lnTo>
                  <a:pt x="67" y="14"/>
                </a:lnTo>
                <a:lnTo>
                  <a:pt x="67" y="9"/>
                </a:lnTo>
                <a:lnTo>
                  <a:pt x="72" y="9"/>
                </a:lnTo>
                <a:lnTo>
                  <a:pt x="72" y="5"/>
                </a:lnTo>
                <a:lnTo>
                  <a:pt x="77" y="5"/>
                </a:lnTo>
                <a:lnTo>
                  <a:pt x="82" y="5"/>
                </a:lnTo>
                <a:lnTo>
                  <a:pt x="86" y="5"/>
                </a:lnTo>
                <a:lnTo>
                  <a:pt x="91" y="5"/>
                </a:lnTo>
                <a:lnTo>
                  <a:pt x="96" y="5"/>
                </a:lnTo>
                <a:lnTo>
                  <a:pt x="96" y="0"/>
                </a:lnTo>
                <a:lnTo>
                  <a:pt x="96" y="5"/>
                </a:lnTo>
                <a:lnTo>
                  <a:pt x="96" y="9"/>
                </a:lnTo>
                <a:lnTo>
                  <a:pt x="101" y="9"/>
                </a:lnTo>
                <a:lnTo>
                  <a:pt x="106" y="9"/>
                </a:lnTo>
                <a:lnTo>
                  <a:pt x="110" y="9"/>
                </a:lnTo>
                <a:lnTo>
                  <a:pt x="115" y="5"/>
                </a:lnTo>
                <a:lnTo>
                  <a:pt x="115" y="9"/>
                </a:lnTo>
                <a:lnTo>
                  <a:pt x="115" y="5"/>
                </a:lnTo>
                <a:lnTo>
                  <a:pt x="115" y="9"/>
                </a:lnTo>
                <a:lnTo>
                  <a:pt x="120" y="5"/>
                </a:lnTo>
                <a:lnTo>
                  <a:pt x="120" y="9"/>
                </a:lnTo>
                <a:lnTo>
                  <a:pt x="120" y="5"/>
                </a:lnTo>
                <a:lnTo>
                  <a:pt x="120" y="9"/>
                </a:lnTo>
                <a:lnTo>
                  <a:pt x="125" y="9"/>
                </a:lnTo>
                <a:lnTo>
                  <a:pt x="130" y="9"/>
                </a:lnTo>
                <a:lnTo>
                  <a:pt x="134" y="9"/>
                </a:lnTo>
                <a:lnTo>
                  <a:pt x="139" y="9"/>
                </a:lnTo>
                <a:lnTo>
                  <a:pt x="139" y="5"/>
                </a:lnTo>
                <a:lnTo>
                  <a:pt x="144" y="9"/>
                </a:lnTo>
                <a:lnTo>
                  <a:pt x="149" y="9"/>
                </a:lnTo>
                <a:lnTo>
                  <a:pt x="149" y="14"/>
                </a:lnTo>
                <a:lnTo>
                  <a:pt x="154" y="14"/>
                </a:lnTo>
                <a:lnTo>
                  <a:pt x="158" y="14"/>
                </a:lnTo>
                <a:lnTo>
                  <a:pt x="163" y="14"/>
                </a:lnTo>
                <a:lnTo>
                  <a:pt x="163" y="19"/>
                </a:lnTo>
                <a:lnTo>
                  <a:pt x="168" y="19"/>
                </a:lnTo>
                <a:lnTo>
                  <a:pt x="168" y="24"/>
                </a:lnTo>
                <a:lnTo>
                  <a:pt x="173" y="24"/>
                </a:lnTo>
                <a:lnTo>
                  <a:pt x="178" y="29"/>
                </a:lnTo>
                <a:lnTo>
                  <a:pt x="182" y="29"/>
                </a:lnTo>
                <a:lnTo>
                  <a:pt x="182" y="33"/>
                </a:lnTo>
                <a:lnTo>
                  <a:pt x="187" y="33"/>
                </a:lnTo>
                <a:lnTo>
                  <a:pt x="192" y="33"/>
                </a:lnTo>
                <a:lnTo>
                  <a:pt x="192" y="29"/>
                </a:lnTo>
                <a:lnTo>
                  <a:pt x="197" y="29"/>
                </a:lnTo>
                <a:lnTo>
                  <a:pt x="201" y="29"/>
                </a:lnTo>
                <a:lnTo>
                  <a:pt x="201" y="33"/>
                </a:lnTo>
                <a:lnTo>
                  <a:pt x="201" y="38"/>
                </a:lnTo>
                <a:lnTo>
                  <a:pt x="197" y="38"/>
                </a:lnTo>
                <a:lnTo>
                  <a:pt x="201" y="38"/>
                </a:lnTo>
                <a:lnTo>
                  <a:pt x="201" y="43"/>
                </a:lnTo>
                <a:lnTo>
                  <a:pt x="206" y="43"/>
                </a:lnTo>
                <a:lnTo>
                  <a:pt x="211" y="43"/>
                </a:lnTo>
                <a:lnTo>
                  <a:pt x="211" y="48"/>
                </a:lnTo>
                <a:lnTo>
                  <a:pt x="216" y="48"/>
                </a:lnTo>
                <a:lnTo>
                  <a:pt x="221" y="48"/>
                </a:lnTo>
                <a:lnTo>
                  <a:pt x="221" y="53"/>
                </a:lnTo>
                <a:lnTo>
                  <a:pt x="225" y="53"/>
                </a:lnTo>
                <a:lnTo>
                  <a:pt x="225" y="57"/>
                </a:lnTo>
                <a:lnTo>
                  <a:pt x="230" y="57"/>
                </a:lnTo>
                <a:lnTo>
                  <a:pt x="230" y="53"/>
                </a:lnTo>
                <a:lnTo>
                  <a:pt x="235" y="53"/>
                </a:lnTo>
                <a:lnTo>
                  <a:pt x="235" y="57"/>
                </a:lnTo>
                <a:lnTo>
                  <a:pt x="240" y="57"/>
                </a:lnTo>
                <a:lnTo>
                  <a:pt x="245" y="57"/>
                </a:lnTo>
                <a:lnTo>
                  <a:pt x="245" y="53"/>
                </a:lnTo>
                <a:lnTo>
                  <a:pt x="249" y="53"/>
                </a:lnTo>
                <a:lnTo>
                  <a:pt x="249" y="57"/>
                </a:lnTo>
                <a:lnTo>
                  <a:pt x="254" y="57"/>
                </a:lnTo>
                <a:lnTo>
                  <a:pt x="254" y="62"/>
                </a:lnTo>
                <a:lnTo>
                  <a:pt x="254" y="67"/>
                </a:lnTo>
                <a:lnTo>
                  <a:pt x="254" y="72"/>
                </a:lnTo>
                <a:lnTo>
                  <a:pt x="254" y="77"/>
                </a:lnTo>
                <a:lnTo>
                  <a:pt x="254" y="91"/>
                </a:lnTo>
                <a:lnTo>
                  <a:pt x="254" y="96"/>
                </a:lnTo>
                <a:lnTo>
                  <a:pt x="254" y="105"/>
                </a:lnTo>
                <a:lnTo>
                  <a:pt x="254" y="110"/>
                </a:lnTo>
                <a:lnTo>
                  <a:pt x="254" y="115"/>
                </a:lnTo>
                <a:lnTo>
                  <a:pt x="254" y="120"/>
                </a:lnTo>
                <a:lnTo>
                  <a:pt x="254" y="134"/>
                </a:lnTo>
                <a:lnTo>
                  <a:pt x="254" y="163"/>
                </a:lnTo>
                <a:lnTo>
                  <a:pt x="254" y="168"/>
                </a:lnTo>
                <a:lnTo>
                  <a:pt x="254" y="177"/>
                </a:lnTo>
                <a:lnTo>
                  <a:pt x="254" y="182"/>
                </a:lnTo>
                <a:lnTo>
                  <a:pt x="254" y="187"/>
                </a:lnTo>
                <a:lnTo>
                  <a:pt x="254" y="201"/>
                </a:lnTo>
                <a:lnTo>
                  <a:pt x="254" y="206"/>
                </a:lnTo>
                <a:lnTo>
                  <a:pt x="254" y="211"/>
                </a:lnTo>
                <a:lnTo>
                  <a:pt x="254" y="235"/>
                </a:lnTo>
                <a:lnTo>
                  <a:pt x="254" y="244"/>
                </a:lnTo>
                <a:lnTo>
                  <a:pt x="254" y="254"/>
                </a:lnTo>
                <a:lnTo>
                  <a:pt x="259" y="254"/>
                </a:lnTo>
                <a:lnTo>
                  <a:pt x="264" y="254"/>
                </a:lnTo>
                <a:lnTo>
                  <a:pt x="269" y="254"/>
                </a:lnTo>
                <a:lnTo>
                  <a:pt x="273" y="254"/>
                </a:lnTo>
                <a:lnTo>
                  <a:pt x="273" y="259"/>
                </a:lnTo>
                <a:lnTo>
                  <a:pt x="273" y="264"/>
                </a:lnTo>
                <a:lnTo>
                  <a:pt x="269" y="264"/>
                </a:lnTo>
                <a:lnTo>
                  <a:pt x="269" y="268"/>
                </a:lnTo>
                <a:lnTo>
                  <a:pt x="264" y="268"/>
                </a:lnTo>
                <a:lnTo>
                  <a:pt x="259" y="268"/>
                </a:lnTo>
                <a:lnTo>
                  <a:pt x="259" y="273"/>
                </a:lnTo>
                <a:lnTo>
                  <a:pt x="254" y="273"/>
                </a:lnTo>
                <a:lnTo>
                  <a:pt x="254" y="278"/>
                </a:lnTo>
                <a:lnTo>
                  <a:pt x="249" y="278"/>
                </a:lnTo>
                <a:lnTo>
                  <a:pt x="249" y="283"/>
                </a:lnTo>
                <a:lnTo>
                  <a:pt x="245" y="283"/>
                </a:lnTo>
                <a:lnTo>
                  <a:pt x="240" y="283"/>
                </a:lnTo>
                <a:lnTo>
                  <a:pt x="240" y="288"/>
                </a:lnTo>
                <a:lnTo>
                  <a:pt x="235" y="288"/>
                </a:lnTo>
                <a:lnTo>
                  <a:pt x="235" y="292"/>
                </a:lnTo>
                <a:lnTo>
                  <a:pt x="230" y="292"/>
                </a:lnTo>
                <a:lnTo>
                  <a:pt x="225" y="292"/>
                </a:lnTo>
                <a:lnTo>
                  <a:pt x="221" y="292"/>
                </a:lnTo>
                <a:lnTo>
                  <a:pt x="216" y="292"/>
                </a:lnTo>
                <a:lnTo>
                  <a:pt x="216" y="297"/>
                </a:lnTo>
                <a:lnTo>
                  <a:pt x="211" y="297"/>
                </a:lnTo>
                <a:lnTo>
                  <a:pt x="216" y="297"/>
                </a:lnTo>
                <a:lnTo>
                  <a:pt x="216" y="302"/>
                </a:lnTo>
                <a:lnTo>
                  <a:pt x="211" y="302"/>
                </a:lnTo>
                <a:lnTo>
                  <a:pt x="211" y="307"/>
                </a:lnTo>
                <a:lnTo>
                  <a:pt x="206" y="307"/>
                </a:lnTo>
                <a:lnTo>
                  <a:pt x="206" y="312"/>
                </a:lnTo>
                <a:lnTo>
                  <a:pt x="201" y="307"/>
                </a:lnTo>
                <a:lnTo>
                  <a:pt x="197" y="307"/>
                </a:lnTo>
                <a:lnTo>
                  <a:pt x="201" y="307"/>
                </a:lnTo>
                <a:lnTo>
                  <a:pt x="201" y="302"/>
                </a:lnTo>
                <a:lnTo>
                  <a:pt x="197" y="302"/>
                </a:lnTo>
                <a:lnTo>
                  <a:pt x="197" y="297"/>
                </a:lnTo>
                <a:lnTo>
                  <a:pt x="192" y="297"/>
                </a:lnTo>
                <a:lnTo>
                  <a:pt x="192" y="302"/>
                </a:lnTo>
                <a:lnTo>
                  <a:pt x="192" y="307"/>
                </a:lnTo>
                <a:lnTo>
                  <a:pt x="187" y="307"/>
                </a:lnTo>
                <a:lnTo>
                  <a:pt x="187" y="302"/>
                </a:lnTo>
                <a:lnTo>
                  <a:pt x="187" y="297"/>
                </a:lnTo>
                <a:lnTo>
                  <a:pt x="182" y="297"/>
                </a:lnTo>
                <a:lnTo>
                  <a:pt x="187" y="292"/>
                </a:lnTo>
                <a:lnTo>
                  <a:pt x="182" y="288"/>
                </a:lnTo>
                <a:lnTo>
                  <a:pt x="182" y="283"/>
                </a:lnTo>
                <a:lnTo>
                  <a:pt x="182" y="278"/>
                </a:lnTo>
                <a:lnTo>
                  <a:pt x="182" y="273"/>
                </a:lnTo>
                <a:lnTo>
                  <a:pt x="178" y="268"/>
                </a:lnTo>
                <a:lnTo>
                  <a:pt x="173" y="268"/>
                </a:lnTo>
                <a:lnTo>
                  <a:pt x="168" y="268"/>
                </a:lnTo>
                <a:lnTo>
                  <a:pt x="163" y="264"/>
                </a:lnTo>
                <a:lnTo>
                  <a:pt x="163" y="259"/>
                </a:lnTo>
                <a:lnTo>
                  <a:pt x="163" y="254"/>
                </a:lnTo>
                <a:lnTo>
                  <a:pt x="158" y="254"/>
                </a:lnTo>
                <a:lnTo>
                  <a:pt x="158" y="249"/>
                </a:lnTo>
                <a:lnTo>
                  <a:pt x="154" y="244"/>
                </a:lnTo>
                <a:lnTo>
                  <a:pt x="154" y="240"/>
                </a:lnTo>
                <a:lnTo>
                  <a:pt x="149" y="240"/>
                </a:lnTo>
                <a:lnTo>
                  <a:pt x="144" y="240"/>
                </a:lnTo>
                <a:lnTo>
                  <a:pt x="139" y="240"/>
                </a:lnTo>
                <a:lnTo>
                  <a:pt x="139" y="235"/>
                </a:lnTo>
                <a:lnTo>
                  <a:pt x="134" y="235"/>
                </a:lnTo>
                <a:lnTo>
                  <a:pt x="134" y="230"/>
                </a:lnTo>
                <a:lnTo>
                  <a:pt x="134" y="225"/>
                </a:lnTo>
                <a:lnTo>
                  <a:pt x="130" y="225"/>
                </a:lnTo>
                <a:lnTo>
                  <a:pt x="125" y="220"/>
                </a:lnTo>
                <a:lnTo>
                  <a:pt x="120" y="220"/>
                </a:lnTo>
                <a:lnTo>
                  <a:pt x="120" y="216"/>
                </a:lnTo>
                <a:lnTo>
                  <a:pt x="115" y="216"/>
                </a:lnTo>
                <a:lnTo>
                  <a:pt x="115" y="211"/>
                </a:lnTo>
                <a:lnTo>
                  <a:pt x="110" y="211"/>
                </a:lnTo>
                <a:lnTo>
                  <a:pt x="106" y="211"/>
                </a:lnTo>
                <a:lnTo>
                  <a:pt x="101" y="211"/>
                </a:lnTo>
                <a:lnTo>
                  <a:pt x="101" y="206"/>
                </a:lnTo>
                <a:lnTo>
                  <a:pt x="101" y="201"/>
                </a:lnTo>
                <a:lnTo>
                  <a:pt x="96" y="201"/>
                </a:lnTo>
                <a:lnTo>
                  <a:pt x="91" y="201"/>
                </a:lnTo>
                <a:lnTo>
                  <a:pt x="91" y="196"/>
                </a:lnTo>
                <a:lnTo>
                  <a:pt x="86" y="196"/>
                </a:lnTo>
                <a:lnTo>
                  <a:pt x="82" y="196"/>
                </a:lnTo>
                <a:lnTo>
                  <a:pt x="82" y="192"/>
                </a:lnTo>
                <a:lnTo>
                  <a:pt x="82" y="196"/>
                </a:lnTo>
                <a:lnTo>
                  <a:pt x="77" y="196"/>
                </a:lnTo>
                <a:lnTo>
                  <a:pt x="77" y="192"/>
                </a:lnTo>
                <a:lnTo>
                  <a:pt x="77" y="187"/>
                </a:lnTo>
                <a:lnTo>
                  <a:pt x="72" y="187"/>
                </a:lnTo>
                <a:lnTo>
                  <a:pt x="67" y="187"/>
                </a:lnTo>
                <a:lnTo>
                  <a:pt x="67" y="192"/>
                </a:lnTo>
                <a:lnTo>
                  <a:pt x="62" y="192"/>
                </a:lnTo>
                <a:lnTo>
                  <a:pt x="62" y="187"/>
                </a:lnTo>
                <a:lnTo>
                  <a:pt x="58" y="187"/>
                </a:lnTo>
                <a:lnTo>
                  <a:pt x="53" y="187"/>
                </a:lnTo>
                <a:lnTo>
                  <a:pt x="53" y="182"/>
                </a:lnTo>
                <a:lnTo>
                  <a:pt x="48" y="182"/>
                </a:lnTo>
                <a:lnTo>
                  <a:pt x="48" y="187"/>
                </a:lnTo>
                <a:lnTo>
                  <a:pt x="48" y="192"/>
                </a:lnTo>
                <a:lnTo>
                  <a:pt x="43" y="192"/>
                </a:lnTo>
                <a:lnTo>
                  <a:pt x="38" y="192"/>
                </a:lnTo>
                <a:lnTo>
                  <a:pt x="34" y="192"/>
                </a:lnTo>
                <a:lnTo>
                  <a:pt x="34" y="187"/>
                </a:lnTo>
                <a:lnTo>
                  <a:pt x="29" y="187"/>
                </a:lnTo>
                <a:lnTo>
                  <a:pt x="24" y="187"/>
                </a:lnTo>
                <a:lnTo>
                  <a:pt x="19" y="187"/>
                </a:lnTo>
                <a:lnTo>
                  <a:pt x="19" y="182"/>
                </a:lnTo>
                <a:lnTo>
                  <a:pt x="14" y="182"/>
                </a:lnTo>
                <a:lnTo>
                  <a:pt x="14" y="177"/>
                </a:lnTo>
                <a:lnTo>
                  <a:pt x="14" y="172"/>
                </a:lnTo>
                <a:lnTo>
                  <a:pt x="14" y="168"/>
                </a:lnTo>
                <a:lnTo>
                  <a:pt x="10" y="163"/>
                </a:lnTo>
                <a:lnTo>
                  <a:pt x="10" y="158"/>
                </a:lnTo>
                <a:lnTo>
                  <a:pt x="10" y="153"/>
                </a:lnTo>
                <a:lnTo>
                  <a:pt x="10" y="148"/>
                </a:lnTo>
                <a:lnTo>
                  <a:pt x="5" y="148"/>
                </a:lnTo>
                <a:lnTo>
                  <a:pt x="5" y="144"/>
                </a:lnTo>
                <a:lnTo>
                  <a:pt x="0" y="144"/>
                </a:lnTo>
                <a:lnTo>
                  <a:pt x="0" y="139"/>
                </a:lnTo>
                <a:lnTo>
                  <a:pt x="0" y="134"/>
                </a:lnTo>
                <a:lnTo>
                  <a:pt x="5" y="129"/>
                </a:lnTo>
                <a:lnTo>
                  <a:pt x="5" y="124"/>
                </a:lnTo>
                <a:lnTo>
                  <a:pt x="5" y="120"/>
                </a:lnTo>
                <a:lnTo>
                  <a:pt x="10" y="120"/>
                </a:lnTo>
                <a:lnTo>
                  <a:pt x="5" y="120"/>
                </a:lnTo>
                <a:lnTo>
                  <a:pt x="5" y="115"/>
                </a:lnTo>
                <a:lnTo>
                  <a:pt x="0" y="115"/>
                </a:lnTo>
                <a:lnTo>
                  <a:pt x="0" y="110"/>
                </a:lnTo>
                <a:lnTo>
                  <a:pt x="5" y="110"/>
                </a:lnTo>
                <a:lnTo>
                  <a:pt x="5" y="105"/>
                </a:lnTo>
                <a:lnTo>
                  <a:pt x="0" y="110"/>
                </a:lnTo>
                <a:lnTo>
                  <a:pt x="0" y="105"/>
                </a:lnTo>
                <a:lnTo>
                  <a:pt x="0" y="101"/>
                </a:lnTo>
                <a:lnTo>
                  <a:pt x="5" y="101"/>
                </a:lnTo>
                <a:lnTo>
                  <a:pt x="10" y="101"/>
                </a:lnTo>
                <a:lnTo>
                  <a:pt x="10" y="96"/>
                </a:lnTo>
                <a:lnTo>
                  <a:pt x="5" y="96"/>
                </a:lnTo>
                <a:lnTo>
                  <a:pt x="10" y="96"/>
                </a:lnTo>
                <a:lnTo>
                  <a:pt x="10" y="91"/>
                </a:lnTo>
                <a:lnTo>
                  <a:pt x="10" y="86"/>
                </a:lnTo>
                <a:lnTo>
                  <a:pt x="10" y="81"/>
                </a:lnTo>
                <a:lnTo>
                  <a:pt x="14" y="81"/>
                </a:lnTo>
                <a:lnTo>
                  <a:pt x="14" y="77"/>
                </a:lnTo>
                <a:lnTo>
                  <a:pt x="19" y="77"/>
                </a:lnTo>
                <a:lnTo>
                  <a:pt x="24" y="77"/>
                </a:lnTo>
                <a:lnTo>
                  <a:pt x="24" y="72"/>
                </a:lnTo>
                <a:lnTo>
                  <a:pt x="19" y="67"/>
                </a:lnTo>
                <a:lnTo>
                  <a:pt x="24" y="67"/>
                </a:lnTo>
                <a:lnTo>
                  <a:pt x="24" y="62"/>
                </a:lnTo>
                <a:lnTo>
                  <a:pt x="24" y="57"/>
                </a:lnTo>
                <a:lnTo>
                  <a:pt x="24" y="53"/>
                </a:lnTo>
                <a:lnTo>
                  <a:pt x="29" y="53"/>
                </a:lnTo>
                <a:lnTo>
                  <a:pt x="34" y="53"/>
                </a:lnTo>
                <a:lnTo>
                  <a:pt x="34" y="48"/>
                </a:lnTo>
                <a:lnTo>
                  <a:pt x="34" y="43"/>
                </a:lnTo>
                <a:lnTo>
                  <a:pt x="34" y="38"/>
                </a:lnTo>
                <a:lnTo>
                  <a:pt x="38" y="33"/>
                </a:lnTo>
                <a:lnTo>
                  <a:pt x="43" y="33"/>
                </a:lnTo>
                <a:close/>
              </a:path>
            </a:pathLst>
          </a:custGeom>
          <a:solidFill>
            <a:srgbClr val="0080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499" name="Freeform 1057"/>
          <p:cNvSpPr>
            <a:spLocks/>
          </p:cNvSpPr>
          <p:nvPr/>
        </p:nvSpPr>
        <p:spPr bwMode="auto">
          <a:xfrm>
            <a:off x="3481009" y="1084159"/>
            <a:ext cx="587375" cy="563562"/>
          </a:xfrm>
          <a:custGeom>
            <a:avLst/>
            <a:gdLst>
              <a:gd name="T0" fmla="*/ 579438 w 370"/>
              <a:gd name="T1" fmla="*/ 471487 h 355"/>
              <a:gd name="T2" fmla="*/ 571500 w 370"/>
              <a:gd name="T3" fmla="*/ 493712 h 355"/>
              <a:gd name="T4" fmla="*/ 563563 w 370"/>
              <a:gd name="T5" fmla="*/ 525462 h 355"/>
              <a:gd name="T6" fmla="*/ 549275 w 370"/>
              <a:gd name="T7" fmla="*/ 547687 h 355"/>
              <a:gd name="T8" fmla="*/ 541338 w 370"/>
              <a:gd name="T9" fmla="*/ 563562 h 355"/>
              <a:gd name="T10" fmla="*/ 511175 w 370"/>
              <a:gd name="T11" fmla="*/ 555625 h 355"/>
              <a:gd name="T12" fmla="*/ 479425 w 370"/>
              <a:gd name="T13" fmla="*/ 547687 h 355"/>
              <a:gd name="T14" fmla="*/ 457200 w 370"/>
              <a:gd name="T15" fmla="*/ 539750 h 355"/>
              <a:gd name="T16" fmla="*/ 441325 w 370"/>
              <a:gd name="T17" fmla="*/ 525462 h 355"/>
              <a:gd name="T18" fmla="*/ 427038 w 370"/>
              <a:gd name="T19" fmla="*/ 517525 h 355"/>
              <a:gd name="T20" fmla="*/ 403225 w 370"/>
              <a:gd name="T21" fmla="*/ 509587 h 355"/>
              <a:gd name="T22" fmla="*/ 381000 w 370"/>
              <a:gd name="T23" fmla="*/ 493712 h 355"/>
              <a:gd name="T24" fmla="*/ 366712 w 370"/>
              <a:gd name="T25" fmla="*/ 471487 h 355"/>
              <a:gd name="T26" fmla="*/ 366712 w 370"/>
              <a:gd name="T27" fmla="*/ 463550 h 355"/>
              <a:gd name="T28" fmla="*/ 358775 w 370"/>
              <a:gd name="T29" fmla="*/ 455612 h 355"/>
              <a:gd name="T30" fmla="*/ 366712 w 370"/>
              <a:gd name="T31" fmla="*/ 449262 h 355"/>
              <a:gd name="T32" fmla="*/ 358775 w 370"/>
              <a:gd name="T33" fmla="*/ 433387 h 355"/>
              <a:gd name="T34" fmla="*/ 334962 w 370"/>
              <a:gd name="T35" fmla="*/ 417512 h 355"/>
              <a:gd name="T36" fmla="*/ 320675 w 370"/>
              <a:gd name="T37" fmla="*/ 395287 h 355"/>
              <a:gd name="T38" fmla="*/ 312737 w 370"/>
              <a:gd name="T39" fmla="*/ 379412 h 355"/>
              <a:gd name="T40" fmla="*/ 290513 w 370"/>
              <a:gd name="T41" fmla="*/ 357187 h 355"/>
              <a:gd name="T42" fmla="*/ 274638 w 370"/>
              <a:gd name="T43" fmla="*/ 334962 h 355"/>
              <a:gd name="T44" fmla="*/ 228600 w 370"/>
              <a:gd name="T45" fmla="*/ 319087 h 355"/>
              <a:gd name="T46" fmla="*/ 198437 w 370"/>
              <a:gd name="T47" fmla="*/ 288925 h 355"/>
              <a:gd name="T48" fmla="*/ 176212 w 370"/>
              <a:gd name="T49" fmla="*/ 280987 h 355"/>
              <a:gd name="T50" fmla="*/ 168275 w 370"/>
              <a:gd name="T51" fmla="*/ 280987 h 355"/>
              <a:gd name="T52" fmla="*/ 152400 w 370"/>
              <a:gd name="T53" fmla="*/ 273050 h 355"/>
              <a:gd name="T54" fmla="*/ 122238 w 370"/>
              <a:gd name="T55" fmla="*/ 265112 h 355"/>
              <a:gd name="T56" fmla="*/ 76200 w 370"/>
              <a:gd name="T57" fmla="*/ 242887 h 355"/>
              <a:gd name="T58" fmla="*/ 46037 w 370"/>
              <a:gd name="T59" fmla="*/ 220662 h 355"/>
              <a:gd name="T60" fmla="*/ 23812 w 370"/>
              <a:gd name="T61" fmla="*/ 212725 h 355"/>
              <a:gd name="T62" fmla="*/ 0 w 370"/>
              <a:gd name="T63" fmla="*/ 196850 h 355"/>
              <a:gd name="T64" fmla="*/ 7938 w 370"/>
              <a:gd name="T65" fmla="*/ 166687 h 355"/>
              <a:gd name="T66" fmla="*/ 23812 w 370"/>
              <a:gd name="T67" fmla="*/ 144462 h 355"/>
              <a:gd name="T68" fmla="*/ 23812 w 370"/>
              <a:gd name="T69" fmla="*/ 128587 h 355"/>
              <a:gd name="T70" fmla="*/ 38100 w 370"/>
              <a:gd name="T71" fmla="*/ 106362 h 355"/>
              <a:gd name="T72" fmla="*/ 61913 w 370"/>
              <a:gd name="T73" fmla="*/ 90487 h 355"/>
              <a:gd name="T74" fmla="*/ 61913 w 370"/>
              <a:gd name="T75" fmla="*/ 68262 h 355"/>
              <a:gd name="T76" fmla="*/ 68263 w 370"/>
              <a:gd name="T77" fmla="*/ 52387 h 355"/>
              <a:gd name="T78" fmla="*/ 84137 w 370"/>
              <a:gd name="T79" fmla="*/ 44450 h 355"/>
              <a:gd name="T80" fmla="*/ 106363 w 370"/>
              <a:gd name="T81" fmla="*/ 30162 h 355"/>
              <a:gd name="T82" fmla="*/ 138113 w 370"/>
              <a:gd name="T83" fmla="*/ 22225 h 355"/>
              <a:gd name="T84" fmla="*/ 152400 w 370"/>
              <a:gd name="T85" fmla="*/ 0 h 355"/>
              <a:gd name="T86" fmla="*/ 198437 w 370"/>
              <a:gd name="T87" fmla="*/ 0 h 355"/>
              <a:gd name="T88" fmla="*/ 252413 w 370"/>
              <a:gd name="T89" fmla="*/ 0 h 355"/>
              <a:gd name="T90" fmla="*/ 358775 w 370"/>
              <a:gd name="T91" fmla="*/ 0 h 355"/>
              <a:gd name="T92" fmla="*/ 457200 w 370"/>
              <a:gd name="T93" fmla="*/ 38100 h 355"/>
              <a:gd name="T94" fmla="*/ 541338 w 370"/>
              <a:gd name="T95" fmla="*/ 38100 h 355"/>
              <a:gd name="T96" fmla="*/ 549275 w 370"/>
              <a:gd name="T97" fmla="*/ 68262 h 355"/>
              <a:gd name="T98" fmla="*/ 549275 w 370"/>
              <a:gd name="T99" fmla="*/ 120650 h 355"/>
              <a:gd name="T100" fmla="*/ 549275 w 370"/>
              <a:gd name="T101" fmla="*/ 227012 h 355"/>
              <a:gd name="T102" fmla="*/ 541338 w 370"/>
              <a:gd name="T103" fmla="*/ 365125 h 355"/>
              <a:gd name="T104" fmla="*/ 587375 w 370"/>
              <a:gd name="T105" fmla="*/ 463550 h 355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70"/>
              <a:gd name="T160" fmla="*/ 0 h 355"/>
              <a:gd name="T161" fmla="*/ 370 w 370"/>
              <a:gd name="T162" fmla="*/ 355 h 355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70" h="355">
                <a:moveTo>
                  <a:pt x="370" y="292"/>
                </a:moveTo>
                <a:lnTo>
                  <a:pt x="365" y="292"/>
                </a:lnTo>
                <a:lnTo>
                  <a:pt x="370" y="292"/>
                </a:lnTo>
                <a:lnTo>
                  <a:pt x="370" y="297"/>
                </a:lnTo>
                <a:lnTo>
                  <a:pt x="365" y="297"/>
                </a:lnTo>
                <a:lnTo>
                  <a:pt x="365" y="302"/>
                </a:lnTo>
                <a:lnTo>
                  <a:pt x="360" y="302"/>
                </a:lnTo>
                <a:lnTo>
                  <a:pt x="360" y="307"/>
                </a:lnTo>
                <a:lnTo>
                  <a:pt x="355" y="311"/>
                </a:lnTo>
                <a:lnTo>
                  <a:pt x="360" y="311"/>
                </a:lnTo>
                <a:lnTo>
                  <a:pt x="360" y="316"/>
                </a:lnTo>
                <a:lnTo>
                  <a:pt x="355" y="316"/>
                </a:lnTo>
                <a:lnTo>
                  <a:pt x="355" y="321"/>
                </a:lnTo>
                <a:lnTo>
                  <a:pt x="355" y="326"/>
                </a:lnTo>
                <a:lnTo>
                  <a:pt x="355" y="331"/>
                </a:lnTo>
                <a:lnTo>
                  <a:pt x="355" y="335"/>
                </a:lnTo>
                <a:lnTo>
                  <a:pt x="350" y="335"/>
                </a:lnTo>
                <a:lnTo>
                  <a:pt x="350" y="340"/>
                </a:lnTo>
                <a:lnTo>
                  <a:pt x="350" y="345"/>
                </a:lnTo>
                <a:lnTo>
                  <a:pt x="346" y="345"/>
                </a:lnTo>
                <a:lnTo>
                  <a:pt x="346" y="350"/>
                </a:lnTo>
                <a:lnTo>
                  <a:pt x="346" y="355"/>
                </a:lnTo>
                <a:lnTo>
                  <a:pt x="346" y="350"/>
                </a:lnTo>
                <a:lnTo>
                  <a:pt x="341" y="350"/>
                </a:lnTo>
                <a:lnTo>
                  <a:pt x="341" y="355"/>
                </a:lnTo>
                <a:lnTo>
                  <a:pt x="341" y="350"/>
                </a:lnTo>
                <a:lnTo>
                  <a:pt x="336" y="350"/>
                </a:lnTo>
                <a:lnTo>
                  <a:pt x="331" y="350"/>
                </a:lnTo>
                <a:lnTo>
                  <a:pt x="326" y="350"/>
                </a:lnTo>
                <a:lnTo>
                  <a:pt x="322" y="350"/>
                </a:lnTo>
                <a:lnTo>
                  <a:pt x="317" y="350"/>
                </a:lnTo>
                <a:lnTo>
                  <a:pt x="312" y="350"/>
                </a:lnTo>
                <a:lnTo>
                  <a:pt x="312" y="345"/>
                </a:lnTo>
                <a:lnTo>
                  <a:pt x="307" y="345"/>
                </a:lnTo>
                <a:lnTo>
                  <a:pt x="302" y="345"/>
                </a:lnTo>
                <a:lnTo>
                  <a:pt x="307" y="345"/>
                </a:lnTo>
                <a:lnTo>
                  <a:pt x="302" y="345"/>
                </a:lnTo>
                <a:lnTo>
                  <a:pt x="298" y="345"/>
                </a:lnTo>
                <a:lnTo>
                  <a:pt x="293" y="345"/>
                </a:lnTo>
                <a:lnTo>
                  <a:pt x="288" y="340"/>
                </a:lnTo>
                <a:lnTo>
                  <a:pt x="283" y="340"/>
                </a:lnTo>
                <a:lnTo>
                  <a:pt x="278" y="340"/>
                </a:lnTo>
                <a:lnTo>
                  <a:pt x="283" y="340"/>
                </a:lnTo>
                <a:lnTo>
                  <a:pt x="278" y="335"/>
                </a:lnTo>
                <a:lnTo>
                  <a:pt x="278" y="331"/>
                </a:lnTo>
                <a:lnTo>
                  <a:pt x="274" y="331"/>
                </a:lnTo>
                <a:lnTo>
                  <a:pt x="274" y="326"/>
                </a:lnTo>
                <a:lnTo>
                  <a:pt x="278" y="326"/>
                </a:lnTo>
                <a:lnTo>
                  <a:pt x="274" y="326"/>
                </a:lnTo>
                <a:lnTo>
                  <a:pt x="269" y="326"/>
                </a:lnTo>
                <a:lnTo>
                  <a:pt x="264" y="326"/>
                </a:lnTo>
                <a:lnTo>
                  <a:pt x="259" y="321"/>
                </a:lnTo>
                <a:lnTo>
                  <a:pt x="259" y="326"/>
                </a:lnTo>
                <a:lnTo>
                  <a:pt x="259" y="321"/>
                </a:lnTo>
                <a:lnTo>
                  <a:pt x="254" y="321"/>
                </a:lnTo>
                <a:lnTo>
                  <a:pt x="250" y="321"/>
                </a:lnTo>
                <a:lnTo>
                  <a:pt x="250" y="316"/>
                </a:lnTo>
                <a:lnTo>
                  <a:pt x="245" y="316"/>
                </a:lnTo>
                <a:lnTo>
                  <a:pt x="245" y="311"/>
                </a:lnTo>
                <a:lnTo>
                  <a:pt x="240" y="311"/>
                </a:lnTo>
                <a:lnTo>
                  <a:pt x="240" y="307"/>
                </a:lnTo>
                <a:lnTo>
                  <a:pt x="240" y="302"/>
                </a:lnTo>
                <a:lnTo>
                  <a:pt x="235" y="302"/>
                </a:lnTo>
                <a:lnTo>
                  <a:pt x="235" y="297"/>
                </a:lnTo>
                <a:lnTo>
                  <a:pt x="231" y="297"/>
                </a:lnTo>
                <a:lnTo>
                  <a:pt x="226" y="297"/>
                </a:lnTo>
                <a:lnTo>
                  <a:pt x="226" y="302"/>
                </a:lnTo>
                <a:lnTo>
                  <a:pt x="226" y="297"/>
                </a:lnTo>
                <a:lnTo>
                  <a:pt x="231" y="297"/>
                </a:lnTo>
                <a:lnTo>
                  <a:pt x="231" y="292"/>
                </a:lnTo>
                <a:lnTo>
                  <a:pt x="226" y="297"/>
                </a:lnTo>
                <a:lnTo>
                  <a:pt x="226" y="292"/>
                </a:lnTo>
                <a:lnTo>
                  <a:pt x="231" y="292"/>
                </a:lnTo>
                <a:lnTo>
                  <a:pt x="231" y="287"/>
                </a:lnTo>
                <a:lnTo>
                  <a:pt x="226" y="287"/>
                </a:lnTo>
                <a:lnTo>
                  <a:pt x="226" y="292"/>
                </a:lnTo>
                <a:lnTo>
                  <a:pt x="221" y="287"/>
                </a:lnTo>
                <a:lnTo>
                  <a:pt x="226" y="287"/>
                </a:lnTo>
                <a:lnTo>
                  <a:pt x="231" y="287"/>
                </a:lnTo>
                <a:lnTo>
                  <a:pt x="231" y="283"/>
                </a:lnTo>
                <a:lnTo>
                  <a:pt x="226" y="283"/>
                </a:lnTo>
                <a:lnTo>
                  <a:pt x="226" y="278"/>
                </a:lnTo>
                <a:lnTo>
                  <a:pt x="221" y="278"/>
                </a:lnTo>
                <a:lnTo>
                  <a:pt x="221" y="273"/>
                </a:lnTo>
                <a:lnTo>
                  <a:pt x="226" y="273"/>
                </a:lnTo>
                <a:lnTo>
                  <a:pt x="221" y="273"/>
                </a:lnTo>
                <a:lnTo>
                  <a:pt x="226" y="268"/>
                </a:lnTo>
                <a:lnTo>
                  <a:pt x="221" y="268"/>
                </a:lnTo>
                <a:lnTo>
                  <a:pt x="221" y="263"/>
                </a:lnTo>
                <a:lnTo>
                  <a:pt x="211" y="263"/>
                </a:lnTo>
                <a:lnTo>
                  <a:pt x="216" y="259"/>
                </a:lnTo>
                <a:lnTo>
                  <a:pt x="211" y="259"/>
                </a:lnTo>
                <a:lnTo>
                  <a:pt x="207" y="254"/>
                </a:lnTo>
                <a:lnTo>
                  <a:pt x="207" y="249"/>
                </a:lnTo>
                <a:lnTo>
                  <a:pt x="202" y="249"/>
                </a:lnTo>
                <a:lnTo>
                  <a:pt x="202" y="244"/>
                </a:lnTo>
                <a:lnTo>
                  <a:pt x="207" y="244"/>
                </a:lnTo>
                <a:lnTo>
                  <a:pt x="202" y="244"/>
                </a:lnTo>
                <a:lnTo>
                  <a:pt x="202" y="239"/>
                </a:lnTo>
                <a:lnTo>
                  <a:pt x="197" y="239"/>
                </a:lnTo>
                <a:lnTo>
                  <a:pt x="197" y="235"/>
                </a:lnTo>
                <a:lnTo>
                  <a:pt x="197" y="230"/>
                </a:lnTo>
                <a:lnTo>
                  <a:pt x="192" y="225"/>
                </a:lnTo>
                <a:lnTo>
                  <a:pt x="187" y="225"/>
                </a:lnTo>
                <a:lnTo>
                  <a:pt x="183" y="225"/>
                </a:lnTo>
                <a:lnTo>
                  <a:pt x="183" y="220"/>
                </a:lnTo>
                <a:lnTo>
                  <a:pt x="178" y="220"/>
                </a:lnTo>
                <a:lnTo>
                  <a:pt x="178" y="215"/>
                </a:lnTo>
                <a:lnTo>
                  <a:pt x="173" y="215"/>
                </a:lnTo>
                <a:lnTo>
                  <a:pt x="173" y="211"/>
                </a:lnTo>
                <a:lnTo>
                  <a:pt x="168" y="211"/>
                </a:lnTo>
                <a:lnTo>
                  <a:pt x="159" y="206"/>
                </a:lnTo>
                <a:lnTo>
                  <a:pt x="154" y="201"/>
                </a:lnTo>
                <a:lnTo>
                  <a:pt x="149" y="201"/>
                </a:lnTo>
                <a:lnTo>
                  <a:pt x="144" y="201"/>
                </a:lnTo>
                <a:lnTo>
                  <a:pt x="144" y="196"/>
                </a:lnTo>
                <a:lnTo>
                  <a:pt x="135" y="191"/>
                </a:lnTo>
                <a:lnTo>
                  <a:pt x="130" y="191"/>
                </a:lnTo>
                <a:lnTo>
                  <a:pt x="125" y="187"/>
                </a:lnTo>
                <a:lnTo>
                  <a:pt x="125" y="182"/>
                </a:lnTo>
                <a:lnTo>
                  <a:pt x="120" y="187"/>
                </a:lnTo>
                <a:lnTo>
                  <a:pt x="120" y="177"/>
                </a:lnTo>
                <a:lnTo>
                  <a:pt x="115" y="182"/>
                </a:lnTo>
                <a:lnTo>
                  <a:pt x="111" y="182"/>
                </a:lnTo>
                <a:lnTo>
                  <a:pt x="111" y="177"/>
                </a:lnTo>
                <a:lnTo>
                  <a:pt x="106" y="172"/>
                </a:lnTo>
                <a:lnTo>
                  <a:pt x="111" y="172"/>
                </a:lnTo>
                <a:lnTo>
                  <a:pt x="111" y="167"/>
                </a:lnTo>
                <a:lnTo>
                  <a:pt x="106" y="167"/>
                </a:lnTo>
                <a:lnTo>
                  <a:pt x="106" y="177"/>
                </a:lnTo>
                <a:lnTo>
                  <a:pt x="111" y="182"/>
                </a:lnTo>
                <a:lnTo>
                  <a:pt x="106" y="177"/>
                </a:lnTo>
                <a:lnTo>
                  <a:pt x="101" y="177"/>
                </a:lnTo>
                <a:lnTo>
                  <a:pt x="101" y="172"/>
                </a:lnTo>
                <a:lnTo>
                  <a:pt x="96" y="172"/>
                </a:lnTo>
                <a:lnTo>
                  <a:pt x="91" y="172"/>
                </a:lnTo>
                <a:lnTo>
                  <a:pt x="87" y="172"/>
                </a:lnTo>
                <a:lnTo>
                  <a:pt x="82" y="172"/>
                </a:lnTo>
                <a:lnTo>
                  <a:pt x="82" y="167"/>
                </a:lnTo>
                <a:lnTo>
                  <a:pt x="77" y="167"/>
                </a:lnTo>
                <a:lnTo>
                  <a:pt x="72" y="163"/>
                </a:lnTo>
                <a:lnTo>
                  <a:pt x="63" y="158"/>
                </a:lnTo>
                <a:lnTo>
                  <a:pt x="58" y="158"/>
                </a:lnTo>
                <a:lnTo>
                  <a:pt x="53" y="158"/>
                </a:lnTo>
                <a:lnTo>
                  <a:pt x="48" y="153"/>
                </a:lnTo>
                <a:lnTo>
                  <a:pt x="43" y="148"/>
                </a:lnTo>
                <a:lnTo>
                  <a:pt x="39" y="148"/>
                </a:lnTo>
                <a:lnTo>
                  <a:pt x="34" y="148"/>
                </a:lnTo>
                <a:lnTo>
                  <a:pt x="34" y="143"/>
                </a:lnTo>
                <a:lnTo>
                  <a:pt x="29" y="139"/>
                </a:lnTo>
                <a:lnTo>
                  <a:pt x="24" y="139"/>
                </a:lnTo>
                <a:lnTo>
                  <a:pt x="24" y="134"/>
                </a:lnTo>
                <a:lnTo>
                  <a:pt x="19" y="134"/>
                </a:lnTo>
                <a:lnTo>
                  <a:pt x="19" y="129"/>
                </a:lnTo>
                <a:lnTo>
                  <a:pt x="15" y="134"/>
                </a:lnTo>
                <a:lnTo>
                  <a:pt x="15" y="129"/>
                </a:lnTo>
                <a:lnTo>
                  <a:pt x="10" y="129"/>
                </a:lnTo>
                <a:lnTo>
                  <a:pt x="10" y="124"/>
                </a:lnTo>
                <a:lnTo>
                  <a:pt x="5" y="124"/>
                </a:lnTo>
                <a:lnTo>
                  <a:pt x="0" y="124"/>
                </a:lnTo>
                <a:lnTo>
                  <a:pt x="0" y="119"/>
                </a:lnTo>
                <a:lnTo>
                  <a:pt x="0" y="115"/>
                </a:lnTo>
                <a:lnTo>
                  <a:pt x="0" y="110"/>
                </a:lnTo>
                <a:lnTo>
                  <a:pt x="5" y="110"/>
                </a:lnTo>
                <a:lnTo>
                  <a:pt x="5" y="105"/>
                </a:lnTo>
                <a:lnTo>
                  <a:pt x="5" y="100"/>
                </a:lnTo>
                <a:lnTo>
                  <a:pt x="10" y="100"/>
                </a:lnTo>
                <a:lnTo>
                  <a:pt x="10" y="95"/>
                </a:lnTo>
                <a:lnTo>
                  <a:pt x="10" y="91"/>
                </a:lnTo>
                <a:lnTo>
                  <a:pt x="15" y="91"/>
                </a:lnTo>
                <a:lnTo>
                  <a:pt x="10" y="91"/>
                </a:lnTo>
                <a:lnTo>
                  <a:pt x="10" y="86"/>
                </a:lnTo>
                <a:lnTo>
                  <a:pt x="15" y="86"/>
                </a:lnTo>
                <a:lnTo>
                  <a:pt x="19" y="81"/>
                </a:lnTo>
                <a:lnTo>
                  <a:pt x="15" y="81"/>
                </a:lnTo>
                <a:lnTo>
                  <a:pt x="19" y="81"/>
                </a:lnTo>
                <a:lnTo>
                  <a:pt x="19" y="76"/>
                </a:lnTo>
                <a:lnTo>
                  <a:pt x="19" y="71"/>
                </a:lnTo>
                <a:lnTo>
                  <a:pt x="19" y="67"/>
                </a:lnTo>
                <a:lnTo>
                  <a:pt x="24" y="67"/>
                </a:lnTo>
                <a:lnTo>
                  <a:pt x="24" y="62"/>
                </a:lnTo>
                <a:lnTo>
                  <a:pt x="29" y="62"/>
                </a:lnTo>
                <a:lnTo>
                  <a:pt x="34" y="62"/>
                </a:lnTo>
                <a:lnTo>
                  <a:pt x="34" y="57"/>
                </a:lnTo>
                <a:lnTo>
                  <a:pt x="39" y="57"/>
                </a:lnTo>
                <a:lnTo>
                  <a:pt x="39" y="52"/>
                </a:lnTo>
                <a:lnTo>
                  <a:pt x="39" y="47"/>
                </a:lnTo>
                <a:lnTo>
                  <a:pt x="39" y="43"/>
                </a:lnTo>
                <a:lnTo>
                  <a:pt x="43" y="43"/>
                </a:lnTo>
                <a:lnTo>
                  <a:pt x="39" y="43"/>
                </a:lnTo>
                <a:lnTo>
                  <a:pt x="39" y="38"/>
                </a:lnTo>
                <a:lnTo>
                  <a:pt x="43" y="38"/>
                </a:lnTo>
                <a:lnTo>
                  <a:pt x="43" y="33"/>
                </a:lnTo>
                <a:lnTo>
                  <a:pt x="48" y="33"/>
                </a:lnTo>
                <a:lnTo>
                  <a:pt x="43" y="33"/>
                </a:lnTo>
                <a:lnTo>
                  <a:pt x="48" y="33"/>
                </a:lnTo>
                <a:lnTo>
                  <a:pt x="48" y="28"/>
                </a:lnTo>
                <a:lnTo>
                  <a:pt x="48" y="33"/>
                </a:lnTo>
                <a:lnTo>
                  <a:pt x="48" y="28"/>
                </a:lnTo>
                <a:lnTo>
                  <a:pt x="53" y="28"/>
                </a:lnTo>
                <a:lnTo>
                  <a:pt x="53" y="24"/>
                </a:lnTo>
                <a:lnTo>
                  <a:pt x="58" y="24"/>
                </a:lnTo>
                <a:lnTo>
                  <a:pt x="58" y="19"/>
                </a:lnTo>
                <a:lnTo>
                  <a:pt x="63" y="19"/>
                </a:lnTo>
                <a:lnTo>
                  <a:pt x="67" y="19"/>
                </a:lnTo>
                <a:lnTo>
                  <a:pt x="72" y="19"/>
                </a:lnTo>
                <a:lnTo>
                  <a:pt x="72" y="14"/>
                </a:lnTo>
                <a:lnTo>
                  <a:pt x="77" y="14"/>
                </a:lnTo>
                <a:lnTo>
                  <a:pt x="82" y="14"/>
                </a:lnTo>
                <a:lnTo>
                  <a:pt x="87" y="14"/>
                </a:lnTo>
                <a:lnTo>
                  <a:pt x="87" y="9"/>
                </a:lnTo>
                <a:lnTo>
                  <a:pt x="91" y="9"/>
                </a:lnTo>
                <a:lnTo>
                  <a:pt x="91" y="4"/>
                </a:lnTo>
                <a:lnTo>
                  <a:pt x="96" y="4"/>
                </a:lnTo>
                <a:lnTo>
                  <a:pt x="96" y="0"/>
                </a:lnTo>
                <a:lnTo>
                  <a:pt x="106" y="0"/>
                </a:lnTo>
                <a:lnTo>
                  <a:pt x="111" y="0"/>
                </a:lnTo>
                <a:lnTo>
                  <a:pt x="115" y="0"/>
                </a:lnTo>
                <a:lnTo>
                  <a:pt x="120" y="0"/>
                </a:lnTo>
                <a:lnTo>
                  <a:pt x="125" y="0"/>
                </a:lnTo>
                <a:lnTo>
                  <a:pt x="135" y="0"/>
                </a:lnTo>
                <a:lnTo>
                  <a:pt x="139" y="0"/>
                </a:lnTo>
                <a:lnTo>
                  <a:pt x="149" y="0"/>
                </a:lnTo>
                <a:lnTo>
                  <a:pt x="154" y="0"/>
                </a:lnTo>
                <a:lnTo>
                  <a:pt x="159" y="0"/>
                </a:lnTo>
                <a:lnTo>
                  <a:pt x="183" y="0"/>
                </a:lnTo>
                <a:lnTo>
                  <a:pt x="192" y="0"/>
                </a:lnTo>
                <a:lnTo>
                  <a:pt x="197" y="0"/>
                </a:lnTo>
                <a:lnTo>
                  <a:pt x="211" y="0"/>
                </a:lnTo>
                <a:lnTo>
                  <a:pt x="226" y="0"/>
                </a:lnTo>
                <a:lnTo>
                  <a:pt x="254" y="0"/>
                </a:lnTo>
                <a:lnTo>
                  <a:pt x="274" y="0"/>
                </a:lnTo>
                <a:lnTo>
                  <a:pt x="288" y="0"/>
                </a:lnTo>
                <a:lnTo>
                  <a:pt x="288" y="9"/>
                </a:lnTo>
                <a:lnTo>
                  <a:pt x="288" y="24"/>
                </a:lnTo>
                <a:lnTo>
                  <a:pt x="302" y="24"/>
                </a:lnTo>
                <a:lnTo>
                  <a:pt x="307" y="24"/>
                </a:lnTo>
                <a:lnTo>
                  <a:pt x="312" y="24"/>
                </a:lnTo>
                <a:lnTo>
                  <a:pt x="322" y="24"/>
                </a:lnTo>
                <a:lnTo>
                  <a:pt x="341" y="24"/>
                </a:lnTo>
                <a:lnTo>
                  <a:pt x="346" y="24"/>
                </a:lnTo>
                <a:lnTo>
                  <a:pt x="346" y="28"/>
                </a:lnTo>
                <a:lnTo>
                  <a:pt x="346" y="33"/>
                </a:lnTo>
                <a:lnTo>
                  <a:pt x="346" y="38"/>
                </a:lnTo>
                <a:lnTo>
                  <a:pt x="346" y="43"/>
                </a:lnTo>
                <a:lnTo>
                  <a:pt x="346" y="47"/>
                </a:lnTo>
                <a:lnTo>
                  <a:pt x="346" y="57"/>
                </a:lnTo>
                <a:lnTo>
                  <a:pt x="346" y="62"/>
                </a:lnTo>
                <a:lnTo>
                  <a:pt x="346" y="67"/>
                </a:lnTo>
                <a:lnTo>
                  <a:pt x="346" y="76"/>
                </a:lnTo>
                <a:lnTo>
                  <a:pt x="346" y="86"/>
                </a:lnTo>
                <a:lnTo>
                  <a:pt x="346" y="95"/>
                </a:lnTo>
                <a:lnTo>
                  <a:pt x="346" y="100"/>
                </a:lnTo>
                <a:lnTo>
                  <a:pt x="346" y="129"/>
                </a:lnTo>
                <a:lnTo>
                  <a:pt x="346" y="143"/>
                </a:lnTo>
                <a:lnTo>
                  <a:pt x="341" y="163"/>
                </a:lnTo>
                <a:lnTo>
                  <a:pt x="341" y="167"/>
                </a:lnTo>
                <a:lnTo>
                  <a:pt x="341" y="172"/>
                </a:lnTo>
                <a:lnTo>
                  <a:pt x="341" y="225"/>
                </a:lnTo>
                <a:lnTo>
                  <a:pt x="341" y="230"/>
                </a:lnTo>
                <a:lnTo>
                  <a:pt x="350" y="230"/>
                </a:lnTo>
                <a:lnTo>
                  <a:pt x="350" y="235"/>
                </a:lnTo>
                <a:lnTo>
                  <a:pt x="350" y="268"/>
                </a:lnTo>
                <a:lnTo>
                  <a:pt x="370" y="263"/>
                </a:lnTo>
                <a:lnTo>
                  <a:pt x="370" y="292"/>
                </a:lnTo>
                <a:close/>
              </a:path>
            </a:pathLst>
          </a:custGeom>
          <a:solidFill>
            <a:srgbClr val="0080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500" name="Freeform 1058"/>
          <p:cNvSpPr>
            <a:spLocks/>
          </p:cNvSpPr>
          <p:nvPr/>
        </p:nvSpPr>
        <p:spPr bwMode="auto">
          <a:xfrm>
            <a:off x="4722434" y="1228621"/>
            <a:ext cx="381000" cy="190500"/>
          </a:xfrm>
          <a:custGeom>
            <a:avLst/>
            <a:gdLst>
              <a:gd name="T0" fmla="*/ 288925 w 240"/>
              <a:gd name="T1" fmla="*/ 0 h 120"/>
              <a:gd name="T2" fmla="*/ 320675 w 240"/>
              <a:gd name="T3" fmla="*/ 0 h 120"/>
              <a:gd name="T4" fmla="*/ 373063 w 240"/>
              <a:gd name="T5" fmla="*/ 6350 h 120"/>
              <a:gd name="T6" fmla="*/ 381000 w 240"/>
              <a:gd name="T7" fmla="*/ 22225 h 120"/>
              <a:gd name="T8" fmla="*/ 365125 w 240"/>
              <a:gd name="T9" fmla="*/ 30163 h 120"/>
              <a:gd name="T10" fmla="*/ 350838 w 240"/>
              <a:gd name="T11" fmla="*/ 38100 h 120"/>
              <a:gd name="T12" fmla="*/ 350838 w 240"/>
              <a:gd name="T13" fmla="*/ 60325 h 120"/>
              <a:gd name="T14" fmla="*/ 334963 w 240"/>
              <a:gd name="T15" fmla="*/ 68263 h 120"/>
              <a:gd name="T16" fmla="*/ 320675 w 240"/>
              <a:gd name="T17" fmla="*/ 76200 h 120"/>
              <a:gd name="T18" fmla="*/ 312738 w 240"/>
              <a:gd name="T19" fmla="*/ 90488 h 120"/>
              <a:gd name="T20" fmla="*/ 296863 w 240"/>
              <a:gd name="T21" fmla="*/ 98425 h 120"/>
              <a:gd name="T22" fmla="*/ 274638 w 240"/>
              <a:gd name="T23" fmla="*/ 98425 h 120"/>
              <a:gd name="T24" fmla="*/ 266700 w 240"/>
              <a:gd name="T25" fmla="*/ 114300 h 120"/>
              <a:gd name="T26" fmla="*/ 258763 w 240"/>
              <a:gd name="T27" fmla="*/ 136525 h 120"/>
              <a:gd name="T28" fmla="*/ 244475 w 240"/>
              <a:gd name="T29" fmla="*/ 144463 h 120"/>
              <a:gd name="T30" fmla="*/ 236538 w 240"/>
              <a:gd name="T31" fmla="*/ 158750 h 120"/>
              <a:gd name="T32" fmla="*/ 214313 w 240"/>
              <a:gd name="T33" fmla="*/ 158750 h 120"/>
              <a:gd name="T34" fmla="*/ 206375 w 240"/>
              <a:gd name="T35" fmla="*/ 158750 h 120"/>
              <a:gd name="T36" fmla="*/ 198437 w 240"/>
              <a:gd name="T37" fmla="*/ 174625 h 120"/>
              <a:gd name="T38" fmla="*/ 182563 w 240"/>
              <a:gd name="T39" fmla="*/ 182563 h 120"/>
              <a:gd name="T40" fmla="*/ 168275 w 240"/>
              <a:gd name="T41" fmla="*/ 182563 h 120"/>
              <a:gd name="T42" fmla="*/ 152400 w 240"/>
              <a:gd name="T43" fmla="*/ 182563 h 120"/>
              <a:gd name="T44" fmla="*/ 144463 w 240"/>
              <a:gd name="T45" fmla="*/ 182563 h 120"/>
              <a:gd name="T46" fmla="*/ 130175 w 240"/>
              <a:gd name="T47" fmla="*/ 190500 h 120"/>
              <a:gd name="T48" fmla="*/ 114300 w 240"/>
              <a:gd name="T49" fmla="*/ 182563 h 120"/>
              <a:gd name="T50" fmla="*/ 106363 w 240"/>
              <a:gd name="T51" fmla="*/ 182563 h 120"/>
              <a:gd name="T52" fmla="*/ 92075 w 240"/>
              <a:gd name="T53" fmla="*/ 190500 h 120"/>
              <a:gd name="T54" fmla="*/ 84138 w 240"/>
              <a:gd name="T55" fmla="*/ 174625 h 120"/>
              <a:gd name="T56" fmla="*/ 61913 w 240"/>
              <a:gd name="T57" fmla="*/ 174625 h 120"/>
              <a:gd name="T58" fmla="*/ 53975 w 240"/>
              <a:gd name="T59" fmla="*/ 174625 h 120"/>
              <a:gd name="T60" fmla="*/ 46038 w 240"/>
              <a:gd name="T61" fmla="*/ 166688 h 120"/>
              <a:gd name="T62" fmla="*/ 38100 w 240"/>
              <a:gd name="T63" fmla="*/ 166688 h 120"/>
              <a:gd name="T64" fmla="*/ 30163 w 240"/>
              <a:gd name="T65" fmla="*/ 152400 h 120"/>
              <a:gd name="T66" fmla="*/ 15875 w 240"/>
              <a:gd name="T67" fmla="*/ 144463 h 120"/>
              <a:gd name="T68" fmla="*/ 0 w 240"/>
              <a:gd name="T69" fmla="*/ 136525 h 120"/>
              <a:gd name="T70" fmla="*/ 0 w 240"/>
              <a:gd name="T71" fmla="*/ 114300 h 120"/>
              <a:gd name="T72" fmla="*/ 7938 w 240"/>
              <a:gd name="T73" fmla="*/ 114300 h 120"/>
              <a:gd name="T74" fmla="*/ 23813 w 240"/>
              <a:gd name="T75" fmla="*/ 106363 h 120"/>
              <a:gd name="T76" fmla="*/ 38100 w 240"/>
              <a:gd name="T77" fmla="*/ 98425 h 120"/>
              <a:gd name="T78" fmla="*/ 30163 w 240"/>
              <a:gd name="T79" fmla="*/ 82550 h 120"/>
              <a:gd name="T80" fmla="*/ 30163 w 240"/>
              <a:gd name="T81" fmla="*/ 76200 h 120"/>
              <a:gd name="T82" fmla="*/ 46038 w 240"/>
              <a:gd name="T83" fmla="*/ 60325 h 120"/>
              <a:gd name="T84" fmla="*/ 61913 w 240"/>
              <a:gd name="T85" fmla="*/ 52388 h 120"/>
              <a:gd name="T86" fmla="*/ 76200 w 240"/>
              <a:gd name="T87" fmla="*/ 44450 h 120"/>
              <a:gd name="T88" fmla="*/ 92075 w 240"/>
              <a:gd name="T89" fmla="*/ 38100 h 120"/>
              <a:gd name="T90" fmla="*/ 106363 w 240"/>
              <a:gd name="T91" fmla="*/ 30163 h 120"/>
              <a:gd name="T92" fmla="*/ 106363 w 240"/>
              <a:gd name="T93" fmla="*/ 6350 h 120"/>
              <a:gd name="T94" fmla="*/ 122238 w 240"/>
              <a:gd name="T95" fmla="*/ 0 h 120"/>
              <a:gd name="T96" fmla="*/ 160338 w 240"/>
              <a:gd name="T97" fmla="*/ 0 h 120"/>
              <a:gd name="T98" fmla="*/ 182563 w 240"/>
              <a:gd name="T99" fmla="*/ 0 h 120"/>
              <a:gd name="T100" fmla="*/ 220663 w 240"/>
              <a:gd name="T101" fmla="*/ 0 h 120"/>
              <a:gd name="T102" fmla="*/ 250825 w 240"/>
              <a:gd name="T103" fmla="*/ 0 h 120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240"/>
              <a:gd name="T157" fmla="*/ 0 h 120"/>
              <a:gd name="T158" fmla="*/ 240 w 240"/>
              <a:gd name="T159" fmla="*/ 120 h 120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240" h="120">
                <a:moveTo>
                  <a:pt x="158" y="0"/>
                </a:moveTo>
                <a:lnTo>
                  <a:pt x="173" y="0"/>
                </a:lnTo>
                <a:lnTo>
                  <a:pt x="182" y="0"/>
                </a:lnTo>
                <a:lnTo>
                  <a:pt x="192" y="0"/>
                </a:lnTo>
                <a:lnTo>
                  <a:pt x="197" y="0"/>
                </a:lnTo>
                <a:lnTo>
                  <a:pt x="202" y="0"/>
                </a:lnTo>
                <a:lnTo>
                  <a:pt x="216" y="0"/>
                </a:lnTo>
                <a:lnTo>
                  <a:pt x="240" y="0"/>
                </a:lnTo>
                <a:lnTo>
                  <a:pt x="235" y="4"/>
                </a:lnTo>
                <a:lnTo>
                  <a:pt x="240" y="4"/>
                </a:lnTo>
                <a:lnTo>
                  <a:pt x="240" y="9"/>
                </a:lnTo>
                <a:lnTo>
                  <a:pt x="240" y="14"/>
                </a:lnTo>
                <a:lnTo>
                  <a:pt x="235" y="14"/>
                </a:lnTo>
                <a:lnTo>
                  <a:pt x="235" y="19"/>
                </a:lnTo>
                <a:lnTo>
                  <a:pt x="230" y="19"/>
                </a:lnTo>
                <a:lnTo>
                  <a:pt x="226" y="19"/>
                </a:lnTo>
                <a:lnTo>
                  <a:pt x="226" y="24"/>
                </a:lnTo>
                <a:lnTo>
                  <a:pt x="221" y="24"/>
                </a:lnTo>
                <a:lnTo>
                  <a:pt x="221" y="28"/>
                </a:lnTo>
                <a:lnTo>
                  <a:pt x="221" y="33"/>
                </a:lnTo>
                <a:lnTo>
                  <a:pt x="221" y="38"/>
                </a:lnTo>
                <a:lnTo>
                  <a:pt x="216" y="38"/>
                </a:lnTo>
                <a:lnTo>
                  <a:pt x="216" y="43"/>
                </a:lnTo>
                <a:lnTo>
                  <a:pt x="211" y="43"/>
                </a:lnTo>
                <a:lnTo>
                  <a:pt x="206" y="43"/>
                </a:lnTo>
                <a:lnTo>
                  <a:pt x="206" y="48"/>
                </a:lnTo>
                <a:lnTo>
                  <a:pt x="202" y="48"/>
                </a:lnTo>
                <a:lnTo>
                  <a:pt x="202" y="52"/>
                </a:lnTo>
                <a:lnTo>
                  <a:pt x="197" y="52"/>
                </a:lnTo>
                <a:lnTo>
                  <a:pt x="197" y="57"/>
                </a:lnTo>
                <a:lnTo>
                  <a:pt x="192" y="57"/>
                </a:lnTo>
                <a:lnTo>
                  <a:pt x="187" y="57"/>
                </a:lnTo>
                <a:lnTo>
                  <a:pt x="187" y="62"/>
                </a:lnTo>
                <a:lnTo>
                  <a:pt x="182" y="62"/>
                </a:lnTo>
                <a:lnTo>
                  <a:pt x="178" y="62"/>
                </a:lnTo>
                <a:lnTo>
                  <a:pt x="173" y="62"/>
                </a:lnTo>
                <a:lnTo>
                  <a:pt x="173" y="67"/>
                </a:lnTo>
                <a:lnTo>
                  <a:pt x="173" y="72"/>
                </a:lnTo>
                <a:lnTo>
                  <a:pt x="168" y="72"/>
                </a:lnTo>
                <a:lnTo>
                  <a:pt x="168" y="76"/>
                </a:lnTo>
                <a:lnTo>
                  <a:pt x="163" y="81"/>
                </a:lnTo>
                <a:lnTo>
                  <a:pt x="163" y="86"/>
                </a:lnTo>
                <a:lnTo>
                  <a:pt x="158" y="86"/>
                </a:lnTo>
                <a:lnTo>
                  <a:pt x="158" y="91"/>
                </a:lnTo>
                <a:lnTo>
                  <a:pt x="154" y="91"/>
                </a:lnTo>
                <a:lnTo>
                  <a:pt x="154" y="96"/>
                </a:lnTo>
                <a:lnTo>
                  <a:pt x="149" y="96"/>
                </a:lnTo>
                <a:lnTo>
                  <a:pt x="149" y="100"/>
                </a:lnTo>
                <a:lnTo>
                  <a:pt x="144" y="100"/>
                </a:lnTo>
                <a:lnTo>
                  <a:pt x="139" y="100"/>
                </a:lnTo>
                <a:lnTo>
                  <a:pt x="135" y="100"/>
                </a:lnTo>
                <a:lnTo>
                  <a:pt x="130" y="100"/>
                </a:lnTo>
                <a:lnTo>
                  <a:pt x="130" y="96"/>
                </a:lnTo>
                <a:lnTo>
                  <a:pt x="130" y="100"/>
                </a:lnTo>
                <a:lnTo>
                  <a:pt x="130" y="105"/>
                </a:lnTo>
                <a:lnTo>
                  <a:pt x="125" y="105"/>
                </a:lnTo>
                <a:lnTo>
                  <a:pt x="125" y="110"/>
                </a:lnTo>
                <a:lnTo>
                  <a:pt x="120" y="110"/>
                </a:lnTo>
                <a:lnTo>
                  <a:pt x="120" y="115"/>
                </a:lnTo>
                <a:lnTo>
                  <a:pt x="115" y="115"/>
                </a:lnTo>
                <a:lnTo>
                  <a:pt x="115" y="110"/>
                </a:lnTo>
                <a:lnTo>
                  <a:pt x="111" y="115"/>
                </a:lnTo>
                <a:lnTo>
                  <a:pt x="106" y="115"/>
                </a:lnTo>
                <a:lnTo>
                  <a:pt x="101" y="120"/>
                </a:lnTo>
                <a:lnTo>
                  <a:pt x="101" y="115"/>
                </a:lnTo>
                <a:lnTo>
                  <a:pt x="96" y="115"/>
                </a:lnTo>
                <a:lnTo>
                  <a:pt x="96" y="120"/>
                </a:lnTo>
                <a:lnTo>
                  <a:pt x="91" y="120"/>
                </a:lnTo>
                <a:lnTo>
                  <a:pt x="91" y="115"/>
                </a:lnTo>
                <a:lnTo>
                  <a:pt x="91" y="120"/>
                </a:lnTo>
                <a:lnTo>
                  <a:pt x="87" y="120"/>
                </a:lnTo>
                <a:lnTo>
                  <a:pt x="82" y="120"/>
                </a:lnTo>
                <a:lnTo>
                  <a:pt x="82" y="115"/>
                </a:lnTo>
                <a:lnTo>
                  <a:pt x="77" y="115"/>
                </a:lnTo>
                <a:lnTo>
                  <a:pt x="72" y="115"/>
                </a:lnTo>
                <a:lnTo>
                  <a:pt x="67" y="115"/>
                </a:lnTo>
                <a:lnTo>
                  <a:pt x="67" y="120"/>
                </a:lnTo>
                <a:lnTo>
                  <a:pt x="67" y="115"/>
                </a:lnTo>
                <a:lnTo>
                  <a:pt x="63" y="115"/>
                </a:lnTo>
                <a:lnTo>
                  <a:pt x="58" y="115"/>
                </a:lnTo>
                <a:lnTo>
                  <a:pt x="58" y="120"/>
                </a:lnTo>
                <a:lnTo>
                  <a:pt x="58" y="115"/>
                </a:lnTo>
                <a:lnTo>
                  <a:pt x="53" y="115"/>
                </a:lnTo>
                <a:lnTo>
                  <a:pt x="53" y="110"/>
                </a:lnTo>
                <a:lnTo>
                  <a:pt x="48" y="110"/>
                </a:lnTo>
                <a:lnTo>
                  <a:pt x="43" y="110"/>
                </a:lnTo>
                <a:lnTo>
                  <a:pt x="39" y="110"/>
                </a:lnTo>
                <a:lnTo>
                  <a:pt x="39" y="105"/>
                </a:lnTo>
                <a:lnTo>
                  <a:pt x="34" y="105"/>
                </a:lnTo>
                <a:lnTo>
                  <a:pt x="34" y="110"/>
                </a:lnTo>
                <a:lnTo>
                  <a:pt x="29" y="105"/>
                </a:lnTo>
                <a:lnTo>
                  <a:pt x="29" y="110"/>
                </a:lnTo>
                <a:lnTo>
                  <a:pt x="29" y="105"/>
                </a:lnTo>
                <a:lnTo>
                  <a:pt x="29" y="110"/>
                </a:lnTo>
                <a:lnTo>
                  <a:pt x="24" y="110"/>
                </a:lnTo>
                <a:lnTo>
                  <a:pt x="24" y="105"/>
                </a:lnTo>
                <a:lnTo>
                  <a:pt x="24" y="100"/>
                </a:lnTo>
                <a:lnTo>
                  <a:pt x="19" y="100"/>
                </a:lnTo>
                <a:lnTo>
                  <a:pt x="19" y="96"/>
                </a:lnTo>
                <a:lnTo>
                  <a:pt x="15" y="96"/>
                </a:lnTo>
                <a:lnTo>
                  <a:pt x="10" y="96"/>
                </a:lnTo>
                <a:lnTo>
                  <a:pt x="10" y="91"/>
                </a:lnTo>
                <a:lnTo>
                  <a:pt x="5" y="91"/>
                </a:lnTo>
                <a:lnTo>
                  <a:pt x="5" y="86"/>
                </a:lnTo>
                <a:lnTo>
                  <a:pt x="0" y="86"/>
                </a:lnTo>
                <a:lnTo>
                  <a:pt x="0" y="81"/>
                </a:lnTo>
                <a:lnTo>
                  <a:pt x="0" y="76"/>
                </a:lnTo>
                <a:lnTo>
                  <a:pt x="0" y="72"/>
                </a:lnTo>
                <a:lnTo>
                  <a:pt x="5" y="72"/>
                </a:lnTo>
                <a:lnTo>
                  <a:pt x="5" y="67"/>
                </a:lnTo>
                <a:lnTo>
                  <a:pt x="5" y="72"/>
                </a:lnTo>
                <a:lnTo>
                  <a:pt x="5" y="67"/>
                </a:lnTo>
                <a:lnTo>
                  <a:pt x="10" y="67"/>
                </a:lnTo>
                <a:lnTo>
                  <a:pt x="15" y="67"/>
                </a:lnTo>
                <a:lnTo>
                  <a:pt x="19" y="67"/>
                </a:lnTo>
                <a:lnTo>
                  <a:pt x="19" y="62"/>
                </a:lnTo>
                <a:lnTo>
                  <a:pt x="24" y="62"/>
                </a:lnTo>
                <a:lnTo>
                  <a:pt x="24" y="57"/>
                </a:lnTo>
                <a:lnTo>
                  <a:pt x="19" y="57"/>
                </a:lnTo>
                <a:lnTo>
                  <a:pt x="19" y="52"/>
                </a:lnTo>
                <a:lnTo>
                  <a:pt x="19" y="48"/>
                </a:lnTo>
                <a:lnTo>
                  <a:pt x="24" y="48"/>
                </a:lnTo>
                <a:lnTo>
                  <a:pt x="19" y="48"/>
                </a:lnTo>
                <a:lnTo>
                  <a:pt x="24" y="48"/>
                </a:lnTo>
                <a:lnTo>
                  <a:pt x="24" y="43"/>
                </a:lnTo>
                <a:lnTo>
                  <a:pt x="29" y="38"/>
                </a:lnTo>
                <a:lnTo>
                  <a:pt x="29" y="33"/>
                </a:lnTo>
                <a:lnTo>
                  <a:pt x="34" y="33"/>
                </a:lnTo>
                <a:lnTo>
                  <a:pt x="39" y="33"/>
                </a:lnTo>
                <a:lnTo>
                  <a:pt x="39" y="28"/>
                </a:lnTo>
                <a:lnTo>
                  <a:pt x="43" y="28"/>
                </a:lnTo>
                <a:lnTo>
                  <a:pt x="48" y="28"/>
                </a:lnTo>
                <a:lnTo>
                  <a:pt x="48" y="24"/>
                </a:lnTo>
                <a:lnTo>
                  <a:pt x="53" y="24"/>
                </a:lnTo>
                <a:lnTo>
                  <a:pt x="58" y="24"/>
                </a:lnTo>
                <a:lnTo>
                  <a:pt x="63" y="24"/>
                </a:lnTo>
                <a:lnTo>
                  <a:pt x="63" y="19"/>
                </a:lnTo>
                <a:lnTo>
                  <a:pt x="67" y="19"/>
                </a:lnTo>
                <a:lnTo>
                  <a:pt x="67" y="14"/>
                </a:lnTo>
                <a:lnTo>
                  <a:pt x="67" y="9"/>
                </a:lnTo>
                <a:lnTo>
                  <a:pt x="67" y="4"/>
                </a:lnTo>
                <a:lnTo>
                  <a:pt x="67" y="0"/>
                </a:lnTo>
                <a:lnTo>
                  <a:pt x="72" y="0"/>
                </a:lnTo>
                <a:lnTo>
                  <a:pt x="77" y="0"/>
                </a:lnTo>
                <a:lnTo>
                  <a:pt x="87" y="0"/>
                </a:lnTo>
                <a:lnTo>
                  <a:pt x="96" y="0"/>
                </a:lnTo>
                <a:lnTo>
                  <a:pt x="101" y="0"/>
                </a:lnTo>
                <a:lnTo>
                  <a:pt x="106" y="0"/>
                </a:lnTo>
                <a:lnTo>
                  <a:pt x="111" y="0"/>
                </a:lnTo>
                <a:lnTo>
                  <a:pt x="115" y="0"/>
                </a:lnTo>
                <a:lnTo>
                  <a:pt x="120" y="0"/>
                </a:lnTo>
                <a:lnTo>
                  <a:pt x="125" y="0"/>
                </a:lnTo>
                <a:lnTo>
                  <a:pt x="139" y="0"/>
                </a:lnTo>
                <a:lnTo>
                  <a:pt x="144" y="0"/>
                </a:lnTo>
                <a:lnTo>
                  <a:pt x="149" y="0"/>
                </a:lnTo>
                <a:lnTo>
                  <a:pt x="158" y="0"/>
                </a:lnTo>
                <a:close/>
              </a:path>
            </a:pathLst>
          </a:custGeom>
          <a:solidFill>
            <a:srgbClr val="003300"/>
          </a:solidFill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501" name="Freeform 1059"/>
          <p:cNvSpPr>
            <a:spLocks/>
          </p:cNvSpPr>
          <p:nvPr/>
        </p:nvSpPr>
        <p:spPr bwMode="auto">
          <a:xfrm>
            <a:off x="5506659" y="1828800"/>
            <a:ext cx="830262" cy="715962"/>
          </a:xfrm>
          <a:custGeom>
            <a:avLst/>
            <a:gdLst>
              <a:gd name="T0" fmla="*/ 647700 w 523"/>
              <a:gd name="T1" fmla="*/ 274637 h 451"/>
              <a:gd name="T2" fmla="*/ 655637 w 523"/>
              <a:gd name="T3" fmla="*/ 320675 h 451"/>
              <a:gd name="T4" fmla="*/ 677862 w 523"/>
              <a:gd name="T5" fmla="*/ 312737 h 451"/>
              <a:gd name="T6" fmla="*/ 830262 w 523"/>
              <a:gd name="T7" fmla="*/ 555625 h 451"/>
              <a:gd name="T8" fmla="*/ 761999 w 523"/>
              <a:gd name="T9" fmla="*/ 555625 h 451"/>
              <a:gd name="T10" fmla="*/ 715962 w 523"/>
              <a:gd name="T11" fmla="*/ 555625 h 451"/>
              <a:gd name="T12" fmla="*/ 669924 w 523"/>
              <a:gd name="T13" fmla="*/ 555625 h 451"/>
              <a:gd name="T14" fmla="*/ 625475 w 523"/>
              <a:gd name="T15" fmla="*/ 617537 h 451"/>
              <a:gd name="T16" fmla="*/ 625475 w 523"/>
              <a:gd name="T17" fmla="*/ 655637 h 451"/>
              <a:gd name="T18" fmla="*/ 625475 w 523"/>
              <a:gd name="T19" fmla="*/ 715962 h 451"/>
              <a:gd name="T20" fmla="*/ 601662 w 523"/>
              <a:gd name="T21" fmla="*/ 708025 h 451"/>
              <a:gd name="T22" fmla="*/ 593725 w 523"/>
              <a:gd name="T23" fmla="*/ 677862 h 451"/>
              <a:gd name="T24" fmla="*/ 579437 w 523"/>
              <a:gd name="T25" fmla="*/ 661987 h 451"/>
              <a:gd name="T26" fmla="*/ 579437 w 523"/>
              <a:gd name="T27" fmla="*/ 631825 h 451"/>
              <a:gd name="T28" fmla="*/ 563562 w 523"/>
              <a:gd name="T29" fmla="*/ 623887 h 451"/>
              <a:gd name="T30" fmla="*/ 549275 w 523"/>
              <a:gd name="T31" fmla="*/ 593725 h 451"/>
              <a:gd name="T32" fmla="*/ 541337 w 523"/>
              <a:gd name="T33" fmla="*/ 547687 h 451"/>
              <a:gd name="T34" fmla="*/ 517525 w 523"/>
              <a:gd name="T35" fmla="*/ 533400 h 451"/>
              <a:gd name="T36" fmla="*/ 503237 w 523"/>
              <a:gd name="T37" fmla="*/ 525462 h 451"/>
              <a:gd name="T38" fmla="*/ 481012 w 523"/>
              <a:gd name="T39" fmla="*/ 547687 h 451"/>
              <a:gd name="T40" fmla="*/ 481012 w 523"/>
              <a:gd name="T41" fmla="*/ 555625 h 451"/>
              <a:gd name="T42" fmla="*/ 442912 w 523"/>
              <a:gd name="T43" fmla="*/ 563562 h 451"/>
              <a:gd name="T44" fmla="*/ 419100 w 523"/>
              <a:gd name="T45" fmla="*/ 547687 h 451"/>
              <a:gd name="T46" fmla="*/ 396875 w 523"/>
              <a:gd name="T47" fmla="*/ 525462 h 451"/>
              <a:gd name="T48" fmla="*/ 328612 w 523"/>
              <a:gd name="T49" fmla="*/ 517525 h 451"/>
              <a:gd name="T50" fmla="*/ 296862 w 523"/>
              <a:gd name="T51" fmla="*/ 511175 h 451"/>
              <a:gd name="T52" fmla="*/ 290512 w 523"/>
              <a:gd name="T53" fmla="*/ 495300 h 451"/>
              <a:gd name="T54" fmla="*/ 274637 w 523"/>
              <a:gd name="T55" fmla="*/ 479425 h 451"/>
              <a:gd name="T56" fmla="*/ 290512 w 523"/>
              <a:gd name="T57" fmla="*/ 473075 h 451"/>
              <a:gd name="T58" fmla="*/ 290512 w 523"/>
              <a:gd name="T59" fmla="*/ 449262 h 451"/>
              <a:gd name="T60" fmla="*/ 282575 w 523"/>
              <a:gd name="T61" fmla="*/ 427037 h 451"/>
              <a:gd name="T62" fmla="*/ 274637 w 523"/>
              <a:gd name="T63" fmla="*/ 411162 h 451"/>
              <a:gd name="T64" fmla="*/ 282575 w 523"/>
              <a:gd name="T65" fmla="*/ 388937 h 451"/>
              <a:gd name="T66" fmla="*/ 274637 w 523"/>
              <a:gd name="T67" fmla="*/ 373062 h 451"/>
              <a:gd name="T68" fmla="*/ 252412 w 523"/>
              <a:gd name="T69" fmla="*/ 358775 h 451"/>
              <a:gd name="T70" fmla="*/ 236537 w 523"/>
              <a:gd name="T71" fmla="*/ 350837 h 451"/>
              <a:gd name="T72" fmla="*/ 214312 w 523"/>
              <a:gd name="T73" fmla="*/ 334962 h 451"/>
              <a:gd name="T74" fmla="*/ 190500 w 523"/>
              <a:gd name="T75" fmla="*/ 312737 h 451"/>
              <a:gd name="T76" fmla="*/ 190500 w 523"/>
              <a:gd name="T77" fmla="*/ 288925 h 451"/>
              <a:gd name="T78" fmla="*/ 168275 w 523"/>
              <a:gd name="T79" fmla="*/ 288925 h 451"/>
              <a:gd name="T80" fmla="*/ 152400 w 523"/>
              <a:gd name="T81" fmla="*/ 266700 h 451"/>
              <a:gd name="T82" fmla="*/ 138112 w 523"/>
              <a:gd name="T83" fmla="*/ 236537 h 451"/>
              <a:gd name="T84" fmla="*/ 122237 w 523"/>
              <a:gd name="T85" fmla="*/ 212725 h 451"/>
              <a:gd name="T86" fmla="*/ 100012 w 523"/>
              <a:gd name="T87" fmla="*/ 198437 h 451"/>
              <a:gd name="T88" fmla="*/ 61912 w 523"/>
              <a:gd name="T89" fmla="*/ 198437 h 451"/>
              <a:gd name="T90" fmla="*/ 53975 w 523"/>
              <a:gd name="T91" fmla="*/ 174625 h 451"/>
              <a:gd name="T92" fmla="*/ 46037 w 523"/>
              <a:gd name="T93" fmla="*/ 152400 h 451"/>
              <a:gd name="T94" fmla="*/ 38100 w 523"/>
              <a:gd name="T95" fmla="*/ 136525 h 451"/>
              <a:gd name="T96" fmla="*/ 23812 w 523"/>
              <a:gd name="T97" fmla="*/ 114300 h 451"/>
              <a:gd name="T98" fmla="*/ 0 w 523"/>
              <a:gd name="T99" fmla="*/ 98425 h 451"/>
              <a:gd name="T100" fmla="*/ 122237 w 523"/>
              <a:gd name="T101" fmla="*/ 60325 h 451"/>
              <a:gd name="T102" fmla="*/ 206375 w 523"/>
              <a:gd name="T103" fmla="*/ 46037 h 451"/>
              <a:gd name="T104" fmla="*/ 214312 w 523"/>
              <a:gd name="T105" fmla="*/ 22225 h 451"/>
              <a:gd name="T106" fmla="*/ 228600 w 523"/>
              <a:gd name="T107" fmla="*/ 68262 h 451"/>
              <a:gd name="T108" fmla="*/ 236537 w 523"/>
              <a:gd name="T109" fmla="*/ 144462 h 451"/>
              <a:gd name="T110" fmla="*/ 312737 w 523"/>
              <a:gd name="T111" fmla="*/ 144462 h 451"/>
              <a:gd name="T112" fmla="*/ 465137 w 523"/>
              <a:gd name="T113" fmla="*/ 46037 h 451"/>
              <a:gd name="T114" fmla="*/ 481012 w 523"/>
              <a:gd name="T115" fmla="*/ 7937 h 451"/>
              <a:gd name="T116" fmla="*/ 549275 w 523"/>
              <a:gd name="T117" fmla="*/ 84137 h 451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523"/>
              <a:gd name="T178" fmla="*/ 0 h 451"/>
              <a:gd name="T179" fmla="*/ 523 w 523"/>
              <a:gd name="T180" fmla="*/ 451 h 451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523" h="451">
                <a:moveTo>
                  <a:pt x="370" y="101"/>
                </a:moveTo>
                <a:lnTo>
                  <a:pt x="374" y="115"/>
                </a:lnTo>
                <a:lnTo>
                  <a:pt x="379" y="125"/>
                </a:lnTo>
                <a:lnTo>
                  <a:pt x="394" y="154"/>
                </a:lnTo>
                <a:lnTo>
                  <a:pt x="408" y="173"/>
                </a:lnTo>
                <a:lnTo>
                  <a:pt x="422" y="192"/>
                </a:lnTo>
                <a:lnTo>
                  <a:pt x="422" y="197"/>
                </a:lnTo>
                <a:lnTo>
                  <a:pt x="418" y="197"/>
                </a:lnTo>
                <a:lnTo>
                  <a:pt x="408" y="197"/>
                </a:lnTo>
                <a:lnTo>
                  <a:pt x="413" y="202"/>
                </a:lnTo>
                <a:lnTo>
                  <a:pt x="418" y="202"/>
                </a:lnTo>
                <a:lnTo>
                  <a:pt x="422" y="206"/>
                </a:lnTo>
                <a:lnTo>
                  <a:pt x="422" y="202"/>
                </a:lnTo>
                <a:lnTo>
                  <a:pt x="422" y="197"/>
                </a:lnTo>
                <a:lnTo>
                  <a:pt x="427" y="197"/>
                </a:lnTo>
                <a:lnTo>
                  <a:pt x="432" y="211"/>
                </a:lnTo>
                <a:lnTo>
                  <a:pt x="446" y="230"/>
                </a:lnTo>
                <a:lnTo>
                  <a:pt x="485" y="293"/>
                </a:lnTo>
                <a:lnTo>
                  <a:pt x="494" y="302"/>
                </a:lnTo>
                <a:lnTo>
                  <a:pt x="523" y="350"/>
                </a:lnTo>
                <a:lnTo>
                  <a:pt x="518" y="350"/>
                </a:lnTo>
                <a:lnTo>
                  <a:pt x="514" y="350"/>
                </a:lnTo>
                <a:lnTo>
                  <a:pt x="490" y="350"/>
                </a:lnTo>
                <a:lnTo>
                  <a:pt x="485" y="350"/>
                </a:lnTo>
                <a:lnTo>
                  <a:pt x="480" y="350"/>
                </a:lnTo>
                <a:lnTo>
                  <a:pt x="475" y="350"/>
                </a:lnTo>
                <a:lnTo>
                  <a:pt x="466" y="350"/>
                </a:lnTo>
                <a:lnTo>
                  <a:pt x="461" y="350"/>
                </a:lnTo>
                <a:lnTo>
                  <a:pt x="456" y="350"/>
                </a:lnTo>
                <a:lnTo>
                  <a:pt x="451" y="350"/>
                </a:lnTo>
                <a:lnTo>
                  <a:pt x="446" y="350"/>
                </a:lnTo>
                <a:lnTo>
                  <a:pt x="442" y="350"/>
                </a:lnTo>
                <a:lnTo>
                  <a:pt x="437" y="350"/>
                </a:lnTo>
                <a:lnTo>
                  <a:pt x="432" y="350"/>
                </a:lnTo>
                <a:lnTo>
                  <a:pt x="422" y="350"/>
                </a:lnTo>
                <a:lnTo>
                  <a:pt x="413" y="350"/>
                </a:lnTo>
                <a:lnTo>
                  <a:pt x="394" y="350"/>
                </a:lnTo>
                <a:lnTo>
                  <a:pt x="394" y="365"/>
                </a:lnTo>
                <a:lnTo>
                  <a:pt x="394" y="379"/>
                </a:lnTo>
                <a:lnTo>
                  <a:pt x="394" y="389"/>
                </a:lnTo>
                <a:lnTo>
                  <a:pt x="394" y="393"/>
                </a:lnTo>
                <a:lnTo>
                  <a:pt x="394" y="398"/>
                </a:lnTo>
                <a:lnTo>
                  <a:pt x="394" y="403"/>
                </a:lnTo>
                <a:lnTo>
                  <a:pt x="394" y="408"/>
                </a:lnTo>
                <a:lnTo>
                  <a:pt x="394" y="413"/>
                </a:lnTo>
                <a:lnTo>
                  <a:pt x="398" y="417"/>
                </a:lnTo>
                <a:lnTo>
                  <a:pt x="398" y="432"/>
                </a:lnTo>
                <a:lnTo>
                  <a:pt x="398" y="441"/>
                </a:lnTo>
                <a:lnTo>
                  <a:pt x="398" y="451"/>
                </a:lnTo>
                <a:lnTo>
                  <a:pt x="394" y="451"/>
                </a:lnTo>
                <a:lnTo>
                  <a:pt x="384" y="451"/>
                </a:lnTo>
                <a:lnTo>
                  <a:pt x="384" y="446"/>
                </a:lnTo>
                <a:lnTo>
                  <a:pt x="384" y="441"/>
                </a:lnTo>
                <a:lnTo>
                  <a:pt x="384" y="446"/>
                </a:lnTo>
                <a:lnTo>
                  <a:pt x="379" y="446"/>
                </a:lnTo>
                <a:lnTo>
                  <a:pt x="379" y="441"/>
                </a:lnTo>
                <a:lnTo>
                  <a:pt x="374" y="441"/>
                </a:lnTo>
                <a:lnTo>
                  <a:pt x="374" y="437"/>
                </a:lnTo>
                <a:lnTo>
                  <a:pt x="374" y="432"/>
                </a:lnTo>
                <a:lnTo>
                  <a:pt x="374" y="427"/>
                </a:lnTo>
                <a:lnTo>
                  <a:pt x="370" y="422"/>
                </a:lnTo>
                <a:lnTo>
                  <a:pt x="374" y="422"/>
                </a:lnTo>
                <a:lnTo>
                  <a:pt x="370" y="422"/>
                </a:lnTo>
                <a:lnTo>
                  <a:pt x="370" y="417"/>
                </a:lnTo>
                <a:lnTo>
                  <a:pt x="365" y="417"/>
                </a:lnTo>
                <a:lnTo>
                  <a:pt x="365" y="413"/>
                </a:lnTo>
                <a:lnTo>
                  <a:pt x="365" y="408"/>
                </a:lnTo>
                <a:lnTo>
                  <a:pt x="370" y="408"/>
                </a:lnTo>
                <a:lnTo>
                  <a:pt x="365" y="403"/>
                </a:lnTo>
                <a:lnTo>
                  <a:pt x="365" y="398"/>
                </a:lnTo>
                <a:lnTo>
                  <a:pt x="360" y="398"/>
                </a:lnTo>
                <a:lnTo>
                  <a:pt x="355" y="398"/>
                </a:lnTo>
                <a:lnTo>
                  <a:pt x="355" y="393"/>
                </a:lnTo>
                <a:lnTo>
                  <a:pt x="360" y="393"/>
                </a:lnTo>
                <a:lnTo>
                  <a:pt x="355" y="393"/>
                </a:lnTo>
                <a:lnTo>
                  <a:pt x="355" y="389"/>
                </a:lnTo>
                <a:lnTo>
                  <a:pt x="355" y="384"/>
                </a:lnTo>
                <a:lnTo>
                  <a:pt x="350" y="384"/>
                </a:lnTo>
                <a:lnTo>
                  <a:pt x="346" y="379"/>
                </a:lnTo>
                <a:lnTo>
                  <a:pt x="346" y="374"/>
                </a:lnTo>
                <a:lnTo>
                  <a:pt x="341" y="374"/>
                </a:lnTo>
                <a:lnTo>
                  <a:pt x="346" y="360"/>
                </a:lnTo>
                <a:lnTo>
                  <a:pt x="346" y="355"/>
                </a:lnTo>
                <a:lnTo>
                  <a:pt x="346" y="350"/>
                </a:lnTo>
                <a:lnTo>
                  <a:pt x="341" y="345"/>
                </a:lnTo>
                <a:lnTo>
                  <a:pt x="341" y="341"/>
                </a:lnTo>
                <a:lnTo>
                  <a:pt x="336" y="341"/>
                </a:lnTo>
                <a:lnTo>
                  <a:pt x="336" y="336"/>
                </a:lnTo>
                <a:lnTo>
                  <a:pt x="331" y="336"/>
                </a:lnTo>
                <a:lnTo>
                  <a:pt x="326" y="336"/>
                </a:lnTo>
                <a:lnTo>
                  <a:pt x="326" y="331"/>
                </a:lnTo>
                <a:lnTo>
                  <a:pt x="326" y="336"/>
                </a:lnTo>
                <a:lnTo>
                  <a:pt x="322" y="336"/>
                </a:lnTo>
                <a:lnTo>
                  <a:pt x="322" y="331"/>
                </a:lnTo>
                <a:lnTo>
                  <a:pt x="317" y="331"/>
                </a:lnTo>
                <a:lnTo>
                  <a:pt x="312" y="331"/>
                </a:lnTo>
                <a:lnTo>
                  <a:pt x="307" y="336"/>
                </a:lnTo>
                <a:lnTo>
                  <a:pt x="307" y="341"/>
                </a:lnTo>
                <a:lnTo>
                  <a:pt x="303" y="341"/>
                </a:lnTo>
                <a:lnTo>
                  <a:pt x="303" y="345"/>
                </a:lnTo>
                <a:lnTo>
                  <a:pt x="307" y="345"/>
                </a:lnTo>
                <a:lnTo>
                  <a:pt x="303" y="345"/>
                </a:lnTo>
                <a:lnTo>
                  <a:pt x="303" y="350"/>
                </a:lnTo>
                <a:lnTo>
                  <a:pt x="298" y="350"/>
                </a:lnTo>
                <a:lnTo>
                  <a:pt x="303" y="350"/>
                </a:lnTo>
                <a:lnTo>
                  <a:pt x="298" y="350"/>
                </a:lnTo>
                <a:lnTo>
                  <a:pt x="293" y="350"/>
                </a:lnTo>
                <a:lnTo>
                  <a:pt x="288" y="350"/>
                </a:lnTo>
                <a:lnTo>
                  <a:pt x="283" y="355"/>
                </a:lnTo>
                <a:lnTo>
                  <a:pt x="279" y="355"/>
                </a:lnTo>
                <a:lnTo>
                  <a:pt x="279" y="350"/>
                </a:lnTo>
                <a:lnTo>
                  <a:pt x="274" y="350"/>
                </a:lnTo>
                <a:lnTo>
                  <a:pt x="269" y="350"/>
                </a:lnTo>
                <a:lnTo>
                  <a:pt x="264" y="350"/>
                </a:lnTo>
                <a:lnTo>
                  <a:pt x="264" y="345"/>
                </a:lnTo>
                <a:lnTo>
                  <a:pt x="259" y="345"/>
                </a:lnTo>
                <a:lnTo>
                  <a:pt x="259" y="341"/>
                </a:lnTo>
                <a:lnTo>
                  <a:pt x="255" y="336"/>
                </a:lnTo>
                <a:lnTo>
                  <a:pt x="255" y="331"/>
                </a:lnTo>
                <a:lnTo>
                  <a:pt x="250" y="331"/>
                </a:lnTo>
                <a:lnTo>
                  <a:pt x="245" y="326"/>
                </a:lnTo>
                <a:lnTo>
                  <a:pt x="235" y="326"/>
                </a:lnTo>
                <a:lnTo>
                  <a:pt x="226" y="326"/>
                </a:lnTo>
                <a:lnTo>
                  <a:pt x="216" y="326"/>
                </a:lnTo>
                <a:lnTo>
                  <a:pt x="207" y="326"/>
                </a:lnTo>
                <a:lnTo>
                  <a:pt x="202" y="326"/>
                </a:lnTo>
                <a:lnTo>
                  <a:pt x="197" y="326"/>
                </a:lnTo>
                <a:lnTo>
                  <a:pt x="192" y="326"/>
                </a:lnTo>
                <a:lnTo>
                  <a:pt x="192" y="322"/>
                </a:lnTo>
                <a:lnTo>
                  <a:pt x="187" y="322"/>
                </a:lnTo>
                <a:lnTo>
                  <a:pt x="183" y="322"/>
                </a:lnTo>
                <a:lnTo>
                  <a:pt x="178" y="322"/>
                </a:lnTo>
                <a:lnTo>
                  <a:pt x="178" y="317"/>
                </a:lnTo>
                <a:lnTo>
                  <a:pt x="183" y="317"/>
                </a:lnTo>
                <a:lnTo>
                  <a:pt x="183" y="312"/>
                </a:lnTo>
                <a:lnTo>
                  <a:pt x="183" y="317"/>
                </a:lnTo>
                <a:lnTo>
                  <a:pt x="183" y="312"/>
                </a:lnTo>
                <a:lnTo>
                  <a:pt x="178" y="312"/>
                </a:lnTo>
                <a:lnTo>
                  <a:pt x="178" y="307"/>
                </a:lnTo>
                <a:lnTo>
                  <a:pt x="173" y="302"/>
                </a:lnTo>
                <a:lnTo>
                  <a:pt x="178" y="302"/>
                </a:lnTo>
                <a:lnTo>
                  <a:pt x="173" y="302"/>
                </a:lnTo>
                <a:lnTo>
                  <a:pt x="173" y="298"/>
                </a:lnTo>
                <a:lnTo>
                  <a:pt x="178" y="298"/>
                </a:lnTo>
                <a:lnTo>
                  <a:pt x="183" y="298"/>
                </a:lnTo>
                <a:lnTo>
                  <a:pt x="183" y="293"/>
                </a:lnTo>
                <a:lnTo>
                  <a:pt x="178" y="293"/>
                </a:lnTo>
                <a:lnTo>
                  <a:pt x="178" y="288"/>
                </a:lnTo>
                <a:lnTo>
                  <a:pt x="178" y="283"/>
                </a:lnTo>
                <a:lnTo>
                  <a:pt x="183" y="283"/>
                </a:lnTo>
                <a:lnTo>
                  <a:pt x="183" y="278"/>
                </a:lnTo>
                <a:lnTo>
                  <a:pt x="183" y="274"/>
                </a:lnTo>
                <a:lnTo>
                  <a:pt x="183" y="269"/>
                </a:lnTo>
                <a:lnTo>
                  <a:pt x="183" y="264"/>
                </a:lnTo>
                <a:lnTo>
                  <a:pt x="178" y="269"/>
                </a:lnTo>
                <a:lnTo>
                  <a:pt x="178" y="264"/>
                </a:lnTo>
                <a:lnTo>
                  <a:pt x="183" y="264"/>
                </a:lnTo>
                <a:lnTo>
                  <a:pt x="178" y="264"/>
                </a:lnTo>
                <a:lnTo>
                  <a:pt x="178" y="259"/>
                </a:lnTo>
                <a:lnTo>
                  <a:pt x="173" y="259"/>
                </a:lnTo>
                <a:lnTo>
                  <a:pt x="173" y="254"/>
                </a:lnTo>
                <a:lnTo>
                  <a:pt x="178" y="254"/>
                </a:lnTo>
                <a:lnTo>
                  <a:pt x="178" y="250"/>
                </a:lnTo>
                <a:lnTo>
                  <a:pt x="183" y="245"/>
                </a:lnTo>
                <a:lnTo>
                  <a:pt x="178" y="245"/>
                </a:lnTo>
                <a:lnTo>
                  <a:pt x="178" y="240"/>
                </a:lnTo>
                <a:lnTo>
                  <a:pt x="173" y="240"/>
                </a:lnTo>
                <a:lnTo>
                  <a:pt x="168" y="240"/>
                </a:lnTo>
                <a:lnTo>
                  <a:pt x="173" y="240"/>
                </a:lnTo>
                <a:lnTo>
                  <a:pt x="173" y="235"/>
                </a:lnTo>
                <a:lnTo>
                  <a:pt x="168" y="235"/>
                </a:lnTo>
                <a:lnTo>
                  <a:pt x="168" y="230"/>
                </a:lnTo>
                <a:lnTo>
                  <a:pt x="163" y="230"/>
                </a:lnTo>
                <a:lnTo>
                  <a:pt x="163" y="226"/>
                </a:lnTo>
                <a:lnTo>
                  <a:pt x="159" y="226"/>
                </a:lnTo>
                <a:lnTo>
                  <a:pt x="159" y="221"/>
                </a:lnTo>
                <a:lnTo>
                  <a:pt x="154" y="221"/>
                </a:lnTo>
                <a:lnTo>
                  <a:pt x="154" y="216"/>
                </a:lnTo>
                <a:lnTo>
                  <a:pt x="154" y="221"/>
                </a:lnTo>
                <a:lnTo>
                  <a:pt x="149" y="221"/>
                </a:lnTo>
                <a:lnTo>
                  <a:pt x="149" y="216"/>
                </a:lnTo>
                <a:lnTo>
                  <a:pt x="144" y="216"/>
                </a:lnTo>
                <a:lnTo>
                  <a:pt x="144" y="211"/>
                </a:lnTo>
                <a:lnTo>
                  <a:pt x="139" y="211"/>
                </a:lnTo>
                <a:lnTo>
                  <a:pt x="135" y="211"/>
                </a:lnTo>
                <a:lnTo>
                  <a:pt x="135" y="206"/>
                </a:lnTo>
                <a:lnTo>
                  <a:pt x="130" y="202"/>
                </a:lnTo>
                <a:lnTo>
                  <a:pt x="125" y="202"/>
                </a:lnTo>
                <a:lnTo>
                  <a:pt x="125" y="197"/>
                </a:lnTo>
                <a:lnTo>
                  <a:pt x="120" y="197"/>
                </a:lnTo>
                <a:lnTo>
                  <a:pt x="120" y="192"/>
                </a:lnTo>
                <a:lnTo>
                  <a:pt x="125" y="192"/>
                </a:lnTo>
                <a:lnTo>
                  <a:pt x="125" y="187"/>
                </a:lnTo>
                <a:lnTo>
                  <a:pt x="125" y="182"/>
                </a:lnTo>
                <a:lnTo>
                  <a:pt x="120" y="182"/>
                </a:lnTo>
                <a:lnTo>
                  <a:pt x="115" y="182"/>
                </a:lnTo>
                <a:lnTo>
                  <a:pt x="111" y="182"/>
                </a:lnTo>
                <a:lnTo>
                  <a:pt x="111" y="187"/>
                </a:lnTo>
                <a:lnTo>
                  <a:pt x="106" y="187"/>
                </a:lnTo>
                <a:lnTo>
                  <a:pt x="106" y="182"/>
                </a:lnTo>
                <a:lnTo>
                  <a:pt x="101" y="182"/>
                </a:lnTo>
                <a:lnTo>
                  <a:pt x="101" y="178"/>
                </a:lnTo>
                <a:lnTo>
                  <a:pt x="96" y="178"/>
                </a:lnTo>
                <a:lnTo>
                  <a:pt x="96" y="173"/>
                </a:lnTo>
                <a:lnTo>
                  <a:pt x="96" y="168"/>
                </a:lnTo>
                <a:lnTo>
                  <a:pt x="96" y="163"/>
                </a:lnTo>
                <a:lnTo>
                  <a:pt x="91" y="163"/>
                </a:lnTo>
                <a:lnTo>
                  <a:pt x="91" y="158"/>
                </a:lnTo>
                <a:lnTo>
                  <a:pt x="91" y="154"/>
                </a:lnTo>
                <a:lnTo>
                  <a:pt x="87" y="149"/>
                </a:lnTo>
                <a:lnTo>
                  <a:pt x="87" y="144"/>
                </a:lnTo>
                <a:lnTo>
                  <a:pt x="82" y="144"/>
                </a:lnTo>
                <a:lnTo>
                  <a:pt x="82" y="139"/>
                </a:lnTo>
                <a:lnTo>
                  <a:pt x="77" y="139"/>
                </a:lnTo>
                <a:lnTo>
                  <a:pt x="77" y="134"/>
                </a:lnTo>
                <a:lnTo>
                  <a:pt x="72" y="134"/>
                </a:lnTo>
                <a:lnTo>
                  <a:pt x="72" y="130"/>
                </a:lnTo>
                <a:lnTo>
                  <a:pt x="67" y="130"/>
                </a:lnTo>
                <a:lnTo>
                  <a:pt x="67" y="125"/>
                </a:lnTo>
                <a:lnTo>
                  <a:pt x="63" y="125"/>
                </a:lnTo>
                <a:lnTo>
                  <a:pt x="58" y="125"/>
                </a:lnTo>
                <a:lnTo>
                  <a:pt x="53" y="125"/>
                </a:lnTo>
                <a:lnTo>
                  <a:pt x="48" y="125"/>
                </a:lnTo>
                <a:lnTo>
                  <a:pt x="43" y="125"/>
                </a:lnTo>
                <a:lnTo>
                  <a:pt x="39" y="125"/>
                </a:lnTo>
                <a:lnTo>
                  <a:pt x="39" y="120"/>
                </a:lnTo>
                <a:lnTo>
                  <a:pt x="34" y="120"/>
                </a:lnTo>
                <a:lnTo>
                  <a:pt x="39" y="115"/>
                </a:lnTo>
                <a:lnTo>
                  <a:pt x="34" y="115"/>
                </a:lnTo>
                <a:lnTo>
                  <a:pt x="34" y="110"/>
                </a:lnTo>
                <a:lnTo>
                  <a:pt x="34" y="106"/>
                </a:lnTo>
                <a:lnTo>
                  <a:pt x="29" y="106"/>
                </a:lnTo>
                <a:lnTo>
                  <a:pt x="29" y="101"/>
                </a:lnTo>
                <a:lnTo>
                  <a:pt x="24" y="101"/>
                </a:lnTo>
                <a:lnTo>
                  <a:pt x="29" y="96"/>
                </a:lnTo>
                <a:lnTo>
                  <a:pt x="24" y="96"/>
                </a:lnTo>
                <a:lnTo>
                  <a:pt x="29" y="96"/>
                </a:lnTo>
                <a:lnTo>
                  <a:pt x="24" y="96"/>
                </a:lnTo>
                <a:lnTo>
                  <a:pt x="24" y="91"/>
                </a:lnTo>
                <a:lnTo>
                  <a:pt x="24" y="86"/>
                </a:lnTo>
                <a:lnTo>
                  <a:pt x="24" y="82"/>
                </a:lnTo>
                <a:lnTo>
                  <a:pt x="19" y="82"/>
                </a:lnTo>
                <a:lnTo>
                  <a:pt x="19" y="77"/>
                </a:lnTo>
                <a:lnTo>
                  <a:pt x="19" y="72"/>
                </a:lnTo>
                <a:lnTo>
                  <a:pt x="15" y="72"/>
                </a:lnTo>
                <a:lnTo>
                  <a:pt x="10" y="72"/>
                </a:lnTo>
                <a:lnTo>
                  <a:pt x="10" y="67"/>
                </a:lnTo>
                <a:lnTo>
                  <a:pt x="5" y="67"/>
                </a:lnTo>
                <a:lnTo>
                  <a:pt x="5" y="62"/>
                </a:lnTo>
                <a:lnTo>
                  <a:pt x="0" y="62"/>
                </a:lnTo>
                <a:lnTo>
                  <a:pt x="0" y="58"/>
                </a:lnTo>
                <a:lnTo>
                  <a:pt x="15" y="53"/>
                </a:lnTo>
                <a:lnTo>
                  <a:pt x="34" y="48"/>
                </a:lnTo>
                <a:lnTo>
                  <a:pt x="53" y="43"/>
                </a:lnTo>
                <a:lnTo>
                  <a:pt x="77" y="38"/>
                </a:lnTo>
                <a:lnTo>
                  <a:pt x="101" y="34"/>
                </a:lnTo>
                <a:lnTo>
                  <a:pt x="111" y="29"/>
                </a:lnTo>
                <a:lnTo>
                  <a:pt x="120" y="29"/>
                </a:lnTo>
                <a:lnTo>
                  <a:pt x="125" y="29"/>
                </a:lnTo>
                <a:lnTo>
                  <a:pt x="130" y="29"/>
                </a:lnTo>
                <a:lnTo>
                  <a:pt x="130" y="24"/>
                </a:lnTo>
                <a:lnTo>
                  <a:pt x="135" y="24"/>
                </a:lnTo>
                <a:lnTo>
                  <a:pt x="135" y="19"/>
                </a:lnTo>
                <a:lnTo>
                  <a:pt x="139" y="14"/>
                </a:lnTo>
                <a:lnTo>
                  <a:pt x="135" y="14"/>
                </a:lnTo>
                <a:lnTo>
                  <a:pt x="139" y="14"/>
                </a:lnTo>
                <a:lnTo>
                  <a:pt x="144" y="14"/>
                </a:lnTo>
                <a:lnTo>
                  <a:pt x="144" y="24"/>
                </a:lnTo>
                <a:lnTo>
                  <a:pt x="144" y="34"/>
                </a:lnTo>
                <a:lnTo>
                  <a:pt x="144" y="43"/>
                </a:lnTo>
                <a:lnTo>
                  <a:pt x="144" y="53"/>
                </a:lnTo>
                <a:lnTo>
                  <a:pt x="144" y="67"/>
                </a:lnTo>
                <a:lnTo>
                  <a:pt x="144" y="77"/>
                </a:lnTo>
                <a:lnTo>
                  <a:pt x="144" y="91"/>
                </a:lnTo>
                <a:lnTo>
                  <a:pt x="149" y="91"/>
                </a:lnTo>
                <a:lnTo>
                  <a:pt x="163" y="91"/>
                </a:lnTo>
                <a:lnTo>
                  <a:pt x="168" y="91"/>
                </a:lnTo>
                <a:lnTo>
                  <a:pt x="173" y="91"/>
                </a:lnTo>
                <a:lnTo>
                  <a:pt x="178" y="91"/>
                </a:lnTo>
                <a:lnTo>
                  <a:pt x="197" y="91"/>
                </a:lnTo>
                <a:lnTo>
                  <a:pt x="240" y="91"/>
                </a:lnTo>
                <a:lnTo>
                  <a:pt x="293" y="91"/>
                </a:lnTo>
                <a:lnTo>
                  <a:pt x="293" y="82"/>
                </a:lnTo>
                <a:lnTo>
                  <a:pt x="293" y="43"/>
                </a:lnTo>
                <a:lnTo>
                  <a:pt x="293" y="29"/>
                </a:lnTo>
                <a:lnTo>
                  <a:pt x="293" y="19"/>
                </a:lnTo>
                <a:lnTo>
                  <a:pt x="293" y="14"/>
                </a:lnTo>
                <a:lnTo>
                  <a:pt x="293" y="10"/>
                </a:lnTo>
                <a:lnTo>
                  <a:pt x="293" y="5"/>
                </a:lnTo>
                <a:lnTo>
                  <a:pt x="303" y="5"/>
                </a:lnTo>
                <a:lnTo>
                  <a:pt x="307" y="5"/>
                </a:lnTo>
                <a:lnTo>
                  <a:pt x="307" y="0"/>
                </a:lnTo>
                <a:lnTo>
                  <a:pt x="317" y="0"/>
                </a:lnTo>
                <a:lnTo>
                  <a:pt x="322" y="0"/>
                </a:lnTo>
                <a:lnTo>
                  <a:pt x="346" y="53"/>
                </a:lnTo>
                <a:lnTo>
                  <a:pt x="355" y="77"/>
                </a:lnTo>
                <a:lnTo>
                  <a:pt x="360" y="86"/>
                </a:lnTo>
                <a:lnTo>
                  <a:pt x="370" y="101"/>
                </a:lnTo>
                <a:close/>
              </a:path>
            </a:pathLst>
          </a:custGeom>
          <a:solidFill>
            <a:srgbClr val="66FF66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502" name="Freeform 1060"/>
          <p:cNvSpPr>
            <a:spLocks/>
          </p:cNvSpPr>
          <p:nvPr/>
        </p:nvSpPr>
        <p:spPr bwMode="auto">
          <a:xfrm>
            <a:off x="2633284" y="1105859"/>
            <a:ext cx="577850" cy="296862"/>
          </a:xfrm>
          <a:custGeom>
            <a:avLst/>
            <a:gdLst>
              <a:gd name="T0" fmla="*/ 349250 w 364"/>
              <a:gd name="T1" fmla="*/ 0 h 187"/>
              <a:gd name="T2" fmla="*/ 441325 w 364"/>
              <a:gd name="T3" fmla="*/ 22225 h 187"/>
              <a:gd name="T4" fmla="*/ 531813 w 364"/>
              <a:gd name="T5" fmla="*/ 30162 h 187"/>
              <a:gd name="T6" fmla="*/ 577850 w 364"/>
              <a:gd name="T7" fmla="*/ 82550 h 187"/>
              <a:gd name="T8" fmla="*/ 577850 w 364"/>
              <a:gd name="T9" fmla="*/ 150812 h 187"/>
              <a:gd name="T10" fmla="*/ 569913 w 364"/>
              <a:gd name="T11" fmla="*/ 174625 h 187"/>
              <a:gd name="T12" fmla="*/ 563563 w 364"/>
              <a:gd name="T13" fmla="*/ 182562 h 187"/>
              <a:gd name="T14" fmla="*/ 539750 w 364"/>
              <a:gd name="T15" fmla="*/ 174625 h 187"/>
              <a:gd name="T16" fmla="*/ 531813 w 364"/>
              <a:gd name="T17" fmla="*/ 188912 h 187"/>
              <a:gd name="T18" fmla="*/ 509588 w 364"/>
              <a:gd name="T19" fmla="*/ 204787 h 187"/>
              <a:gd name="T20" fmla="*/ 487363 w 364"/>
              <a:gd name="T21" fmla="*/ 196850 h 187"/>
              <a:gd name="T22" fmla="*/ 509588 w 364"/>
              <a:gd name="T23" fmla="*/ 150812 h 187"/>
              <a:gd name="T24" fmla="*/ 495300 w 364"/>
              <a:gd name="T25" fmla="*/ 174625 h 187"/>
              <a:gd name="T26" fmla="*/ 487363 w 364"/>
              <a:gd name="T27" fmla="*/ 182562 h 187"/>
              <a:gd name="T28" fmla="*/ 479425 w 364"/>
              <a:gd name="T29" fmla="*/ 166687 h 187"/>
              <a:gd name="T30" fmla="*/ 457200 w 364"/>
              <a:gd name="T31" fmla="*/ 136525 h 187"/>
              <a:gd name="T32" fmla="*/ 463550 w 364"/>
              <a:gd name="T33" fmla="*/ 158750 h 187"/>
              <a:gd name="T34" fmla="*/ 457200 w 364"/>
              <a:gd name="T35" fmla="*/ 166687 h 187"/>
              <a:gd name="T36" fmla="*/ 457200 w 364"/>
              <a:gd name="T37" fmla="*/ 174625 h 187"/>
              <a:gd name="T38" fmla="*/ 449263 w 364"/>
              <a:gd name="T39" fmla="*/ 182562 h 187"/>
              <a:gd name="T40" fmla="*/ 433388 w 364"/>
              <a:gd name="T41" fmla="*/ 174625 h 187"/>
              <a:gd name="T42" fmla="*/ 425450 w 364"/>
              <a:gd name="T43" fmla="*/ 174625 h 187"/>
              <a:gd name="T44" fmla="*/ 419100 w 364"/>
              <a:gd name="T45" fmla="*/ 166687 h 187"/>
              <a:gd name="T46" fmla="*/ 403225 w 364"/>
              <a:gd name="T47" fmla="*/ 166687 h 187"/>
              <a:gd name="T48" fmla="*/ 403225 w 364"/>
              <a:gd name="T49" fmla="*/ 182562 h 187"/>
              <a:gd name="T50" fmla="*/ 403225 w 364"/>
              <a:gd name="T51" fmla="*/ 196850 h 187"/>
              <a:gd name="T52" fmla="*/ 403225 w 364"/>
              <a:gd name="T53" fmla="*/ 212725 h 187"/>
              <a:gd name="T54" fmla="*/ 403225 w 364"/>
              <a:gd name="T55" fmla="*/ 188912 h 187"/>
              <a:gd name="T56" fmla="*/ 403225 w 364"/>
              <a:gd name="T57" fmla="*/ 204787 h 187"/>
              <a:gd name="T58" fmla="*/ 387350 w 364"/>
              <a:gd name="T59" fmla="*/ 204787 h 187"/>
              <a:gd name="T60" fmla="*/ 357187 w 364"/>
              <a:gd name="T61" fmla="*/ 196850 h 187"/>
              <a:gd name="T62" fmla="*/ 349250 w 364"/>
              <a:gd name="T63" fmla="*/ 196850 h 187"/>
              <a:gd name="T64" fmla="*/ 349250 w 364"/>
              <a:gd name="T65" fmla="*/ 204787 h 187"/>
              <a:gd name="T66" fmla="*/ 342900 w 364"/>
              <a:gd name="T67" fmla="*/ 204787 h 187"/>
              <a:gd name="T68" fmla="*/ 327025 w 364"/>
              <a:gd name="T69" fmla="*/ 204787 h 187"/>
              <a:gd name="T70" fmla="*/ 334962 w 364"/>
              <a:gd name="T71" fmla="*/ 220662 h 187"/>
              <a:gd name="T72" fmla="*/ 319087 w 364"/>
              <a:gd name="T73" fmla="*/ 234950 h 187"/>
              <a:gd name="T74" fmla="*/ 311150 w 364"/>
              <a:gd name="T75" fmla="*/ 250825 h 187"/>
              <a:gd name="T76" fmla="*/ 304800 w 364"/>
              <a:gd name="T77" fmla="*/ 265112 h 187"/>
              <a:gd name="T78" fmla="*/ 319087 w 364"/>
              <a:gd name="T79" fmla="*/ 265112 h 187"/>
              <a:gd name="T80" fmla="*/ 319087 w 364"/>
              <a:gd name="T81" fmla="*/ 258762 h 187"/>
              <a:gd name="T82" fmla="*/ 342900 w 364"/>
              <a:gd name="T83" fmla="*/ 280987 h 187"/>
              <a:gd name="T84" fmla="*/ 342900 w 364"/>
              <a:gd name="T85" fmla="*/ 296862 h 187"/>
              <a:gd name="T86" fmla="*/ 334962 w 364"/>
              <a:gd name="T87" fmla="*/ 296862 h 187"/>
              <a:gd name="T88" fmla="*/ 242888 w 364"/>
              <a:gd name="T89" fmla="*/ 288925 h 187"/>
              <a:gd name="T90" fmla="*/ 212725 w 364"/>
              <a:gd name="T91" fmla="*/ 280987 h 187"/>
              <a:gd name="T92" fmla="*/ 190500 w 364"/>
              <a:gd name="T93" fmla="*/ 265112 h 187"/>
              <a:gd name="T94" fmla="*/ 166687 w 364"/>
              <a:gd name="T95" fmla="*/ 250825 h 187"/>
              <a:gd name="T96" fmla="*/ 128588 w 364"/>
              <a:gd name="T97" fmla="*/ 242887 h 187"/>
              <a:gd name="T98" fmla="*/ 114300 w 364"/>
              <a:gd name="T99" fmla="*/ 212725 h 187"/>
              <a:gd name="T100" fmla="*/ 90487 w 364"/>
              <a:gd name="T101" fmla="*/ 204787 h 187"/>
              <a:gd name="T102" fmla="*/ 82550 w 364"/>
              <a:gd name="T103" fmla="*/ 182562 h 187"/>
              <a:gd name="T104" fmla="*/ 60325 w 364"/>
              <a:gd name="T105" fmla="*/ 158750 h 187"/>
              <a:gd name="T106" fmla="*/ 60325 w 364"/>
              <a:gd name="T107" fmla="*/ 128587 h 187"/>
              <a:gd name="T108" fmla="*/ 52388 w 364"/>
              <a:gd name="T109" fmla="*/ 106362 h 187"/>
              <a:gd name="T110" fmla="*/ 44450 w 364"/>
              <a:gd name="T111" fmla="*/ 82550 h 187"/>
              <a:gd name="T112" fmla="*/ 38100 w 364"/>
              <a:gd name="T113" fmla="*/ 60325 h 187"/>
              <a:gd name="T114" fmla="*/ 22225 w 364"/>
              <a:gd name="T115" fmla="*/ 44450 h 187"/>
              <a:gd name="T116" fmla="*/ 22225 w 364"/>
              <a:gd name="T117" fmla="*/ 0 h 187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364"/>
              <a:gd name="T178" fmla="*/ 0 h 187"/>
              <a:gd name="T179" fmla="*/ 364 w 364"/>
              <a:gd name="T180" fmla="*/ 187 h 187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364" h="187">
                <a:moveTo>
                  <a:pt x="129" y="0"/>
                </a:moveTo>
                <a:lnTo>
                  <a:pt x="134" y="0"/>
                </a:lnTo>
                <a:lnTo>
                  <a:pt x="172" y="0"/>
                </a:lnTo>
                <a:lnTo>
                  <a:pt x="196" y="0"/>
                </a:lnTo>
                <a:lnTo>
                  <a:pt x="201" y="0"/>
                </a:lnTo>
                <a:lnTo>
                  <a:pt x="211" y="0"/>
                </a:lnTo>
                <a:lnTo>
                  <a:pt x="216" y="0"/>
                </a:lnTo>
                <a:lnTo>
                  <a:pt x="220" y="0"/>
                </a:lnTo>
                <a:lnTo>
                  <a:pt x="225" y="0"/>
                </a:lnTo>
                <a:lnTo>
                  <a:pt x="230" y="0"/>
                </a:lnTo>
                <a:lnTo>
                  <a:pt x="235" y="0"/>
                </a:lnTo>
                <a:lnTo>
                  <a:pt x="240" y="0"/>
                </a:lnTo>
                <a:lnTo>
                  <a:pt x="244" y="0"/>
                </a:lnTo>
                <a:lnTo>
                  <a:pt x="268" y="0"/>
                </a:lnTo>
                <a:lnTo>
                  <a:pt x="273" y="14"/>
                </a:lnTo>
                <a:lnTo>
                  <a:pt x="278" y="14"/>
                </a:lnTo>
                <a:lnTo>
                  <a:pt x="292" y="14"/>
                </a:lnTo>
                <a:lnTo>
                  <a:pt x="297" y="14"/>
                </a:lnTo>
                <a:lnTo>
                  <a:pt x="302" y="14"/>
                </a:lnTo>
                <a:lnTo>
                  <a:pt x="316" y="14"/>
                </a:lnTo>
                <a:lnTo>
                  <a:pt x="321" y="14"/>
                </a:lnTo>
                <a:lnTo>
                  <a:pt x="326" y="14"/>
                </a:lnTo>
                <a:lnTo>
                  <a:pt x="326" y="19"/>
                </a:lnTo>
                <a:lnTo>
                  <a:pt x="335" y="19"/>
                </a:lnTo>
                <a:lnTo>
                  <a:pt x="340" y="19"/>
                </a:lnTo>
                <a:lnTo>
                  <a:pt x="345" y="19"/>
                </a:lnTo>
                <a:lnTo>
                  <a:pt x="350" y="19"/>
                </a:lnTo>
                <a:lnTo>
                  <a:pt x="364" y="19"/>
                </a:lnTo>
                <a:lnTo>
                  <a:pt x="364" y="24"/>
                </a:lnTo>
                <a:lnTo>
                  <a:pt x="364" y="38"/>
                </a:lnTo>
                <a:lnTo>
                  <a:pt x="364" y="43"/>
                </a:lnTo>
                <a:lnTo>
                  <a:pt x="364" y="52"/>
                </a:lnTo>
                <a:lnTo>
                  <a:pt x="364" y="57"/>
                </a:lnTo>
                <a:lnTo>
                  <a:pt x="364" y="62"/>
                </a:lnTo>
                <a:lnTo>
                  <a:pt x="364" y="67"/>
                </a:lnTo>
                <a:lnTo>
                  <a:pt x="364" y="76"/>
                </a:lnTo>
                <a:lnTo>
                  <a:pt x="364" y="81"/>
                </a:lnTo>
                <a:lnTo>
                  <a:pt x="364" y="86"/>
                </a:lnTo>
                <a:lnTo>
                  <a:pt x="364" y="91"/>
                </a:lnTo>
                <a:lnTo>
                  <a:pt x="364" y="95"/>
                </a:lnTo>
                <a:lnTo>
                  <a:pt x="364" y="100"/>
                </a:lnTo>
                <a:lnTo>
                  <a:pt x="364" y="115"/>
                </a:lnTo>
                <a:lnTo>
                  <a:pt x="359" y="115"/>
                </a:lnTo>
                <a:lnTo>
                  <a:pt x="355" y="115"/>
                </a:lnTo>
                <a:lnTo>
                  <a:pt x="359" y="115"/>
                </a:lnTo>
                <a:lnTo>
                  <a:pt x="359" y="110"/>
                </a:lnTo>
                <a:lnTo>
                  <a:pt x="359" y="115"/>
                </a:lnTo>
                <a:lnTo>
                  <a:pt x="359" y="110"/>
                </a:lnTo>
                <a:lnTo>
                  <a:pt x="355" y="110"/>
                </a:lnTo>
                <a:lnTo>
                  <a:pt x="355" y="115"/>
                </a:lnTo>
                <a:lnTo>
                  <a:pt x="350" y="115"/>
                </a:lnTo>
                <a:lnTo>
                  <a:pt x="350" y="110"/>
                </a:lnTo>
                <a:lnTo>
                  <a:pt x="345" y="110"/>
                </a:lnTo>
                <a:lnTo>
                  <a:pt x="350" y="110"/>
                </a:lnTo>
                <a:lnTo>
                  <a:pt x="350" y="115"/>
                </a:lnTo>
                <a:lnTo>
                  <a:pt x="355" y="115"/>
                </a:lnTo>
                <a:lnTo>
                  <a:pt x="350" y="115"/>
                </a:lnTo>
                <a:lnTo>
                  <a:pt x="350" y="119"/>
                </a:lnTo>
                <a:lnTo>
                  <a:pt x="350" y="115"/>
                </a:lnTo>
                <a:lnTo>
                  <a:pt x="345" y="115"/>
                </a:lnTo>
                <a:lnTo>
                  <a:pt x="340" y="115"/>
                </a:lnTo>
                <a:lnTo>
                  <a:pt x="345" y="115"/>
                </a:lnTo>
                <a:lnTo>
                  <a:pt x="340" y="115"/>
                </a:lnTo>
                <a:lnTo>
                  <a:pt x="340" y="110"/>
                </a:lnTo>
                <a:lnTo>
                  <a:pt x="340" y="115"/>
                </a:lnTo>
                <a:lnTo>
                  <a:pt x="335" y="115"/>
                </a:lnTo>
                <a:lnTo>
                  <a:pt x="340" y="119"/>
                </a:lnTo>
                <a:lnTo>
                  <a:pt x="335" y="119"/>
                </a:lnTo>
                <a:lnTo>
                  <a:pt x="335" y="115"/>
                </a:lnTo>
                <a:lnTo>
                  <a:pt x="331" y="115"/>
                </a:lnTo>
                <a:lnTo>
                  <a:pt x="335" y="115"/>
                </a:lnTo>
                <a:lnTo>
                  <a:pt x="335" y="119"/>
                </a:lnTo>
                <a:lnTo>
                  <a:pt x="331" y="119"/>
                </a:lnTo>
                <a:lnTo>
                  <a:pt x="331" y="115"/>
                </a:lnTo>
                <a:lnTo>
                  <a:pt x="331" y="119"/>
                </a:lnTo>
                <a:lnTo>
                  <a:pt x="331" y="124"/>
                </a:lnTo>
                <a:lnTo>
                  <a:pt x="326" y="124"/>
                </a:lnTo>
                <a:lnTo>
                  <a:pt x="326" y="119"/>
                </a:lnTo>
                <a:lnTo>
                  <a:pt x="326" y="124"/>
                </a:lnTo>
                <a:lnTo>
                  <a:pt x="321" y="129"/>
                </a:lnTo>
                <a:lnTo>
                  <a:pt x="321" y="124"/>
                </a:lnTo>
                <a:lnTo>
                  <a:pt x="326" y="124"/>
                </a:lnTo>
                <a:lnTo>
                  <a:pt x="321" y="124"/>
                </a:lnTo>
                <a:lnTo>
                  <a:pt x="321" y="129"/>
                </a:lnTo>
                <a:lnTo>
                  <a:pt x="316" y="129"/>
                </a:lnTo>
                <a:lnTo>
                  <a:pt x="312" y="129"/>
                </a:lnTo>
                <a:lnTo>
                  <a:pt x="307" y="129"/>
                </a:lnTo>
                <a:lnTo>
                  <a:pt x="307" y="124"/>
                </a:lnTo>
                <a:lnTo>
                  <a:pt x="312" y="119"/>
                </a:lnTo>
                <a:lnTo>
                  <a:pt x="312" y="115"/>
                </a:lnTo>
                <a:lnTo>
                  <a:pt x="312" y="110"/>
                </a:lnTo>
                <a:lnTo>
                  <a:pt x="316" y="110"/>
                </a:lnTo>
                <a:lnTo>
                  <a:pt x="321" y="105"/>
                </a:lnTo>
                <a:lnTo>
                  <a:pt x="321" y="100"/>
                </a:lnTo>
                <a:lnTo>
                  <a:pt x="326" y="100"/>
                </a:lnTo>
                <a:lnTo>
                  <a:pt x="321" y="95"/>
                </a:lnTo>
                <a:lnTo>
                  <a:pt x="321" y="100"/>
                </a:lnTo>
                <a:lnTo>
                  <a:pt x="321" y="105"/>
                </a:lnTo>
                <a:lnTo>
                  <a:pt x="316" y="110"/>
                </a:lnTo>
                <a:lnTo>
                  <a:pt x="312" y="110"/>
                </a:lnTo>
                <a:lnTo>
                  <a:pt x="312" y="105"/>
                </a:lnTo>
                <a:lnTo>
                  <a:pt x="312" y="100"/>
                </a:lnTo>
                <a:lnTo>
                  <a:pt x="312" y="105"/>
                </a:lnTo>
                <a:lnTo>
                  <a:pt x="312" y="110"/>
                </a:lnTo>
                <a:lnTo>
                  <a:pt x="312" y="115"/>
                </a:lnTo>
                <a:lnTo>
                  <a:pt x="307" y="115"/>
                </a:lnTo>
                <a:lnTo>
                  <a:pt x="312" y="110"/>
                </a:lnTo>
                <a:lnTo>
                  <a:pt x="307" y="115"/>
                </a:lnTo>
                <a:lnTo>
                  <a:pt x="307" y="110"/>
                </a:lnTo>
                <a:lnTo>
                  <a:pt x="307" y="115"/>
                </a:lnTo>
                <a:lnTo>
                  <a:pt x="312" y="115"/>
                </a:lnTo>
                <a:lnTo>
                  <a:pt x="307" y="115"/>
                </a:lnTo>
                <a:lnTo>
                  <a:pt x="302" y="115"/>
                </a:lnTo>
                <a:lnTo>
                  <a:pt x="297" y="110"/>
                </a:lnTo>
                <a:lnTo>
                  <a:pt x="297" y="105"/>
                </a:lnTo>
                <a:lnTo>
                  <a:pt x="297" y="110"/>
                </a:lnTo>
                <a:lnTo>
                  <a:pt x="302" y="110"/>
                </a:lnTo>
                <a:lnTo>
                  <a:pt x="302" y="105"/>
                </a:lnTo>
                <a:lnTo>
                  <a:pt x="302" y="110"/>
                </a:lnTo>
                <a:lnTo>
                  <a:pt x="302" y="105"/>
                </a:lnTo>
                <a:lnTo>
                  <a:pt x="297" y="105"/>
                </a:lnTo>
                <a:lnTo>
                  <a:pt x="302" y="105"/>
                </a:lnTo>
                <a:lnTo>
                  <a:pt x="297" y="105"/>
                </a:lnTo>
                <a:lnTo>
                  <a:pt x="297" y="100"/>
                </a:lnTo>
                <a:lnTo>
                  <a:pt x="297" y="95"/>
                </a:lnTo>
                <a:lnTo>
                  <a:pt x="292" y="91"/>
                </a:lnTo>
                <a:lnTo>
                  <a:pt x="292" y="86"/>
                </a:lnTo>
                <a:lnTo>
                  <a:pt x="288" y="86"/>
                </a:lnTo>
                <a:lnTo>
                  <a:pt x="292" y="91"/>
                </a:lnTo>
                <a:lnTo>
                  <a:pt x="292" y="95"/>
                </a:lnTo>
                <a:lnTo>
                  <a:pt x="297" y="95"/>
                </a:lnTo>
                <a:lnTo>
                  <a:pt x="297" y="100"/>
                </a:lnTo>
                <a:lnTo>
                  <a:pt x="292" y="100"/>
                </a:lnTo>
                <a:lnTo>
                  <a:pt x="297" y="100"/>
                </a:lnTo>
                <a:lnTo>
                  <a:pt x="292" y="105"/>
                </a:lnTo>
                <a:lnTo>
                  <a:pt x="292" y="100"/>
                </a:lnTo>
                <a:lnTo>
                  <a:pt x="288" y="100"/>
                </a:lnTo>
                <a:lnTo>
                  <a:pt x="288" y="95"/>
                </a:lnTo>
                <a:lnTo>
                  <a:pt x="288" y="100"/>
                </a:lnTo>
                <a:lnTo>
                  <a:pt x="292" y="100"/>
                </a:lnTo>
                <a:lnTo>
                  <a:pt x="288" y="100"/>
                </a:lnTo>
                <a:lnTo>
                  <a:pt x="292" y="100"/>
                </a:lnTo>
                <a:lnTo>
                  <a:pt x="292" y="105"/>
                </a:lnTo>
                <a:lnTo>
                  <a:pt x="288" y="105"/>
                </a:lnTo>
                <a:lnTo>
                  <a:pt x="292" y="105"/>
                </a:lnTo>
                <a:lnTo>
                  <a:pt x="292" y="110"/>
                </a:lnTo>
                <a:lnTo>
                  <a:pt x="288" y="110"/>
                </a:lnTo>
                <a:lnTo>
                  <a:pt x="292" y="110"/>
                </a:lnTo>
                <a:lnTo>
                  <a:pt x="288" y="110"/>
                </a:lnTo>
                <a:lnTo>
                  <a:pt x="292" y="110"/>
                </a:lnTo>
                <a:lnTo>
                  <a:pt x="288" y="115"/>
                </a:lnTo>
                <a:lnTo>
                  <a:pt x="288" y="110"/>
                </a:lnTo>
                <a:lnTo>
                  <a:pt x="288" y="115"/>
                </a:lnTo>
                <a:lnTo>
                  <a:pt x="292" y="115"/>
                </a:lnTo>
                <a:lnTo>
                  <a:pt x="288" y="115"/>
                </a:lnTo>
                <a:lnTo>
                  <a:pt x="283" y="115"/>
                </a:lnTo>
                <a:lnTo>
                  <a:pt x="288" y="115"/>
                </a:lnTo>
                <a:lnTo>
                  <a:pt x="283" y="115"/>
                </a:lnTo>
                <a:lnTo>
                  <a:pt x="278" y="115"/>
                </a:lnTo>
                <a:lnTo>
                  <a:pt x="283" y="115"/>
                </a:lnTo>
                <a:lnTo>
                  <a:pt x="283" y="119"/>
                </a:lnTo>
                <a:lnTo>
                  <a:pt x="278" y="119"/>
                </a:lnTo>
                <a:lnTo>
                  <a:pt x="273" y="119"/>
                </a:lnTo>
                <a:lnTo>
                  <a:pt x="278" y="119"/>
                </a:lnTo>
                <a:lnTo>
                  <a:pt x="273" y="115"/>
                </a:lnTo>
                <a:lnTo>
                  <a:pt x="278" y="115"/>
                </a:lnTo>
                <a:lnTo>
                  <a:pt x="273" y="115"/>
                </a:lnTo>
                <a:lnTo>
                  <a:pt x="273" y="110"/>
                </a:lnTo>
                <a:lnTo>
                  <a:pt x="278" y="110"/>
                </a:lnTo>
                <a:lnTo>
                  <a:pt x="278" y="105"/>
                </a:lnTo>
                <a:lnTo>
                  <a:pt x="278" y="110"/>
                </a:lnTo>
                <a:lnTo>
                  <a:pt x="273" y="110"/>
                </a:lnTo>
                <a:lnTo>
                  <a:pt x="273" y="105"/>
                </a:lnTo>
                <a:lnTo>
                  <a:pt x="273" y="110"/>
                </a:lnTo>
                <a:lnTo>
                  <a:pt x="268" y="105"/>
                </a:lnTo>
                <a:lnTo>
                  <a:pt x="268" y="110"/>
                </a:lnTo>
                <a:lnTo>
                  <a:pt x="264" y="110"/>
                </a:lnTo>
                <a:lnTo>
                  <a:pt x="259" y="115"/>
                </a:lnTo>
                <a:lnTo>
                  <a:pt x="259" y="110"/>
                </a:lnTo>
                <a:lnTo>
                  <a:pt x="264" y="110"/>
                </a:lnTo>
                <a:lnTo>
                  <a:pt x="259" y="110"/>
                </a:lnTo>
                <a:lnTo>
                  <a:pt x="264" y="105"/>
                </a:lnTo>
                <a:lnTo>
                  <a:pt x="259" y="105"/>
                </a:lnTo>
                <a:lnTo>
                  <a:pt x="264" y="105"/>
                </a:lnTo>
                <a:lnTo>
                  <a:pt x="259" y="105"/>
                </a:lnTo>
                <a:lnTo>
                  <a:pt x="264" y="105"/>
                </a:lnTo>
                <a:lnTo>
                  <a:pt x="259" y="105"/>
                </a:lnTo>
                <a:lnTo>
                  <a:pt x="259" y="100"/>
                </a:lnTo>
                <a:lnTo>
                  <a:pt x="259" y="105"/>
                </a:lnTo>
                <a:lnTo>
                  <a:pt x="254" y="105"/>
                </a:lnTo>
                <a:lnTo>
                  <a:pt x="254" y="100"/>
                </a:lnTo>
                <a:lnTo>
                  <a:pt x="254" y="105"/>
                </a:lnTo>
                <a:lnTo>
                  <a:pt x="259" y="105"/>
                </a:lnTo>
                <a:lnTo>
                  <a:pt x="254" y="105"/>
                </a:lnTo>
                <a:lnTo>
                  <a:pt x="254" y="110"/>
                </a:lnTo>
                <a:lnTo>
                  <a:pt x="259" y="110"/>
                </a:lnTo>
                <a:lnTo>
                  <a:pt x="259" y="115"/>
                </a:lnTo>
                <a:lnTo>
                  <a:pt x="254" y="115"/>
                </a:lnTo>
                <a:lnTo>
                  <a:pt x="254" y="110"/>
                </a:lnTo>
                <a:lnTo>
                  <a:pt x="254" y="115"/>
                </a:lnTo>
                <a:lnTo>
                  <a:pt x="249" y="115"/>
                </a:lnTo>
                <a:lnTo>
                  <a:pt x="254" y="115"/>
                </a:lnTo>
                <a:lnTo>
                  <a:pt x="254" y="110"/>
                </a:lnTo>
                <a:lnTo>
                  <a:pt x="254" y="115"/>
                </a:lnTo>
                <a:lnTo>
                  <a:pt x="259" y="115"/>
                </a:lnTo>
                <a:lnTo>
                  <a:pt x="254" y="115"/>
                </a:lnTo>
                <a:lnTo>
                  <a:pt x="254" y="119"/>
                </a:lnTo>
                <a:lnTo>
                  <a:pt x="254" y="124"/>
                </a:lnTo>
                <a:lnTo>
                  <a:pt x="259" y="124"/>
                </a:lnTo>
                <a:lnTo>
                  <a:pt x="254" y="129"/>
                </a:lnTo>
                <a:lnTo>
                  <a:pt x="254" y="124"/>
                </a:lnTo>
                <a:lnTo>
                  <a:pt x="254" y="129"/>
                </a:lnTo>
                <a:lnTo>
                  <a:pt x="259" y="129"/>
                </a:lnTo>
                <a:lnTo>
                  <a:pt x="254" y="129"/>
                </a:lnTo>
                <a:lnTo>
                  <a:pt x="259" y="129"/>
                </a:lnTo>
                <a:lnTo>
                  <a:pt x="254" y="134"/>
                </a:lnTo>
                <a:lnTo>
                  <a:pt x="249" y="134"/>
                </a:lnTo>
                <a:lnTo>
                  <a:pt x="254" y="134"/>
                </a:lnTo>
                <a:lnTo>
                  <a:pt x="254" y="129"/>
                </a:lnTo>
                <a:lnTo>
                  <a:pt x="249" y="129"/>
                </a:lnTo>
                <a:lnTo>
                  <a:pt x="254" y="124"/>
                </a:lnTo>
                <a:lnTo>
                  <a:pt x="249" y="124"/>
                </a:lnTo>
                <a:lnTo>
                  <a:pt x="254" y="124"/>
                </a:lnTo>
                <a:lnTo>
                  <a:pt x="254" y="119"/>
                </a:lnTo>
                <a:lnTo>
                  <a:pt x="249" y="119"/>
                </a:lnTo>
                <a:lnTo>
                  <a:pt x="249" y="124"/>
                </a:lnTo>
                <a:lnTo>
                  <a:pt x="244" y="124"/>
                </a:lnTo>
                <a:lnTo>
                  <a:pt x="249" y="124"/>
                </a:lnTo>
                <a:lnTo>
                  <a:pt x="249" y="129"/>
                </a:lnTo>
                <a:lnTo>
                  <a:pt x="249" y="124"/>
                </a:lnTo>
                <a:lnTo>
                  <a:pt x="249" y="129"/>
                </a:lnTo>
                <a:lnTo>
                  <a:pt x="254" y="129"/>
                </a:lnTo>
                <a:lnTo>
                  <a:pt x="249" y="134"/>
                </a:lnTo>
                <a:lnTo>
                  <a:pt x="244" y="134"/>
                </a:lnTo>
                <a:lnTo>
                  <a:pt x="249" y="134"/>
                </a:lnTo>
                <a:lnTo>
                  <a:pt x="244" y="134"/>
                </a:lnTo>
                <a:lnTo>
                  <a:pt x="249" y="134"/>
                </a:lnTo>
                <a:lnTo>
                  <a:pt x="244" y="134"/>
                </a:lnTo>
                <a:lnTo>
                  <a:pt x="240" y="134"/>
                </a:lnTo>
                <a:lnTo>
                  <a:pt x="244" y="129"/>
                </a:lnTo>
                <a:lnTo>
                  <a:pt x="240" y="134"/>
                </a:lnTo>
                <a:lnTo>
                  <a:pt x="235" y="129"/>
                </a:lnTo>
                <a:lnTo>
                  <a:pt x="235" y="124"/>
                </a:lnTo>
                <a:lnTo>
                  <a:pt x="235" y="129"/>
                </a:lnTo>
                <a:lnTo>
                  <a:pt x="230" y="124"/>
                </a:lnTo>
                <a:lnTo>
                  <a:pt x="225" y="124"/>
                </a:lnTo>
                <a:lnTo>
                  <a:pt x="230" y="124"/>
                </a:lnTo>
                <a:lnTo>
                  <a:pt x="225" y="124"/>
                </a:lnTo>
                <a:lnTo>
                  <a:pt x="230" y="129"/>
                </a:lnTo>
                <a:lnTo>
                  <a:pt x="220" y="129"/>
                </a:lnTo>
                <a:lnTo>
                  <a:pt x="225" y="129"/>
                </a:lnTo>
                <a:lnTo>
                  <a:pt x="220" y="129"/>
                </a:lnTo>
                <a:lnTo>
                  <a:pt x="225" y="129"/>
                </a:lnTo>
                <a:lnTo>
                  <a:pt x="220" y="129"/>
                </a:lnTo>
                <a:lnTo>
                  <a:pt x="225" y="124"/>
                </a:lnTo>
                <a:lnTo>
                  <a:pt x="220" y="124"/>
                </a:lnTo>
                <a:lnTo>
                  <a:pt x="216" y="124"/>
                </a:lnTo>
                <a:lnTo>
                  <a:pt x="220" y="124"/>
                </a:lnTo>
                <a:lnTo>
                  <a:pt x="216" y="124"/>
                </a:lnTo>
                <a:lnTo>
                  <a:pt x="211" y="124"/>
                </a:lnTo>
                <a:lnTo>
                  <a:pt x="216" y="124"/>
                </a:lnTo>
                <a:lnTo>
                  <a:pt x="216" y="129"/>
                </a:lnTo>
                <a:lnTo>
                  <a:pt x="216" y="124"/>
                </a:lnTo>
                <a:lnTo>
                  <a:pt x="220" y="129"/>
                </a:lnTo>
                <a:lnTo>
                  <a:pt x="216" y="129"/>
                </a:lnTo>
                <a:lnTo>
                  <a:pt x="220" y="129"/>
                </a:lnTo>
                <a:lnTo>
                  <a:pt x="216" y="134"/>
                </a:lnTo>
                <a:lnTo>
                  <a:pt x="220" y="134"/>
                </a:lnTo>
                <a:lnTo>
                  <a:pt x="216" y="134"/>
                </a:lnTo>
                <a:lnTo>
                  <a:pt x="216" y="129"/>
                </a:lnTo>
                <a:lnTo>
                  <a:pt x="211" y="129"/>
                </a:lnTo>
                <a:lnTo>
                  <a:pt x="216" y="129"/>
                </a:lnTo>
                <a:lnTo>
                  <a:pt x="211" y="129"/>
                </a:lnTo>
                <a:lnTo>
                  <a:pt x="211" y="134"/>
                </a:lnTo>
                <a:lnTo>
                  <a:pt x="216" y="134"/>
                </a:lnTo>
                <a:lnTo>
                  <a:pt x="211" y="134"/>
                </a:lnTo>
                <a:lnTo>
                  <a:pt x="211" y="129"/>
                </a:lnTo>
                <a:lnTo>
                  <a:pt x="211" y="134"/>
                </a:lnTo>
                <a:lnTo>
                  <a:pt x="211" y="129"/>
                </a:lnTo>
                <a:lnTo>
                  <a:pt x="206" y="129"/>
                </a:lnTo>
                <a:lnTo>
                  <a:pt x="211" y="129"/>
                </a:lnTo>
                <a:lnTo>
                  <a:pt x="211" y="124"/>
                </a:lnTo>
                <a:lnTo>
                  <a:pt x="206" y="129"/>
                </a:lnTo>
                <a:lnTo>
                  <a:pt x="206" y="134"/>
                </a:lnTo>
                <a:lnTo>
                  <a:pt x="211" y="134"/>
                </a:lnTo>
                <a:lnTo>
                  <a:pt x="206" y="134"/>
                </a:lnTo>
                <a:lnTo>
                  <a:pt x="206" y="139"/>
                </a:lnTo>
                <a:lnTo>
                  <a:pt x="211" y="139"/>
                </a:lnTo>
                <a:lnTo>
                  <a:pt x="206" y="143"/>
                </a:lnTo>
                <a:lnTo>
                  <a:pt x="206" y="139"/>
                </a:lnTo>
                <a:lnTo>
                  <a:pt x="206" y="143"/>
                </a:lnTo>
                <a:lnTo>
                  <a:pt x="211" y="143"/>
                </a:lnTo>
                <a:lnTo>
                  <a:pt x="206" y="143"/>
                </a:lnTo>
                <a:lnTo>
                  <a:pt x="206" y="148"/>
                </a:lnTo>
                <a:lnTo>
                  <a:pt x="206" y="153"/>
                </a:lnTo>
                <a:lnTo>
                  <a:pt x="201" y="148"/>
                </a:lnTo>
                <a:lnTo>
                  <a:pt x="206" y="153"/>
                </a:lnTo>
                <a:lnTo>
                  <a:pt x="206" y="158"/>
                </a:lnTo>
                <a:lnTo>
                  <a:pt x="201" y="158"/>
                </a:lnTo>
                <a:lnTo>
                  <a:pt x="201" y="153"/>
                </a:lnTo>
                <a:lnTo>
                  <a:pt x="201" y="148"/>
                </a:lnTo>
                <a:lnTo>
                  <a:pt x="196" y="148"/>
                </a:lnTo>
                <a:lnTo>
                  <a:pt x="192" y="153"/>
                </a:lnTo>
                <a:lnTo>
                  <a:pt x="196" y="158"/>
                </a:lnTo>
                <a:lnTo>
                  <a:pt x="196" y="163"/>
                </a:lnTo>
                <a:lnTo>
                  <a:pt x="196" y="167"/>
                </a:lnTo>
                <a:lnTo>
                  <a:pt x="192" y="167"/>
                </a:lnTo>
                <a:lnTo>
                  <a:pt x="192" y="172"/>
                </a:lnTo>
                <a:lnTo>
                  <a:pt x="192" y="167"/>
                </a:lnTo>
                <a:lnTo>
                  <a:pt x="196" y="172"/>
                </a:lnTo>
                <a:lnTo>
                  <a:pt x="196" y="167"/>
                </a:lnTo>
                <a:lnTo>
                  <a:pt x="192" y="167"/>
                </a:lnTo>
                <a:lnTo>
                  <a:pt x="196" y="167"/>
                </a:lnTo>
                <a:lnTo>
                  <a:pt x="196" y="172"/>
                </a:lnTo>
                <a:lnTo>
                  <a:pt x="196" y="167"/>
                </a:lnTo>
                <a:lnTo>
                  <a:pt x="196" y="172"/>
                </a:lnTo>
                <a:lnTo>
                  <a:pt x="201" y="172"/>
                </a:lnTo>
                <a:lnTo>
                  <a:pt x="196" y="172"/>
                </a:lnTo>
                <a:lnTo>
                  <a:pt x="201" y="172"/>
                </a:lnTo>
                <a:lnTo>
                  <a:pt x="201" y="167"/>
                </a:lnTo>
                <a:lnTo>
                  <a:pt x="196" y="167"/>
                </a:lnTo>
                <a:lnTo>
                  <a:pt x="201" y="163"/>
                </a:lnTo>
                <a:lnTo>
                  <a:pt x="201" y="167"/>
                </a:lnTo>
                <a:lnTo>
                  <a:pt x="201" y="163"/>
                </a:lnTo>
                <a:lnTo>
                  <a:pt x="196" y="163"/>
                </a:lnTo>
                <a:lnTo>
                  <a:pt x="201" y="163"/>
                </a:lnTo>
                <a:lnTo>
                  <a:pt x="196" y="163"/>
                </a:lnTo>
                <a:lnTo>
                  <a:pt x="201" y="163"/>
                </a:lnTo>
                <a:lnTo>
                  <a:pt x="206" y="163"/>
                </a:lnTo>
                <a:lnTo>
                  <a:pt x="206" y="167"/>
                </a:lnTo>
                <a:lnTo>
                  <a:pt x="206" y="172"/>
                </a:lnTo>
                <a:lnTo>
                  <a:pt x="211" y="177"/>
                </a:lnTo>
                <a:lnTo>
                  <a:pt x="211" y="182"/>
                </a:lnTo>
                <a:lnTo>
                  <a:pt x="211" y="177"/>
                </a:lnTo>
                <a:lnTo>
                  <a:pt x="216" y="182"/>
                </a:lnTo>
                <a:lnTo>
                  <a:pt x="216" y="177"/>
                </a:lnTo>
                <a:lnTo>
                  <a:pt x="211" y="177"/>
                </a:lnTo>
                <a:lnTo>
                  <a:pt x="216" y="177"/>
                </a:lnTo>
                <a:lnTo>
                  <a:pt x="220" y="182"/>
                </a:lnTo>
                <a:lnTo>
                  <a:pt x="216" y="182"/>
                </a:lnTo>
                <a:lnTo>
                  <a:pt x="220" y="182"/>
                </a:lnTo>
                <a:lnTo>
                  <a:pt x="216" y="182"/>
                </a:lnTo>
                <a:lnTo>
                  <a:pt x="220" y="182"/>
                </a:lnTo>
                <a:lnTo>
                  <a:pt x="216" y="187"/>
                </a:lnTo>
                <a:lnTo>
                  <a:pt x="216" y="182"/>
                </a:lnTo>
                <a:lnTo>
                  <a:pt x="216" y="187"/>
                </a:lnTo>
                <a:lnTo>
                  <a:pt x="216" y="182"/>
                </a:lnTo>
                <a:lnTo>
                  <a:pt x="216" y="187"/>
                </a:lnTo>
                <a:lnTo>
                  <a:pt x="216" y="182"/>
                </a:lnTo>
                <a:lnTo>
                  <a:pt x="216" y="187"/>
                </a:lnTo>
                <a:lnTo>
                  <a:pt x="216" y="182"/>
                </a:lnTo>
                <a:lnTo>
                  <a:pt x="211" y="187"/>
                </a:lnTo>
                <a:lnTo>
                  <a:pt x="216" y="187"/>
                </a:lnTo>
                <a:lnTo>
                  <a:pt x="201" y="187"/>
                </a:lnTo>
                <a:lnTo>
                  <a:pt x="196" y="187"/>
                </a:lnTo>
                <a:lnTo>
                  <a:pt x="168" y="182"/>
                </a:lnTo>
                <a:lnTo>
                  <a:pt x="163" y="182"/>
                </a:lnTo>
                <a:lnTo>
                  <a:pt x="163" y="177"/>
                </a:lnTo>
                <a:lnTo>
                  <a:pt x="158" y="182"/>
                </a:lnTo>
                <a:lnTo>
                  <a:pt x="153" y="182"/>
                </a:lnTo>
                <a:lnTo>
                  <a:pt x="153" y="177"/>
                </a:lnTo>
                <a:lnTo>
                  <a:pt x="153" y="172"/>
                </a:lnTo>
                <a:lnTo>
                  <a:pt x="153" y="167"/>
                </a:lnTo>
                <a:lnTo>
                  <a:pt x="148" y="167"/>
                </a:lnTo>
                <a:lnTo>
                  <a:pt x="144" y="167"/>
                </a:lnTo>
                <a:lnTo>
                  <a:pt x="144" y="172"/>
                </a:lnTo>
                <a:lnTo>
                  <a:pt x="139" y="172"/>
                </a:lnTo>
                <a:lnTo>
                  <a:pt x="134" y="177"/>
                </a:lnTo>
                <a:lnTo>
                  <a:pt x="129" y="177"/>
                </a:lnTo>
                <a:lnTo>
                  <a:pt x="129" y="172"/>
                </a:lnTo>
                <a:lnTo>
                  <a:pt x="124" y="172"/>
                </a:lnTo>
                <a:lnTo>
                  <a:pt x="124" y="177"/>
                </a:lnTo>
                <a:lnTo>
                  <a:pt x="120" y="177"/>
                </a:lnTo>
                <a:lnTo>
                  <a:pt x="115" y="177"/>
                </a:lnTo>
                <a:lnTo>
                  <a:pt x="120" y="172"/>
                </a:lnTo>
                <a:lnTo>
                  <a:pt x="120" y="167"/>
                </a:lnTo>
                <a:lnTo>
                  <a:pt x="115" y="163"/>
                </a:lnTo>
                <a:lnTo>
                  <a:pt x="110" y="163"/>
                </a:lnTo>
                <a:lnTo>
                  <a:pt x="110" y="167"/>
                </a:lnTo>
                <a:lnTo>
                  <a:pt x="105" y="167"/>
                </a:lnTo>
                <a:lnTo>
                  <a:pt x="105" y="163"/>
                </a:lnTo>
                <a:lnTo>
                  <a:pt x="105" y="158"/>
                </a:lnTo>
                <a:lnTo>
                  <a:pt x="105" y="163"/>
                </a:lnTo>
                <a:lnTo>
                  <a:pt x="105" y="158"/>
                </a:lnTo>
                <a:lnTo>
                  <a:pt x="100" y="158"/>
                </a:lnTo>
                <a:lnTo>
                  <a:pt x="100" y="153"/>
                </a:lnTo>
                <a:lnTo>
                  <a:pt x="96" y="153"/>
                </a:lnTo>
                <a:lnTo>
                  <a:pt x="96" y="158"/>
                </a:lnTo>
                <a:lnTo>
                  <a:pt x="91" y="158"/>
                </a:lnTo>
                <a:lnTo>
                  <a:pt x="91" y="153"/>
                </a:lnTo>
                <a:lnTo>
                  <a:pt x="86" y="153"/>
                </a:lnTo>
                <a:lnTo>
                  <a:pt x="81" y="153"/>
                </a:lnTo>
                <a:lnTo>
                  <a:pt x="81" y="148"/>
                </a:lnTo>
                <a:lnTo>
                  <a:pt x="76" y="148"/>
                </a:lnTo>
                <a:lnTo>
                  <a:pt x="76" y="143"/>
                </a:lnTo>
                <a:lnTo>
                  <a:pt x="81" y="143"/>
                </a:lnTo>
                <a:lnTo>
                  <a:pt x="76" y="143"/>
                </a:lnTo>
                <a:lnTo>
                  <a:pt x="72" y="143"/>
                </a:lnTo>
                <a:lnTo>
                  <a:pt x="72" y="139"/>
                </a:lnTo>
                <a:lnTo>
                  <a:pt x="72" y="134"/>
                </a:lnTo>
                <a:lnTo>
                  <a:pt x="67" y="134"/>
                </a:lnTo>
                <a:lnTo>
                  <a:pt x="67" y="129"/>
                </a:lnTo>
                <a:lnTo>
                  <a:pt x="62" y="129"/>
                </a:lnTo>
                <a:lnTo>
                  <a:pt x="62" y="134"/>
                </a:lnTo>
                <a:lnTo>
                  <a:pt x="62" y="129"/>
                </a:lnTo>
                <a:lnTo>
                  <a:pt x="62" y="134"/>
                </a:lnTo>
                <a:lnTo>
                  <a:pt x="57" y="134"/>
                </a:lnTo>
                <a:lnTo>
                  <a:pt x="57" y="129"/>
                </a:lnTo>
                <a:lnTo>
                  <a:pt x="62" y="129"/>
                </a:lnTo>
                <a:lnTo>
                  <a:pt x="57" y="129"/>
                </a:lnTo>
                <a:lnTo>
                  <a:pt x="57" y="124"/>
                </a:lnTo>
                <a:lnTo>
                  <a:pt x="52" y="124"/>
                </a:lnTo>
                <a:lnTo>
                  <a:pt x="52" y="119"/>
                </a:lnTo>
                <a:lnTo>
                  <a:pt x="52" y="124"/>
                </a:lnTo>
                <a:lnTo>
                  <a:pt x="52" y="119"/>
                </a:lnTo>
                <a:lnTo>
                  <a:pt x="52" y="115"/>
                </a:lnTo>
                <a:lnTo>
                  <a:pt x="48" y="115"/>
                </a:lnTo>
                <a:lnTo>
                  <a:pt x="48" y="110"/>
                </a:lnTo>
                <a:lnTo>
                  <a:pt x="48" y="105"/>
                </a:lnTo>
                <a:lnTo>
                  <a:pt x="48" y="100"/>
                </a:lnTo>
                <a:lnTo>
                  <a:pt x="43" y="100"/>
                </a:lnTo>
                <a:lnTo>
                  <a:pt x="43" y="105"/>
                </a:lnTo>
                <a:lnTo>
                  <a:pt x="43" y="100"/>
                </a:lnTo>
                <a:lnTo>
                  <a:pt x="38" y="100"/>
                </a:lnTo>
                <a:lnTo>
                  <a:pt x="38" y="95"/>
                </a:lnTo>
                <a:lnTo>
                  <a:pt x="38" y="91"/>
                </a:lnTo>
                <a:lnTo>
                  <a:pt x="38" y="95"/>
                </a:lnTo>
                <a:lnTo>
                  <a:pt x="38" y="91"/>
                </a:lnTo>
                <a:lnTo>
                  <a:pt x="38" y="86"/>
                </a:lnTo>
                <a:lnTo>
                  <a:pt x="33" y="86"/>
                </a:lnTo>
                <a:lnTo>
                  <a:pt x="38" y="86"/>
                </a:lnTo>
                <a:lnTo>
                  <a:pt x="38" y="81"/>
                </a:lnTo>
                <a:lnTo>
                  <a:pt x="38" y="86"/>
                </a:lnTo>
                <a:lnTo>
                  <a:pt x="38" y="81"/>
                </a:lnTo>
                <a:lnTo>
                  <a:pt x="38" y="76"/>
                </a:lnTo>
                <a:lnTo>
                  <a:pt x="38" y="71"/>
                </a:lnTo>
                <a:lnTo>
                  <a:pt x="38" y="67"/>
                </a:lnTo>
                <a:lnTo>
                  <a:pt x="33" y="67"/>
                </a:lnTo>
                <a:lnTo>
                  <a:pt x="38" y="67"/>
                </a:lnTo>
                <a:lnTo>
                  <a:pt x="33" y="67"/>
                </a:lnTo>
                <a:lnTo>
                  <a:pt x="33" y="62"/>
                </a:lnTo>
                <a:lnTo>
                  <a:pt x="33" y="67"/>
                </a:lnTo>
                <a:lnTo>
                  <a:pt x="33" y="62"/>
                </a:lnTo>
                <a:lnTo>
                  <a:pt x="33" y="57"/>
                </a:lnTo>
                <a:lnTo>
                  <a:pt x="28" y="57"/>
                </a:lnTo>
                <a:lnTo>
                  <a:pt x="28" y="52"/>
                </a:lnTo>
                <a:lnTo>
                  <a:pt x="33" y="52"/>
                </a:lnTo>
                <a:lnTo>
                  <a:pt x="28" y="52"/>
                </a:lnTo>
                <a:lnTo>
                  <a:pt x="28" y="47"/>
                </a:lnTo>
                <a:lnTo>
                  <a:pt x="28" y="43"/>
                </a:lnTo>
                <a:lnTo>
                  <a:pt x="24" y="43"/>
                </a:lnTo>
                <a:lnTo>
                  <a:pt x="19" y="43"/>
                </a:lnTo>
                <a:lnTo>
                  <a:pt x="24" y="43"/>
                </a:lnTo>
                <a:lnTo>
                  <a:pt x="19" y="43"/>
                </a:lnTo>
                <a:lnTo>
                  <a:pt x="19" y="38"/>
                </a:lnTo>
                <a:lnTo>
                  <a:pt x="24" y="38"/>
                </a:lnTo>
                <a:lnTo>
                  <a:pt x="19" y="38"/>
                </a:lnTo>
                <a:lnTo>
                  <a:pt x="24" y="38"/>
                </a:lnTo>
                <a:lnTo>
                  <a:pt x="24" y="33"/>
                </a:lnTo>
                <a:lnTo>
                  <a:pt x="19" y="33"/>
                </a:lnTo>
                <a:lnTo>
                  <a:pt x="24" y="33"/>
                </a:lnTo>
                <a:lnTo>
                  <a:pt x="19" y="33"/>
                </a:lnTo>
                <a:lnTo>
                  <a:pt x="19" y="28"/>
                </a:lnTo>
                <a:lnTo>
                  <a:pt x="14" y="28"/>
                </a:lnTo>
                <a:lnTo>
                  <a:pt x="9" y="28"/>
                </a:lnTo>
                <a:lnTo>
                  <a:pt x="4" y="24"/>
                </a:lnTo>
                <a:lnTo>
                  <a:pt x="0" y="24"/>
                </a:lnTo>
                <a:lnTo>
                  <a:pt x="0" y="19"/>
                </a:lnTo>
                <a:lnTo>
                  <a:pt x="4" y="19"/>
                </a:lnTo>
                <a:lnTo>
                  <a:pt x="4" y="14"/>
                </a:lnTo>
                <a:lnTo>
                  <a:pt x="4" y="9"/>
                </a:lnTo>
                <a:lnTo>
                  <a:pt x="14" y="0"/>
                </a:lnTo>
                <a:lnTo>
                  <a:pt x="19" y="0"/>
                </a:lnTo>
                <a:lnTo>
                  <a:pt x="57" y="0"/>
                </a:lnTo>
                <a:lnTo>
                  <a:pt x="62" y="0"/>
                </a:lnTo>
                <a:lnTo>
                  <a:pt x="67" y="0"/>
                </a:lnTo>
                <a:lnTo>
                  <a:pt x="124" y="0"/>
                </a:lnTo>
                <a:lnTo>
                  <a:pt x="129" y="0"/>
                </a:lnTo>
                <a:close/>
              </a:path>
            </a:pathLst>
          </a:custGeom>
          <a:solidFill>
            <a:srgbClr val="66CC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503" name="Freeform 1061"/>
          <p:cNvSpPr>
            <a:spLocks/>
          </p:cNvSpPr>
          <p:nvPr/>
        </p:nvSpPr>
        <p:spPr bwMode="auto">
          <a:xfrm>
            <a:off x="1177546" y="496259"/>
            <a:ext cx="481013" cy="639762"/>
          </a:xfrm>
          <a:custGeom>
            <a:avLst/>
            <a:gdLst>
              <a:gd name="T0" fmla="*/ 7938 w 303"/>
              <a:gd name="T1" fmla="*/ 190500 h 403"/>
              <a:gd name="T2" fmla="*/ 7938 w 303"/>
              <a:gd name="T3" fmla="*/ 120650 h 403"/>
              <a:gd name="T4" fmla="*/ 7938 w 303"/>
              <a:gd name="T5" fmla="*/ 60325 h 403"/>
              <a:gd name="T6" fmla="*/ 7938 w 303"/>
              <a:gd name="T7" fmla="*/ 7937 h 403"/>
              <a:gd name="T8" fmla="*/ 53975 w 303"/>
              <a:gd name="T9" fmla="*/ 7937 h 403"/>
              <a:gd name="T10" fmla="*/ 130175 w 303"/>
              <a:gd name="T11" fmla="*/ 7937 h 403"/>
              <a:gd name="T12" fmla="*/ 198438 w 303"/>
              <a:gd name="T13" fmla="*/ 7937 h 403"/>
              <a:gd name="T14" fmla="*/ 290513 w 303"/>
              <a:gd name="T15" fmla="*/ 7937 h 403"/>
              <a:gd name="T16" fmla="*/ 320675 w 303"/>
              <a:gd name="T17" fmla="*/ 14287 h 403"/>
              <a:gd name="T18" fmla="*/ 312738 w 303"/>
              <a:gd name="T19" fmla="*/ 106362 h 403"/>
              <a:gd name="T20" fmla="*/ 312738 w 303"/>
              <a:gd name="T21" fmla="*/ 182562 h 403"/>
              <a:gd name="T22" fmla="*/ 312738 w 303"/>
              <a:gd name="T23" fmla="*/ 234950 h 403"/>
              <a:gd name="T24" fmla="*/ 350838 w 303"/>
              <a:gd name="T25" fmla="*/ 258762 h 403"/>
              <a:gd name="T26" fmla="*/ 449263 w 303"/>
              <a:gd name="T27" fmla="*/ 258762 h 403"/>
              <a:gd name="T28" fmla="*/ 473075 w 303"/>
              <a:gd name="T29" fmla="*/ 266700 h 403"/>
              <a:gd name="T30" fmla="*/ 465138 w 303"/>
              <a:gd name="T31" fmla="*/ 280987 h 403"/>
              <a:gd name="T32" fmla="*/ 465138 w 303"/>
              <a:gd name="T33" fmla="*/ 288925 h 403"/>
              <a:gd name="T34" fmla="*/ 442913 w 303"/>
              <a:gd name="T35" fmla="*/ 304800 h 403"/>
              <a:gd name="T36" fmla="*/ 427038 w 303"/>
              <a:gd name="T37" fmla="*/ 311150 h 403"/>
              <a:gd name="T38" fmla="*/ 427038 w 303"/>
              <a:gd name="T39" fmla="*/ 334962 h 403"/>
              <a:gd name="T40" fmla="*/ 419100 w 303"/>
              <a:gd name="T41" fmla="*/ 349250 h 403"/>
              <a:gd name="T42" fmla="*/ 442913 w 303"/>
              <a:gd name="T43" fmla="*/ 357187 h 403"/>
              <a:gd name="T44" fmla="*/ 449263 w 303"/>
              <a:gd name="T45" fmla="*/ 387350 h 403"/>
              <a:gd name="T46" fmla="*/ 457200 w 303"/>
              <a:gd name="T47" fmla="*/ 403225 h 403"/>
              <a:gd name="T48" fmla="*/ 449263 w 303"/>
              <a:gd name="T49" fmla="*/ 419100 h 403"/>
              <a:gd name="T50" fmla="*/ 457200 w 303"/>
              <a:gd name="T51" fmla="*/ 433387 h 403"/>
              <a:gd name="T52" fmla="*/ 465138 w 303"/>
              <a:gd name="T53" fmla="*/ 449262 h 403"/>
              <a:gd name="T54" fmla="*/ 442913 w 303"/>
              <a:gd name="T55" fmla="*/ 463550 h 403"/>
              <a:gd name="T56" fmla="*/ 434975 w 303"/>
              <a:gd name="T57" fmla="*/ 487362 h 403"/>
              <a:gd name="T58" fmla="*/ 404813 w 303"/>
              <a:gd name="T59" fmla="*/ 487362 h 403"/>
              <a:gd name="T60" fmla="*/ 373063 w 303"/>
              <a:gd name="T61" fmla="*/ 495300 h 403"/>
              <a:gd name="T62" fmla="*/ 358775 w 303"/>
              <a:gd name="T63" fmla="*/ 501650 h 403"/>
              <a:gd name="T64" fmla="*/ 350838 w 303"/>
              <a:gd name="T65" fmla="*/ 533400 h 403"/>
              <a:gd name="T66" fmla="*/ 350838 w 303"/>
              <a:gd name="T67" fmla="*/ 601662 h 403"/>
              <a:gd name="T68" fmla="*/ 260350 w 303"/>
              <a:gd name="T69" fmla="*/ 609600 h 403"/>
              <a:gd name="T70" fmla="*/ 23813 w 303"/>
              <a:gd name="T71" fmla="*/ 533400 h 403"/>
              <a:gd name="T72" fmla="*/ 69850 w 303"/>
              <a:gd name="T73" fmla="*/ 509587 h 403"/>
              <a:gd name="T74" fmla="*/ 92075 w 303"/>
              <a:gd name="T75" fmla="*/ 525462 h 403"/>
              <a:gd name="T76" fmla="*/ 130175 w 303"/>
              <a:gd name="T77" fmla="*/ 533400 h 403"/>
              <a:gd name="T78" fmla="*/ 146050 w 303"/>
              <a:gd name="T79" fmla="*/ 525462 h 403"/>
              <a:gd name="T80" fmla="*/ 138113 w 303"/>
              <a:gd name="T81" fmla="*/ 517525 h 403"/>
              <a:gd name="T82" fmla="*/ 114300 w 303"/>
              <a:gd name="T83" fmla="*/ 509587 h 403"/>
              <a:gd name="T84" fmla="*/ 168275 w 303"/>
              <a:gd name="T85" fmla="*/ 525462 h 403"/>
              <a:gd name="T86" fmla="*/ 198438 w 303"/>
              <a:gd name="T87" fmla="*/ 539750 h 403"/>
              <a:gd name="T88" fmla="*/ 244475 w 303"/>
              <a:gd name="T89" fmla="*/ 533400 h 403"/>
              <a:gd name="T90" fmla="*/ 244475 w 303"/>
              <a:gd name="T91" fmla="*/ 525462 h 403"/>
              <a:gd name="T92" fmla="*/ 236538 w 303"/>
              <a:gd name="T93" fmla="*/ 509587 h 403"/>
              <a:gd name="T94" fmla="*/ 206375 w 303"/>
              <a:gd name="T95" fmla="*/ 509587 h 403"/>
              <a:gd name="T96" fmla="*/ 206375 w 303"/>
              <a:gd name="T97" fmla="*/ 471487 h 403"/>
              <a:gd name="T98" fmla="*/ 168275 w 303"/>
              <a:gd name="T99" fmla="*/ 457200 h 403"/>
              <a:gd name="T100" fmla="*/ 130175 w 303"/>
              <a:gd name="T101" fmla="*/ 449262 h 403"/>
              <a:gd name="T102" fmla="*/ 84138 w 303"/>
              <a:gd name="T103" fmla="*/ 463550 h 403"/>
              <a:gd name="T104" fmla="*/ 15875 w 303"/>
              <a:gd name="T105" fmla="*/ 471487 h 403"/>
              <a:gd name="T106" fmla="*/ 0 w 303"/>
              <a:gd name="T107" fmla="*/ 425450 h 403"/>
              <a:gd name="T108" fmla="*/ 0 w 303"/>
              <a:gd name="T109" fmla="*/ 334962 h 403"/>
              <a:gd name="T110" fmla="*/ 0 w 303"/>
              <a:gd name="T111" fmla="*/ 296862 h 403"/>
              <a:gd name="T112" fmla="*/ 0 w 303"/>
              <a:gd name="T113" fmla="*/ 258762 h 40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303"/>
              <a:gd name="T172" fmla="*/ 0 h 403"/>
              <a:gd name="T173" fmla="*/ 303 w 303"/>
              <a:gd name="T174" fmla="*/ 403 h 40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303" h="403">
                <a:moveTo>
                  <a:pt x="0" y="139"/>
                </a:moveTo>
                <a:lnTo>
                  <a:pt x="0" y="134"/>
                </a:lnTo>
                <a:lnTo>
                  <a:pt x="0" y="129"/>
                </a:lnTo>
                <a:lnTo>
                  <a:pt x="0" y="124"/>
                </a:lnTo>
                <a:lnTo>
                  <a:pt x="5" y="120"/>
                </a:lnTo>
                <a:lnTo>
                  <a:pt x="5" y="105"/>
                </a:lnTo>
                <a:lnTo>
                  <a:pt x="5" y="100"/>
                </a:lnTo>
                <a:lnTo>
                  <a:pt x="5" y="96"/>
                </a:lnTo>
                <a:lnTo>
                  <a:pt x="5" y="86"/>
                </a:lnTo>
                <a:lnTo>
                  <a:pt x="5" y="76"/>
                </a:lnTo>
                <a:lnTo>
                  <a:pt x="5" y="72"/>
                </a:lnTo>
                <a:lnTo>
                  <a:pt x="5" y="67"/>
                </a:lnTo>
                <a:lnTo>
                  <a:pt x="5" y="62"/>
                </a:lnTo>
                <a:lnTo>
                  <a:pt x="5" y="52"/>
                </a:lnTo>
                <a:lnTo>
                  <a:pt x="5" y="38"/>
                </a:lnTo>
                <a:lnTo>
                  <a:pt x="5" y="28"/>
                </a:lnTo>
                <a:lnTo>
                  <a:pt x="5" y="19"/>
                </a:lnTo>
                <a:lnTo>
                  <a:pt x="5" y="14"/>
                </a:lnTo>
                <a:lnTo>
                  <a:pt x="5" y="9"/>
                </a:lnTo>
                <a:lnTo>
                  <a:pt x="5" y="5"/>
                </a:lnTo>
                <a:lnTo>
                  <a:pt x="10" y="0"/>
                </a:lnTo>
                <a:lnTo>
                  <a:pt x="15" y="0"/>
                </a:lnTo>
                <a:lnTo>
                  <a:pt x="29" y="0"/>
                </a:lnTo>
                <a:lnTo>
                  <a:pt x="34" y="0"/>
                </a:lnTo>
                <a:lnTo>
                  <a:pt x="34" y="5"/>
                </a:lnTo>
                <a:lnTo>
                  <a:pt x="44" y="5"/>
                </a:lnTo>
                <a:lnTo>
                  <a:pt x="48" y="5"/>
                </a:lnTo>
                <a:lnTo>
                  <a:pt x="58" y="5"/>
                </a:lnTo>
                <a:lnTo>
                  <a:pt x="77" y="5"/>
                </a:lnTo>
                <a:lnTo>
                  <a:pt x="82" y="5"/>
                </a:lnTo>
                <a:lnTo>
                  <a:pt x="87" y="0"/>
                </a:lnTo>
                <a:lnTo>
                  <a:pt x="92" y="5"/>
                </a:lnTo>
                <a:lnTo>
                  <a:pt x="116" y="5"/>
                </a:lnTo>
                <a:lnTo>
                  <a:pt x="120" y="5"/>
                </a:lnTo>
                <a:lnTo>
                  <a:pt x="125" y="5"/>
                </a:lnTo>
                <a:lnTo>
                  <a:pt x="130" y="5"/>
                </a:lnTo>
                <a:lnTo>
                  <a:pt x="144" y="5"/>
                </a:lnTo>
                <a:lnTo>
                  <a:pt x="149" y="5"/>
                </a:lnTo>
                <a:lnTo>
                  <a:pt x="154" y="5"/>
                </a:lnTo>
                <a:lnTo>
                  <a:pt x="183" y="5"/>
                </a:lnTo>
                <a:lnTo>
                  <a:pt x="188" y="5"/>
                </a:lnTo>
                <a:lnTo>
                  <a:pt x="192" y="5"/>
                </a:lnTo>
                <a:lnTo>
                  <a:pt x="197" y="5"/>
                </a:lnTo>
                <a:lnTo>
                  <a:pt x="202" y="5"/>
                </a:lnTo>
                <a:lnTo>
                  <a:pt x="202" y="9"/>
                </a:lnTo>
                <a:lnTo>
                  <a:pt x="197" y="24"/>
                </a:lnTo>
                <a:lnTo>
                  <a:pt x="197" y="48"/>
                </a:lnTo>
                <a:lnTo>
                  <a:pt x="197" y="57"/>
                </a:lnTo>
                <a:lnTo>
                  <a:pt x="197" y="62"/>
                </a:lnTo>
                <a:lnTo>
                  <a:pt x="197" y="67"/>
                </a:lnTo>
                <a:lnTo>
                  <a:pt x="197" y="76"/>
                </a:lnTo>
                <a:lnTo>
                  <a:pt x="197" y="91"/>
                </a:lnTo>
                <a:lnTo>
                  <a:pt x="197" y="105"/>
                </a:lnTo>
                <a:lnTo>
                  <a:pt x="197" y="110"/>
                </a:lnTo>
                <a:lnTo>
                  <a:pt x="197" y="115"/>
                </a:lnTo>
                <a:lnTo>
                  <a:pt x="197" y="124"/>
                </a:lnTo>
                <a:lnTo>
                  <a:pt x="197" y="129"/>
                </a:lnTo>
                <a:lnTo>
                  <a:pt x="197" y="134"/>
                </a:lnTo>
                <a:lnTo>
                  <a:pt x="197" y="139"/>
                </a:lnTo>
                <a:lnTo>
                  <a:pt x="197" y="148"/>
                </a:lnTo>
                <a:lnTo>
                  <a:pt x="197" y="153"/>
                </a:lnTo>
                <a:lnTo>
                  <a:pt x="197" y="158"/>
                </a:lnTo>
                <a:lnTo>
                  <a:pt x="197" y="163"/>
                </a:lnTo>
                <a:lnTo>
                  <a:pt x="202" y="163"/>
                </a:lnTo>
                <a:lnTo>
                  <a:pt x="221" y="163"/>
                </a:lnTo>
                <a:lnTo>
                  <a:pt x="226" y="163"/>
                </a:lnTo>
                <a:lnTo>
                  <a:pt x="231" y="163"/>
                </a:lnTo>
                <a:lnTo>
                  <a:pt x="250" y="163"/>
                </a:lnTo>
                <a:lnTo>
                  <a:pt x="259" y="163"/>
                </a:lnTo>
                <a:lnTo>
                  <a:pt x="283" y="163"/>
                </a:lnTo>
                <a:lnTo>
                  <a:pt x="288" y="163"/>
                </a:lnTo>
                <a:lnTo>
                  <a:pt x="293" y="163"/>
                </a:lnTo>
                <a:lnTo>
                  <a:pt x="303" y="163"/>
                </a:lnTo>
                <a:lnTo>
                  <a:pt x="303" y="168"/>
                </a:lnTo>
                <a:lnTo>
                  <a:pt x="298" y="168"/>
                </a:lnTo>
                <a:lnTo>
                  <a:pt x="298" y="163"/>
                </a:lnTo>
                <a:lnTo>
                  <a:pt x="298" y="168"/>
                </a:lnTo>
                <a:lnTo>
                  <a:pt x="293" y="168"/>
                </a:lnTo>
                <a:lnTo>
                  <a:pt x="293" y="172"/>
                </a:lnTo>
                <a:lnTo>
                  <a:pt x="293" y="177"/>
                </a:lnTo>
                <a:lnTo>
                  <a:pt x="288" y="177"/>
                </a:lnTo>
                <a:lnTo>
                  <a:pt x="288" y="172"/>
                </a:lnTo>
                <a:lnTo>
                  <a:pt x="288" y="177"/>
                </a:lnTo>
                <a:lnTo>
                  <a:pt x="288" y="182"/>
                </a:lnTo>
                <a:lnTo>
                  <a:pt x="293" y="182"/>
                </a:lnTo>
                <a:lnTo>
                  <a:pt x="293" y="187"/>
                </a:lnTo>
                <a:lnTo>
                  <a:pt x="288" y="187"/>
                </a:lnTo>
                <a:lnTo>
                  <a:pt x="283" y="187"/>
                </a:lnTo>
                <a:lnTo>
                  <a:pt x="279" y="187"/>
                </a:lnTo>
                <a:lnTo>
                  <a:pt x="279" y="192"/>
                </a:lnTo>
                <a:lnTo>
                  <a:pt x="274" y="192"/>
                </a:lnTo>
                <a:lnTo>
                  <a:pt x="274" y="196"/>
                </a:lnTo>
                <a:lnTo>
                  <a:pt x="274" y="192"/>
                </a:lnTo>
                <a:lnTo>
                  <a:pt x="274" y="196"/>
                </a:lnTo>
                <a:lnTo>
                  <a:pt x="269" y="196"/>
                </a:lnTo>
                <a:lnTo>
                  <a:pt x="269" y="201"/>
                </a:lnTo>
                <a:lnTo>
                  <a:pt x="264" y="201"/>
                </a:lnTo>
                <a:lnTo>
                  <a:pt x="269" y="201"/>
                </a:lnTo>
                <a:lnTo>
                  <a:pt x="269" y="206"/>
                </a:lnTo>
                <a:lnTo>
                  <a:pt x="269" y="211"/>
                </a:lnTo>
                <a:lnTo>
                  <a:pt x="264" y="211"/>
                </a:lnTo>
                <a:lnTo>
                  <a:pt x="269" y="211"/>
                </a:lnTo>
                <a:lnTo>
                  <a:pt x="269" y="216"/>
                </a:lnTo>
                <a:lnTo>
                  <a:pt x="269" y="220"/>
                </a:lnTo>
                <a:lnTo>
                  <a:pt x="264" y="220"/>
                </a:lnTo>
                <a:lnTo>
                  <a:pt x="269" y="220"/>
                </a:lnTo>
                <a:lnTo>
                  <a:pt x="269" y="225"/>
                </a:lnTo>
                <a:lnTo>
                  <a:pt x="274" y="230"/>
                </a:lnTo>
                <a:lnTo>
                  <a:pt x="274" y="225"/>
                </a:lnTo>
                <a:lnTo>
                  <a:pt x="279" y="225"/>
                </a:lnTo>
                <a:lnTo>
                  <a:pt x="279" y="230"/>
                </a:lnTo>
                <a:lnTo>
                  <a:pt x="279" y="235"/>
                </a:lnTo>
                <a:lnTo>
                  <a:pt x="279" y="240"/>
                </a:lnTo>
                <a:lnTo>
                  <a:pt x="279" y="244"/>
                </a:lnTo>
                <a:lnTo>
                  <a:pt x="283" y="244"/>
                </a:lnTo>
                <a:lnTo>
                  <a:pt x="283" y="249"/>
                </a:lnTo>
                <a:lnTo>
                  <a:pt x="288" y="249"/>
                </a:lnTo>
                <a:lnTo>
                  <a:pt x="283" y="249"/>
                </a:lnTo>
                <a:lnTo>
                  <a:pt x="283" y="254"/>
                </a:lnTo>
                <a:lnTo>
                  <a:pt x="288" y="254"/>
                </a:lnTo>
                <a:lnTo>
                  <a:pt x="288" y="259"/>
                </a:lnTo>
                <a:lnTo>
                  <a:pt x="283" y="259"/>
                </a:lnTo>
                <a:lnTo>
                  <a:pt x="283" y="254"/>
                </a:lnTo>
                <a:lnTo>
                  <a:pt x="283" y="259"/>
                </a:lnTo>
                <a:lnTo>
                  <a:pt x="283" y="264"/>
                </a:lnTo>
                <a:lnTo>
                  <a:pt x="283" y="268"/>
                </a:lnTo>
                <a:lnTo>
                  <a:pt x="283" y="273"/>
                </a:lnTo>
                <a:lnTo>
                  <a:pt x="283" y="268"/>
                </a:lnTo>
                <a:lnTo>
                  <a:pt x="283" y="273"/>
                </a:lnTo>
                <a:lnTo>
                  <a:pt x="288" y="273"/>
                </a:lnTo>
                <a:lnTo>
                  <a:pt x="293" y="273"/>
                </a:lnTo>
                <a:lnTo>
                  <a:pt x="293" y="278"/>
                </a:lnTo>
                <a:lnTo>
                  <a:pt x="298" y="278"/>
                </a:lnTo>
                <a:lnTo>
                  <a:pt x="298" y="283"/>
                </a:lnTo>
                <a:lnTo>
                  <a:pt x="293" y="283"/>
                </a:lnTo>
                <a:lnTo>
                  <a:pt x="288" y="283"/>
                </a:lnTo>
                <a:lnTo>
                  <a:pt x="288" y="288"/>
                </a:lnTo>
                <a:lnTo>
                  <a:pt x="288" y="292"/>
                </a:lnTo>
                <a:lnTo>
                  <a:pt x="283" y="292"/>
                </a:lnTo>
                <a:lnTo>
                  <a:pt x="279" y="292"/>
                </a:lnTo>
                <a:lnTo>
                  <a:pt x="279" y="297"/>
                </a:lnTo>
                <a:lnTo>
                  <a:pt x="279" y="302"/>
                </a:lnTo>
                <a:lnTo>
                  <a:pt x="274" y="297"/>
                </a:lnTo>
                <a:lnTo>
                  <a:pt x="274" y="302"/>
                </a:lnTo>
                <a:lnTo>
                  <a:pt x="274" y="307"/>
                </a:lnTo>
                <a:lnTo>
                  <a:pt x="269" y="307"/>
                </a:lnTo>
                <a:lnTo>
                  <a:pt x="264" y="312"/>
                </a:lnTo>
                <a:lnTo>
                  <a:pt x="264" y="307"/>
                </a:lnTo>
                <a:lnTo>
                  <a:pt x="259" y="307"/>
                </a:lnTo>
                <a:lnTo>
                  <a:pt x="255" y="307"/>
                </a:lnTo>
                <a:lnTo>
                  <a:pt x="250" y="307"/>
                </a:lnTo>
                <a:lnTo>
                  <a:pt x="245" y="307"/>
                </a:lnTo>
                <a:lnTo>
                  <a:pt x="240" y="307"/>
                </a:lnTo>
                <a:lnTo>
                  <a:pt x="240" y="312"/>
                </a:lnTo>
                <a:lnTo>
                  <a:pt x="235" y="312"/>
                </a:lnTo>
                <a:lnTo>
                  <a:pt x="231" y="312"/>
                </a:lnTo>
                <a:lnTo>
                  <a:pt x="235" y="312"/>
                </a:lnTo>
                <a:lnTo>
                  <a:pt x="231" y="312"/>
                </a:lnTo>
                <a:lnTo>
                  <a:pt x="231" y="316"/>
                </a:lnTo>
                <a:lnTo>
                  <a:pt x="226" y="316"/>
                </a:lnTo>
                <a:lnTo>
                  <a:pt x="226" y="321"/>
                </a:lnTo>
                <a:lnTo>
                  <a:pt x="226" y="326"/>
                </a:lnTo>
                <a:lnTo>
                  <a:pt x="221" y="326"/>
                </a:lnTo>
                <a:lnTo>
                  <a:pt x="221" y="331"/>
                </a:lnTo>
                <a:lnTo>
                  <a:pt x="221" y="336"/>
                </a:lnTo>
                <a:lnTo>
                  <a:pt x="221" y="345"/>
                </a:lnTo>
                <a:lnTo>
                  <a:pt x="221" y="355"/>
                </a:lnTo>
                <a:lnTo>
                  <a:pt x="221" y="364"/>
                </a:lnTo>
                <a:lnTo>
                  <a:pt x="221" y="374"/>
                </a:lnTo>
                <a:lnTo>
                  <a:pt x="221" y="379"/>
                </a:lnTo>
                <a:lnTo>
                  <a:pt x="221" y="384"/>
                </a:lnTo>
                <a:lnTo>
                  <a:pt x="221" y="388"/>
                </a:lnTo>
                <a:lnTo>
                  <a:pt x="221" y="398"/>
                </a:lnTo>
                <a:lnTo>
                  <a:pt x="221" y="403"/>
                </a:lnTo>
                <a:lnTo>
                  <a:pt x="164" y="384"/>
                </a:lnTo>
                <a:lnTo>
                  <a:pt x="82" y="360"/>
                </a:lnTo>
                <a:lnTo>
                  <a:pt x="44" y="350"/>
                </a:lnTo>
                <a:lnTo>
                  <a:pt x="0" y="340"/>
                </a:lnTo>
                <a:lnTo>
                  <a:pt x="0" y="331"/>
                </a:lnTo>
                <a:lnTo>
                  <a:pt x="15" y="336"/>
                </a:lnTo>
                <a:lnTo>
                  <a:pt x="24" y="340"/>
                </a:lnTo>
                <a:lnTo>
                  <a:pt x="34" y="340"/>
                </a:lnTo>
                <a:lnTo>
                  <a:pt x="34" y="336"/>
                </a:lnTo>
                <a:lnTo>
                  <a:pt x="39" y="336"/>
                </a:lnTo>
                <a:lnTo>
                  <a:pt x="44" y="321"/>
                </a:lnTo>
                <a:lnTo>
                  <a:pt x="44" y="316"/>
                </a:lnTo>
                <a:lnTo>
                  <a:pt x="53" y="326"/>
                </a:lnTo>
                <a:lnTo>
                  <a:pt x="48" y="326"/>
                </a:lnTo>
                <a:lnTo>
                  <a:pt x="53" y="331"/>
                </a:lnTo>
                <a:lnTo>
                  <a:pt x="58" y="331"/>
                </a:lnTo>
                <a:lnTo>
                  <a:pt x="63" y="331"/>
                </a:lnTo>
                <a:lnTo>
                  <a:pt x="68" y="331"/>
                </a:lnTo>
                <a:lnTo>
                  <a:pt x="72" y="331"/>
                </a:lnTo>
                <a:lnTo>
                  <a:pt x="77" y="336"/>
                </a:lnTo>
                <a:lnTo>
                  <a:pt x="82" y="336"/>
                </a:lnTo>
                <a:lnTo>
                  <a:pt x="87" y="340"/>
                </a:lnTo>
                <a:lnTo>
                  <a:pt x="82" y="336"/>
                </a:lnTo>
                <a:lnTo>
                  <a:pt x="87" y="336"/>
                </a:lnTo>
                <a:lnTo>
                  <a:pt x="87" y="331"/>
                </a:lnTo>
                <a:lnTo>
                  <a:pt x="92" y="331"/>
                </a:lnTo>
                <a:lnTo>
                  <a:pt x="96" y="331"/>
                </a:lnTo>
                <a:lnTo>
                  <a:pt x="92" y="331"/>
                </a:lnTo>
                <a:lnTo>
                  <a:pt x="87" y="331"/>
                </a:lnTo>
                <a:lnTo>
                  <a:pt x="82" y="326"/>
                </a:lnTo>
                <a:lnTo>
                  <a:pt x="87" y="326"/>
                </a:lnTo>
                <a:lnTo>
                  <a:pt x="82" y="326"/>
                </a:lnTo>
                <a:lnTo>
                  <a:pt x="77" y="326"/>
                </a:lnTo>
                <a:lnTo>
                  <a:pt x="77" y="321"/>
                </a:lnTo>
                <a:lnTo>
                  <a:pt x="72" y="326"/>
                </a:lnTo>
                <a:lnTo>
                  <a:pt x="72" y="321"/>
                </a:lnTo>
                <a:lnTo>
                  <a:pt x="72" y="316"/>
                </a:lnTo>
                <a:lnTo>
                  <a:pt x="82" y="316"/>
                </a:lnTo>
                <a:lnTo>
                  <a:pt x="87" y="316"/>
                </a:lnTo>
                <a:lnTo>
                  <a:pt x="96" y="321"/>
                </a:lnTo>
                <a:lnTo>
                  <a:pt x="106" y="331"/>
                </a:lnTo>
                <a:lnTo>
                  <a:pt x="116" y="336"/>
                </a:lnTo>
                <a:lnTo>
                  <a:pt x="120" y="336"/>
                </a:lnTo>
                <a:lnTo>
                  <a:pt x="125" y="331"/>
                </a:lnTo>
                <a:lnTo>
                  <a:pt x="125" y="336"/>
                </a:lnTo>
                <a:lnTo>
                  <a:pt x="125" y="340"/>
                </a:lnTo>
                <a:lnTo>
                  <a:pt x="130" y="340"/>
                </a:lnTo>
                <a:lnTo>
                  <a:pt x="149" y="345"/>
                </a:lnTo>
                <a:lnTo>
                  <a:pt x="154" y="340"/>
                </a:lnTo>
                <a:lnTo>
                  <a:pt x="159" y="340"/>
                </a:lnTo>
                <a:lnTo>
                  <a:pt x="154" y="336"/>
                </a:lnTo>
                <a:lnTo>
                  <a:pt x="159" y="331"/>
                </a:lnTo>
                <a:lnTo>
                  <a:pt x="154" y="336"/>
                </a:lnTo>
                <a:lnTo>
                  <a:pt x="154" y="331"/>
                </a:lnTo>
                <a:lnTo>
                  <a:pt x="149" y="331"/>
                </a:lnTo>
                <a:lnTo>
                  <a:pt x="154" y="331"/>
                </a:lnTo>
                <a:lnTo>
                  <a:pt x="149" y="331"/>
                </a:lnTo>
                <a:lnTo>
                  <a:pt x="149" y="326"/>
                </a:lnTo>
                <a:lnTo>
                  <a:pt x="149" y="321"/>
                </a:lnTo>
                <a:lnTo>
                  <a:pt x="154" y="321"/>
                </a:lnTo>
                <a:lnTo>
                  <a:pt x="149" y="321"/>
                </a:lnTo>
                <a:lnTo>
                  <a:pt x="144" y="321"/>
                </a:lnTo>
                <a:lnTo>
                  <a:pt x="149" y="321"/>
                </a:lnTo>
                <a:lnTo>
                  <a:pt x="144" y="321"/>
                </a:lnTo>
                <a:lnTo>
                  <a:pt x="135" y="312"/>
                </a:lnTo>
                <a:lnTo>
                  <a:pt x="130" y="321"/>
                </a:lnTo>
                <a:lnTo>
                  <a:pt x="130" y="326"/>
                </a:lnTo>
                <a:lnTo>
                  <a:pt x="135" y="312"/>
                </a:lnTo>
                <a:lnTo>
                  <a:pt x="130" y="312"/>
                </a:lnTo>
                <a:lnTo>
                  <a:pt x="130" y="302"/>
                </a:lnTo>
                <a:lnTo>
                  <a:pt x="130" y="297"/>
                </a:lnTo>
                <a:lnTo>
                  <a:pt x="125" y="297"/>
                </a:lnTo>
                <a:lnTo>
                  <a:pt x="120" y="302"/>
                </a:lnTo>
                <a:lnTo>
                  <a:pt x="116" y="302"/>
                </a:lnTo>
                <a:lnTo>
                  <a:pt x="111" y="297"/>
                </a:lnTo>
                <a:lnTo>
                  <a:pt x="106" y="288"/>
                </a:lnTo>
                <a:lnTo>
                  <a:pt x="101" y="288"/>
                </a:lnTo>
                <a:lnTo>
                  <a:pt x="96" y="288"/>
                </a:lnTo>
                <a:lnTo>
                  <a:pt x="92" y="288"/>
                </a:lnTo>
                <a:lnTo>
                  <a:pt x="87" y="288"/>
                </a:lnTo>
                <a:lnTo>
                  <a:pt x="82" y="283"/>
                </a:lnTo>
                <a:lnTo>
                  <a:pt x="77" y="283"/>
                </a:lnTo>
                <a:lnTo>
                  <a:pt x="68" y="288"/>
                </a:lnTo>
                <a:lnTo>
                  <a:pt x="63" y="288"/>
                </a:lnTo>
                <a:lnTo>
                  <a:pt x="58" y="288"/>
                </a:lnTo>
                <a:lnTo>
                  <a:pt x="53" y="292"/>
                </a:lnTo>
                <a:lnTo>
                  <a:pt x="48" y="288"/>
                </a:lnTo>
                <a:lnTo>
                  <a:pt x="44" y="288"/>
                </a:lnTo>
                <a:lnTo>
                  <a:pt x="39" y="288"/>
                </a:lnTo>
                <a:lnTo>
                  <a:pt x="24" y="292"/>
                </a:lnTo>
                <a:lnTo>
                  <a:pt x="10" y="297"/>
                </a:lnTo>
                <a:lnTo>
                  <a:pt x="0" y="302"/>
                </a:lnTo>
                <a:lnTo>
                  <a:pt x="0" y="297"/>
                </a:lnTo>
                <a:lnTo>
                  <a:pt x="0" y="292"/>
                </a:lnTo>
                <a:lnTo>
                  <a:pt x="0" y="278"/>
                </a:lnTo>
                <a:lnTo>
                  <a:pt x="0" y="268"/>
                </a:lnTo>
                <a:lnTo>
                  <a:pt x="0" y="259"/>
                </a:lnTo>
                <a:lnTo>
                  <a:pt x="0" y="249"/>
                </a:lnTo>
                <a:lnTo>
                  <a:pt x="0" y="240"/>
                </a:lnTo>
                <a:lnTo>
                  <a:pt x="0" y="235"/>
                </a:lnTo>
                <a:lnTo>
                  <a:pt x="0" y="211"/>
                </a:lnTo>
                <a:lnTo>
                  <a:pt x="0" y="206"/>
                </a:lnTo>
                <a:lnTo>
                  <a:pt x="0" y="201"/>
                </a:lnTo>
                <a:lnTo>
                  <a:pt x="0" y="196"/>
                </a:lnTo>
                <a:lnTo>
                  <a:pt x="0" y="192"/>
                </a:lnTo>
                <a:lnTo>
                  <a:pt x="0" y="187"/>
                </a:lnTo>
                <a:lnTo>
                  <a:pt x="0" y="182"/>
                </a:lnTo>
                <a:lnTo>
                  <a:pt x="0" y="177"/>
                </a:lnTo>
                <a:lnTo>
                  <a:pt x="0" y="172"/>
                </a:lnTo>
                <a:lnTo>
                  <a:pt x="0" y="168"/>
                </a:lnTo>
                <a:lnTo>
                  <a:pt x="0" y="163"/>
                </a:lnTo>
                <a:lnTo>
                  <a:pt x="0" y="158"/>
                </a:lnTo>
                <a:lnTo>
                  <a:pt x="0" y="153"/>
                </a:lnTo>
                <a:lnTo>
                  <a:pt x="0" y="148"/>
                </a:lnTo>
                <a:lnTo>
                  <a:pt x="0" y="139"/>
                </a:lnTo>
                <a:close/>
              </a:path>
            </a:pathLst>
          </a:custGeom>
          <a:solidFill>
            <a:srgbClr val="0000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504" name="Freeform 1062"/>
          <p:cNvSpPr>
            <a:spLocks/>
          </p:cNvSpPr>
          <p:nvPr/>
        </p:nvSpPr>
        <p:spPr bwMode="auto">
          <a:xfrm>
            <a:off x="1528384" y="587655"/>
            <a:ext cx="495300" cy="461665"/>
          </a:xfrm>
          <a:custGeom>
            <a:avLst/>
            <a:gdLst>
              <a:gd name="T0" fmla="*/ 495300 w 312"/>
              <a:gd name="T1" fmla="*/ 122238 h 245"/>
              <a:gd name="T2" fmla="*/ 495300 w 312"/>
              <a:gd name="T3" fmla="*/ 152400 h 245"/>
              <a:gd name="T4" fmla="*/ 449263 w 312"/>
              <a:gd name="T5" fmla="*/ 236538 h 245"/>
              <a:gd name="T6" fmla="*/ 449263 w 312"/>
              <a:gd name="T7" fmla="*/ 288925 h 245"/>
              <a:gd name="T8" fmla="*/ 449263 w 312"/>
              <a:gd name="T9" fmla="*/ 319088 h 245"/>
              <a:gd name="T10" fmla="*/ 449263 w 312"/>
              <a:gd name="T11" fmla="*/ 350838 h 245"/>
              <a:gd name="T12" fmla="*/ 396875 w 312"/>
              <a:gd name="T13" fmla="*/ 350838 h 245"/>
              <a:gd name="T14" fmla="*/ 312737 w 312"/>
              <a:gd name="T15" fmla="*/ 350838 h 245"/>
              <a:gd name="T16" fmla="*/ 282575 w 312"/>
              <a:gd name="T17" fmla="*/ 342900 h 245"/>
              <a:gd name="T18" fmla="*/ 250825 w 312"/>
              <a:gd name="T19" fmla="*/ 342900 h 245"/>
              <a:gd name="T20" fmla="*/ 212725 w 312"/>
              <a:gd name="T21" fmla="*/ 342900 h 245"/>
              <a:gd name="T22" fmla="*/ 152400 w 312"/>
              <a:gd name="T23" fmla="*/ 342900 h 245"/>
              <a:gd name="T24" fmla="*/ 122238 w 312"/>
              <a:gd name="T25" fmla="*/ 350838 h 245"/>
              <a:gd name="T26" fmla="*/ 106363 w 312"/>
              <a:gd name="T27" fmla="*/ 365125 h 245"/>
              <a:gd name="T28" fmla="*/ 84137 w 312"/>
              <a:gd name="T29" fmla="*/ 373063 h 245"/>
              <a:gd name="T30" fmla="*/ 60325 w 312"/>
              <a:gd name="T31" fmla="*/ 365125 h 245"/>
              <a:gd name="T32" fmla="*/ 30163 w 312"/>
              <a:gd name="T33" fmla="*/ 373063 h 245"/>
              <a:gd name="T34" fmla="*/ 15875 w 312"/>
              <a:gd name="T35" fmla="*/ 388938 h 245"/>
              <a:gd name="T36" fmla="*/ 0 w 312"/>
              <a:gd name="T37" fmla="*/ 373063 h 245"/>
              <a:gd name="T38" fmla="*/ 15875 w 312"/>
              <a:gd name="T39" fmla="*/ 357188 h 245"/>
              <a:gd name="T40" fmla="*/ 22225 w 312"/>
              <a:gd name="T41" fmla="*/ 350838 h 245"/>
              <a:gd name="T42" fmla="*/ 46037 w 312"/>
              <a:gd name="T43" fmla="*/ 342900 h 245"/>
              <a:gd name="T44" fmla="*/ 68262 w 312"/>
              <a:gd name="T45" fmla="*/ 350838 h 245"/>
              <a:gd name="T46" fmla="*/ 84137 w 312"/>
              <a:gd name="T47" fmla="*/ 327025 h 245"/>
              <a:gd name="T48" fmla="*/ 98425 w 312"/>
              <a:gd name="T49" fmla="*/ 319088 h 245"/>
              <a:gd name="T50" fmla="*/ 114300 w 312"/>
              <a:gd name="T51" fmla="*/ 304800 h 245"/>
              <a:gd name="T52" fmla="*/ 114300 w 312"/>
              <a:gd name="T53" fmla="*/ 288925 h 245"/>
              <a:gd name="T54" fmla="*/ 98425 w 312"/>
              <a:gd name="T55" fmla="*/ 288925 h 245"/>
              <a:gd name="T56" fmla="*/ 98425 w 312"/>
              <a:gd name="T57" fmla="*/ 258763 h 245"/>
              <a:gd name="T58" fmla="*/ 98425 w 312"/>
              <a:gd name="T59" fmla="*/ 258763 h 245"/>
              <a:gd name="T60" fmla="*/ 98425 w 312"/>
              <a:gd name="T61" fmla="*/ 242888 h 245"/>
              <a:gd name="T62" fmla="*/ 92075 w 312"/>
              <a:gd name="T63" fmla="*/ 220663 h 245"/>
              <a:gd name="T64" fmla="*/ 76200 w 312"/>
              <a:gd name="T65" fmla="*/ 212725 h 245"/>
              <a:gd name="T66" fmla="*/ 76200 w 312"/>
              <a:gd name="T67" fmla="*/ 198438 h 245"/>
              <a:gd name="T68" fmla="*/ 76200 w 312"/>
              <a:gd name="T69" fmla="*/ 182563 h 245"/>
              <a:gd name="T70" fmla="*/ 76200 w 312"/>
              <a:gd name="T71" fmla="*/ 166688 h 245"/>
              <a:gd name="T72" fmla="*/ 84137 w 312"/>
              <a:gd name="T73" fmla="*/ 160338 h 245"/>
              <a:gd name="T74" fmla="*/ 106363 w 312"/>
              <a:gd name="T75" fmla="*/ 152400 h 245"/>
              <a:gd name="T76" fmla="*/ 106363 w 312"/>
              <a:gd name="T77" fmla="*/ 136525 h 245"/>
              <a:gd name="T78" fmla="*/ 114300 w 312"/>
              <a:gd name="T79" fmla="*/ 128588 h 245"/>
              <a:gd name="T80" fmla="*/ 122238 w 312"/>
              <a:gd name="T81" fmla="*/ 122238 h 245"/>
              <a:gd name="T82" fmla="*/ 136525 w 312"/>
              <a:gd name="T83" fmla="*/ 106363 h 245"/>
              <a:gd name="T84" fmla="*/ 144462 w 312"/>
              <a:gd name="T85" fmla="*/ 98425 h 245"/>
              <a:gd name="T86" fmla="*/ 144462 w 312"/>
              <a:gd name="T87" fmla="*/ 90488 h 245"/>
              <a:gd name="T88" fmla="*/ 152400 w 312"/>
              <a:gd name="T89" fmla="*/ 76200 h 245"/>
              <a:gd name="T90" fmla="*/ 144462 w 312"/>
              <a:gd name="T91" fmla="*/ 52388 h 245"/>
              <a:gd name="T92" fmla="*/ 152400 w 312"/>
              <a:gd name="T93" fmla="*/ 38100 h 245"/>
              <a:gd name="T94" fmla="*/ 212725 w 312"/>
              <a:gd name="T95" fmla="*/ 52388 h 245"/>
              <a:gd name="T96" fmla="*/ 236538 w 312"/>
              <a:gd name="T97" fmla="*/ 76200 h 245"/>
              <a:gd name="T98" fmla="*/ 274637 w 312"/>
              <a:gd name="T99" fmla="*/ 76200 h 245"/>
              <a:gd name="T100" fmla="*/ 327025 w 312"/>
              <a:gd name="T101" fmla="*/ 68263 h 245"/>
              <a:gd name="T102" fmla="*/ 334962 w 312"/>
              <a:gd name="T103" fmla="*/ 46038 h 245"/>
              <a:gd name="T104" fmla="*/ 342900 w 312"/>
              <a:gd name="T105" fmla="*/ 22225 h 245"/>
              <a:gd name="T106" fmla="*/ 350837 w 312"/>
              <a:gd name="T107" fmla="*/ 0 h 245"/>
              <a:gd name="T108" fmla="*/ 449263 w 312"/>
              <a:gd name="T109" fmla="*/ 22225 h 245"/>
              <a:gd name="T110" fmla="*/ 487363 w 312"/>
              <a:gd name="T111" fmla="*/ 46038 h 245"/>
              <a:gd name="T112" fmla="*/ 495300 w 312"/>
              <a:gd name="T113" fmla="*/ 76200 h 245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312"/>
              <a:gd name="T172" fmla="*/ 0 h 245"/>
              <a:gd name="T173" fmla="*/ 312 w 312"/>
              <a:gd name="T174" fmla="*/ 245 h 245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312" h="245">
                <a:moveTo>
                  <a:pt x="312" y="57"/>
                </a:moveTo>
                <a:lnTo>
                  <a:pt x="312" y="62"/>
                </a:lnTo>
                <a:lnTo>
                  <a:pt x="312" y="72"/>
                </a:lnTo>
                <a:lnTo>
                  <a:pt x="312" y="77"/>
                </a:lnTo>
                <a:lnTo>
                  <a:pt x="312" y="81"/>
                </a:lnTo>
                <a:lnTo>
                  <a:pt x="312" y="86"/>
                </a:lnTo>
                <a:lnTo>
                  <a:pt x="312" y="91"/>
                </a:lnTo>
                <a:lnTo>
                  <a:pt x="312" y="96"/>
                </a:lnTo>
                <a:lnTo>
                  <a:pt x="312" y="115"/>
                </a:lnTo>
                <a:lnTo>
                  <a:pt x="312" y="149"/>
                </a:lnTo>
                <a:lnTo>
                  <a:pt x="302" y="149"/>
                </a:lnTo>
                <a:lnTo>
                  <a:pt x="283" y="149"/>
                </a:lnTo>
                <a:lnTo>
                  <a:pt x="283" y="153"/>
                </a:lnTo>
                <a:lnTo>
                  <a:pt x="283" y="173"/>
                </a:lnTo>
                <a:lnTo>
                  <a:pt x="283" y="177"/>
                </a:lnTo>
                <a:lnTo>
                  <a:pt x="283" y="182"/>
                </a:lnTo>
                <a:lnTo>
                  <a:pt x="283" y="187"/>
                </a:lnTo>
                <a:lnTo>
                  <a:pt x="283" y="192"/>
                </a:lnTo>
                <a:lnTo>
                  <a:pt x="283" y="197"/>
                </a:lnTo>
                <a:lnTo>
                  <a:pt x="283" y="201"/>
                </a:lnTo>
                <a:lnTo>
                  <a:pt x="283" y="206"/>
                </a:lnTo>
                <a:lnTo>
                  <a:pt x="283" y="211"/>
                </a:lnTo>
                <a:lnTo>
                  <a:pt x="283" y="216"/>
                </a:lnTo>
                <a:lnTo>
                  <a:pt x="283" y="221"/>
                </a:lnTo>
                <a:lnTo>
                  <a:pt x="274" y="221"/>
                </a:lnTo>
                <a:lnTo>
                  <a:pt x="264" y="221"/>
                </a:lnTo>
                <a:lnTo>
                  <a:pt x="259" y="221"/>
                </a:lnTo>
                <a:lnTo>
                  <a:pt x="250" y="221"/>
                </a:lnTo>
                <a:lnTo>
                  <a:pt x="211" y="221"/>
                </a:lnTo>
                <a:lnTo>
                  <a:pt x="206" y="221"/>
                </a:lnTo>
                <a:lnTo>
                  <a:pt x="202" y="221"/>
                </a:lnTo>
                <a:lnTo>
                  <a:pt x="197" y="221"/>
                </a:lnTo>
                <a:lnTo>
                  <a:pt x="192" y="216"/>
                </a:lnTo>
                <a:lnTo>
                  <a:pt x="187" y="216"/>
                </a:lnTo>
                <a:lnTo>
                  <a:pt x="182" y="216"/>
                </a:lnTo>
                <a:lnTo>
                  <a:pt x="178" y="216"/>
                </a:lnTo>
                <a:lnTo>
                  <a:pt x="173" y="216"/>
                </a:lnTo>
                <a:lnTo>
                  <a:pt x="168" y="216"/>
                </a:lnTo>
                <a:lnTo>
                  <a:pt x="163" y="216"/>
                </a:lnTo>
                <a:lnTo>
                  <a:pt x="158" y="216"/>
                </a:lnTo>
                <a:lnTo>
                  <a:pt x="154" y="216"/>
                </a:lnTo>
                <a:lnTo>
                  <a:pt x="149" y="216"/>
                </a:lnTo>
                <a:lnTo>
                  <a:pt x="139" y="216"/>
                </a:lnTo>
                <a:lnTo>
                  <a:pt x="134" y="216"/>
                </a:lnTo>
                <a:lnTo>
                  <a:pt x="115" y="216"/>
                </a:lnTo>
                <a:lnTo>
                  <a:pt x="110" y="216"/>
                </a:lnTo>
                <a:lnTo>
                  <a:pt x="101" y="216"/>
                </a:lnTo>
                <a:lnTo>
                  <a:pt x="96" y="216"/>
                </a:lnTo>
                <a:lnTo>
                  <a:pt x="91" y="216"/>
                </a:lnTo>
                <a:lnTo>
                  <a:pt x="82" y="216"/>
                </a:lnTo>
                <a:lnTo>
                  <a:pt x="77" y="216"/>
                </a:lnTo>
                <a:lnTo>
                  <a:pt x="77" y="221"/>
                </a:lnTo>
                <a:lnTo>
                  <a:pt x="72" y="221"/>
                </a:lnTo>
                <a:lnTo>
                  <a:pt x="72" y="225"/>
                </a:lnTo>
                <a:lnTo>
                  <a:pt x="72" y="230"/>
                </a:lnTo>
                <a:lnTo>
                  <a:pt x="67" y="230"/>
                </a:lnTo>
                <a:lnTo>
                  <a:pt x="62" y="230"/>
                </a:lnTo>
                <a:lnTo>
                  <a:pt x="62" y="235"/>
                </a:lnTo>
                <a:lnTo>
                  <a:pt x="58" y="235"/>
                </a:lnTo>
                <a:lnTo>
                  <a:pt x="53" y="235"/>
                </a:lnTo>
                <a:lnTo>
                  <a:pt x="48" y="235"/>
                </a:lnTo>
                <a:lnTo>
                  <a:pt x="43" y="235"/>
                </a:lnTo>
                <a:lnTo>
                  <a:pt x="43" y="230"/>
                </a:lnTo>
                <a:lnTo>
                  <a:pt x="38" y="230"/>
                </a:lnTo>
                <a:lnTo>
                  <a:pt x="34" y="235"/>
                </a:lnTo>
                <a:lnTo>
                  <a:pt x="29" y="235"/>
                </a:lnTo>
                <a:lnTo>
                  <a:pt x="24" y="235"/>
                </a:lnTo>
                <a:lnTo>
                  <a:pt x="19" y="235"/>
                </a:lnTo>
                <a:lnTo>
                  <a:pt x="14" y="235"/>
                </a:lnTo>
                <a:lnTo>
                  <a:pt x="14" y="240"/>
                </a:lnTo>
                <a:lnTo>
                  <a:pt x="10" y="240"/>
                </a:lnTo>
                <a:lnTo>
                  <a:pt x="10" y="245"/>
                </a:lnTo>
                <a:lnTo>
                  <a:pt x="5" y="245"/>
                </a:lnTo>
                <a:lnTo>
                  <a:pt x="0" y="245"/>
                </a:lnTo>
                <a:lnTo>
                  <a:pt x="0" y="240"/>
                </a:lnTo>
                <a:lnTo>
                  <a:pt x="0" y="235"/>
                </a:lnTo>
                <a:lnTo>
                  <a:pt x="5" y="235"/>
                </a:lnTo>
                <a:lnTo>
                  <a:pt x="5" y="230"/>
                </a:lnTo>
                <a:lnTo>
                  <a:pt x="5" y="225"/>
                </a:lnTo>
                <a:lnTo>
                  <a:pt x="10" y="225"/>
                </a:lnTo>
                <a:lnTo>
                  <a:pt x="10" y="221"/>
                </a:lnTo>
                <a:lnTo>
                  <a:pt x="14" y="221"/>
                </a:lnTo>
                <a:lnTo>
                  <a:pt x="10" y="221"/>
                </a:lnTo>
                <a:lnTo>
                  <a:pt x="14" y="221"/>
                </a:lnTo>
                <a:lnTo>
                  <a:pt x="19" y="221"/>
                </a:lnTo>
                <a:lnTo>
                  <a:pt x="19" y="216"/>
                </a:lnTo>
                <a:lnTo>
                  <a:pt x="24" y="216"/>
                </a:lnTo>
                <a:lnTo>
                  <a:pt x="29" y="216"/>
                </a:lnTo>
                <a:lnTo>
                  <a:pt x="34" y="216"/>
                </a:lnTo>
                <a:lnTo>
                  <a:pt x="38" y="216"/>
                </a:lnTo>
                <a:lnTo>
                  <a:pt x="43" y="216"/>
                </a:lnTo>
                <a:lnTo>
                  <a:pt x="43" y="221"/>
                </a:lnTo>
                <a:lnTo>
                  <a:pt x="48" y="216"/>
                </a:lnTo>
                <a:lnTo>
                  <a:pt x="53" y="216"/>
                </a:lnTo>
                <a:lnTo>
                  <a:pt x="53" y="211"/>
                </a:lnTo>
                <a:lnTo>
                  <a:pt x="53" y="206"/>
                </a:lnTo>
                <a:lnTo>
                  <a:pt x="58" y="211"/>
                </a:lnTo>
                <a:lnTo>
                  <a:pt x="58" y="206"/>
                </a:lnTo>
                <a:lnTo>
                  <a:pt x="58" y="201"/>
                </a:lnTo>
                <a:lnTo>
                  <a:pt x="62" y="201"/>
                </a:lnTo>
                <a:lnTo>
                  <a:pt x="67" y="201"/>
                </a:lnTo>
                <a:lnTo>
                  <a:pt x="67" y="197"/>
                </a:lnTo>
                <a:lnTo>
                  <a:pt x="67" y="192"/>
                </a:lnTo>
                <a:lnTo>
                  <a:pt x="72" y="192"/>
                </a:lnTo>
                <a:lnTo>
                  <a:pt x="77" y="192"/>
                </a:lnTo>
                <a:lnTo>
                  <a:pt x="77" y="187"/>
                </a:lnTo>
                <a:lnTo>
                  <a:pt x="72" y="187"/>
                </a:lnTo>
                <a:lnTo>
                  <a:pt x="72" y="182"/>
                </a:lnTo>
                <a:lnTo>
                  <a:pt x="67" y="182"/>
                </a:lnTo>
                <a:lnTo>
                  <a:pt x="62" y="182"/>
                </a:lnTo>
                <a:lnTo>
                  <a:pt x="62" y="177"/>
                </a:lnTo>
                <a:lnTo>
                  <a:pt x="62" y="182"/>
                </a:lnTo>
                <a:lnTo>
                  <a:pt x="62" y="177"/>
                </a:lnTo>
                <a:lnTo>
                  <a:pt x="62" y="173"/>
                </a:lnTo>
                <a:lnTo>
                  <a:pt x="62" y="168"/>
                </a:lnTo>
                <a:lnTo>
                  <a:pt x="62" y="163"/>
                </a:lnTo>
                <a:lnTo>
                  <a:pt x="62" y="168"/>
                </a:lnTo>
                <a:lnTo>
                  <a:pt x="67" y="168"/>
                </a:lnTo>
                <a:lnTo>
                  <a:pt x="67" y="163"/>
                </a:lnTo>
                <a:lnTo>
                  <a:pt x="62" y="163"/>
                </a:lnTo>
                <a:lnTo>
                  <a:pt x="62" y="158"/>
                </a:lnTo>
                <a:lnTo>
                  <a:pt x="67" y="158"/>
                </a:lnTo>
                <a:lnTo>
                  <a:pt x="62" y="158"/>
                </a:lnTo>
                <a:lnTo>
                  <a:pt x="62" y="153"/>
                </a:lnTo>
                <a:lnTo>
                  <a:pt x="58" y="153"/>
                </a:lnTo>
                <a:lnTo>
                  <a:pt x="58" y="149"/>
                </a:lnTo>
                <a:lnTo>
                  <a:pt x="58" y="144"/>
                </a:lnTo>
                <a:lnTo>
                  <a:pt x="58" y="139"/>
                </a:lnTo>
                <a:lnTo>
                  <a:pt x="58" y="134"/>
                </a:lnTo>
                <a:lnTo>
                  <a:pt x="53" y="134"/>
                </a:lnTo>
                <a:lnTo>
                  <a:pt x="53" y="139"/>
                </a:lnTo>
                <a:lnTo>
                  <a:pt x="48" y="134"/>
                </a:lnTo>
                <a:lnTo>
                  <a:pt x="48" y="129"/>
                </a:lnTo>
                <a:lnTo>
                  <a:pt x="43" y="129"/>
                </a:lnTo>
                <a:lnTo>
                  <a:pt x="48" y="129"/>
                </a:lnTo>
                <a:lnTo>
                  <a:pt x="48" y="125"/>
                </a:lnTo>
                <a:lnTo>
                  <a:pt x="48" y="120"/>
                </a:lnTo>
                <a:lnTo>
                  <a:pt x="43" y="120"/>
                </a:lnTo>
                <a:lnTo>
                  <a:pt x="48" y="120"/>
                </a:lnTo>
                <a:lnTo>
                  <a:pt x="48" y="115"/>
                </a:lnTo>
                <a:lnTo>
                  <a:pt x="48" y="110"/>
                </a:lnTo>
                <a:lnTo>
                  <a:pt x="43" y="110"/>
                </a:lnTo>
                <a:lnTo>
                  <a:pt x="48" y="110"/>
                </a:lnTo>
                <a:lnTo>
                  <a:pt x="48" y="105"/>
                </a:lnTo>
                <a:lnTo>
                  <a:pt x="53" y="105"/>
                </a:lnTo>
                <a:lnTo>
                  <a:pt x="53" y="101"/>
                </a:lnTo>
                <a:lnTo>
                  <a:pt x="53" y="105"/>
                </a:lnTo>
                <a:lnTo>
                  <a:pt x="53" y="101"/>
                </a:lnTo>
                <a:lnTo>
                  <a:pt x="58" y="101"/>
                </a:lnTo>
                <a:lnTo>
                  <a:pt x="58" y="96"/>
                </a:lnTo>
                <a:lnTo>
                  <a:pt x="62" y="96"/>
                </a:lnTo>
                <a:lnTo>
                  <a:pt x="67" y="96"/>
                </a:lnTo>
                <a:lnTo>
                  <a:pt x="72" y="96"/>
                </a:lnTo>
                <a:lnTo>
                  <a:pt x="72" y="91"/>
                </a:lnTo>
                <a:lnTo>
                  <a:pt x="67" y="91"/>
                </a:lnTo>
                <a:lnTo>
                  <a:pt x="67" y="86"/>
                </a:lnTo>
                <a:lnTo>
                  <a:pt x="67" y="81"/>
                </a:lnTo>
                <a:lnTo>
                  <a:pt x="67" y="86"/>
                </a:lnTo>
                <a:lnTo>
                  <a:pt x="72" y="86"/>
                </a:lnTo>
                <a:lnTo>
                  <a:pt x="72" y="81"/>
                </a:lnTo>
                <a:lnTo>
                  <a:pt x="72" y="77"/>
                </a:lnTo>
                <a:lnTo>
                  <a:pt x="77" y="77"/>
                </a:lnTo>
                <a:lnTo>
                  <a:pt x="77" y="72"/>
                </a:lnTo>
                <a:lnTo>
                  <a:pt x="77" y="77"/>
                </a:lnTo>
                <a:lnTo>
                  <a:pt x="82" y="77"/>
                </a:lnTo>
                <a:lnTo>
                  <a:pt x="82" y="72"/>
                </a:lnTo>
                <a:lnTo>
                  <a:pt x="82" y="67"/>
                </a:lnTo>
                <a:lnTo>
                  <a:pt x="86" y="67"/>
                </a:lnTo>
                <a:lnTo>
                  <a:pt x="91" y="67"/>
                </a:lnTo>
                <a:lnTo>
                  <a:pt x="86" y="67"/>
                </a:lnTo>
                <a:lnTo>
                  <a:pt x="86" y="62"/>
                </a:lnTo>
                <a:lnTo>
                  <a:pt x="91" y="62"/>
                </a:lnTo>
                <a:lnTo>
                  <a:pt x="91" y="57"/>
                </a:lnTo>
                <a:lnTo>
                  <a:pt x="91" y="62"/>
                </a:lnTo>
                <a:lnTo>
                  <a:pt x="96" y="57"/>
                </a:lnTo>
                <a:lnTo>
                  <a:pt x="91" y="57"/>
                </a:lnTo>
                <a:lnTo>
                  <a:pt x="96" y="53"/>
                </a:lnTo>
                <a:lnTo>
                  <a:pt x="91" y="53"/>
                </a:lnTo>
                <a:lnTo>
                  <a:pt x="91" y="48"/>
                </a:lnTo>
                <a:lnTo>
                  <a:pt x="96" y="48"/>
                </a:lnTo>
                <a:lnTo>
                  <a:pt x="91" y="48"/>
                </a:lnTo>
                <a:lnTo>
                  <a:pt x="91" y="43"/>
                </a:lnTo>
                <a:lnTo>
                  <a:pt x="91" y="38"/>
                </a:lnTo>
                <a:lnTo>
                  <a:pt x="91" y="33"/>
                </a:lnTo>
                <a:lnTo>
                  <a:pt x="96" y="33"/>
                </a:lnTo>
                <a:lnTo>
                  <a:pt x="96" y="29"/>
                </a:lnTo>
                <a:lnTo>
                  <a:pt x="101" y="29"/>
                </a:lnTo>
                <a:lnTo>
                  <a:pt x="96" y="24"/>
                </a:lnTo>
                <a:lnTo>
                  <a:pt x="106" y="24"/>
                </a:lnTo>
                <a:lnTo>
                  <a:pt x="115" y="24"/>
                </a:lnTo>
                <a:lnTo>
                  <a:pt x="134" y="24"/>
                </a:lnTo>
                <a:lnTo>
                  <a:pt x="134" y="33"/>
                </a:lnTo>
                <a:lnTo>
                  <a:pt x="139" y="33"/>
                </a:lnTo>
                <a:lnTo>
                  <a:pt x="144" y="33"/>
                </a:lnTo>
                <a:lnTo>
                  <a:pt x="144" y="48"/>
                </a:lnTo>
                <a:lnTo>
                  <a:pt x="149" y="48"/>
                </a:lnTo>
                <a:lnTo>
                  <a:pt x="154" y="48"/>
                </a:lnTo>
                <a:lnTo>
                  <a:pt x="158" y="48"/>
                </a:lnTo>
                <a:lnTo>
                  <a:pt x="163" y="48"/>
                </a:lnTo>
                <a:lnTo>
                  <a:pt x="173" y="48"/>
                </a:lnTo>
                <a:lnTo>
                  <a:pt x="182" y="48"/>
                </a:lnTo>
                <a:lnTo>
                  <a:pt x="202" y="48"/>
                </a:lnTo>
                <a:lnTo>
                  <a:pt x="206" y="48"/>
                </a:lnTo>
                <a:lnTo>
                  <a:pt x="206" y="43"/>
                </a:lnTo>
                <a:lnTo>
                  <a:pt x="206" y="38"/>
                </a:lnTo>
                <a:lnTo>
                  <a:pt x="206" y="33"/>
                </a:lnTo>
                <a:lnTo>
                  <a:pt x="211" y="33"/>
                </a:lnTo>
                <a:lnTo>
                  <a:pt x="211" y="29"/>
                </a:lnTo>
                <a:lnTo>
                  <a:pt x="211" y="24"/>
                </a:lnTo>
                <a:lnTo>
                  <a:pt x="216" y="24"/>
                </a:lnTo>
                <a:lnTo>
                  <a:pt x="216" y="19"/>
                </a:lnTo>
                <a:lnTo>
                  <a:pt x="216" y="14"/>
                </a:lnTo>
                <a:lnTo>
                  <a:pt x="221" y="14"/>
                </a:lnTo>
                <a:lnTo>
                  <a:pt x="221" y="9"/>
                </a:lnTo>
                <a:lnTo>
                  <a:pt x="221" y="5"/>
                </a:lnTo>
                <a:lnTo>
                  <a:pt x="221" y="0"/>
                </a:lnTo>
                <a:lnTo>
                  <a:pt x="274" y="0"/>
                </a:lnTo>
                <a:lnTo>
                  <a:pt x="278" y="0"/>
                </a:lnTo>
                <a:lnTo>
                  <a:pt x="283" y="0"/>
                </a:lnTo>
                <a:lnTo>
                  <a:pt x="283" y="14"/>
                </a:lnTo>
                <a:lnTo>
                  <a:pt x="283" y="29"/>
                </a:lnTo>
                <a:lnTo>
                  <a:pt x="288" y="29"/>
                </a:lnTo>
                <a:lnTo>
                  <a:pt x="302" y="29"/>
                </a:lnTo>
                <a:lnTo>
                  <a:pt x="307" y="29"/>
                </a:lnTo>
                <a:lnTo>
                  <a:pt x="312" y="29"/>
                </a:lnTo>
                <a:lnTo>
                  <a:pt x="312" y="38"/>
                </a:lnTo>
                <a:lnTo>
                  <a:pt x="312" y="43"/>
                </a:lnTo>
                <a:lnTo>
                  <a:pt x="312" y="48"/>
                </a:lnTo>
                <a:lnTo>
                  <a:pt x="312" y="53"/>
                </a:lnTo>
                <a:lnTo>
                  <a:pt x="312" y="57"/>
                </a:lnTo>
                <a:close/>
              </a:path>
            </a:pathLst>
          </a:custGeom>
          <a:solidFill>
            <a:srgbClr val="0066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531" name="Freeform 1089"/>
          <p:cNvSpPr>
            <a:spLocks/>
          </p:cNvSpPr>
          <p:nvPr/>
        </p:nvSpPr>
        <p:spPr bwMode="auto">
          <a:xfrm>
            <a:off x="4160157" y="4176805"/>
            <a:ext cx="52387" cy="53975"/>
          </a:xfrm>
          <a:custGeom>
            <a:avLst/>
            <a:gdLst>
              <a:gd name="T0" fmla="*/ 7937 w 33"/>
              <a:gd name="T1" fmla="*/ 0 h 34"/>
              <a:gd name="T2" fmla="*/ 14287 w 33"/>
              <a:gd name="T3" fmla="*/ 0 h 34"/>
              <a:gd name="T4" fmla="*/ 22225 w 33"/>
              <a:gd name="T5" fmla="*/ 7937 h 34"/>
              <a:gd name="T6" fmla="*/ 22225 w 33"/>
              <a:gd name="T7" fmla="*/ 15875 h 34"/>
              <a:gd name="T8" fmla="*/ 30162 w 33"/>
              <a:gd name="T9" fmla="*/ 23812 h 34"/>
              <a:gd name="T10" fmla="*/ 30162 w 33"/>
              <a:gd name="T11" fmla="*/ 31750 h 34"/>
              <a:gd name="T12" fmla="*/ 30162 w 33"/>
              <a:gd name="T13" fmla="*/ 23812 h 34"/>
              <a:gd name="T14" fmla="*/ 30162 w 33"/>
              <a:gd name="T15" fmla="*/ 31750 h 34"/>
              <a:gd name="T16" fmla="*/ 38100 w 33"/>
              <a:gd name="T17" fmla="*/ 31750 h 34"/>
              <a:gd name="T18" fmla="*/ 30162 w 33"/>
              <a:gd name="T19" fmla="*/ 31750 h 34"/>
              <a:gd name="T20" fmla="*/ 38100 w 33"/>
              <a:gd name="T21" fmla="*/ 31750 h 34"/>
              <a:gd name="T22" fmla="*/ 38100 w 33"/>
              <a:gd name="T23" fmla="*/ 38100 h 34"/>
              <a:gd name="T24" fmla="*/ 38100 w 33"/>
              <a:gd name="T25" fmla="*/ 31750 h 34"/>
              <a:gd name="T26" fmla="*/ 38100 w 33"/>
              <a:gd name="T27" fmla="*/ 38100 h 34"/>
              <a:gd name="T28" fmla="*/ 38100 w 33"/>
              <a:gd name="T29" fmla="*/ 31750 h 34"/>
              <a:gd name="T30" fmla="*/ 38100 w 33"/>
              <a:gd name="T31" fmla="*/ 38100 h 34"/>
              <a:gd name="T32" fmla="*/ 46037 w 33"/>
              <a:gd name="T33" fmla="*/ 38100 h 34"/>
              <a:gd name="T34" fmla="*/ 38100 w 33"/>
              <a:gd name="T35" fmla="*/ 38100 h 34"/>
              <a:gd name="T36" fmla="*/ 46037 w 33"/>
              <a:gd name="T37" fmla="*/ 38100 h 34"/>
              <a:gd name="T38" fmla="*/ 38100 w 33"/>
              <a:gd name="T39" fmla="*/ 38100 h 34"/>
              <a:gd name="T40" fmla="*/ 46037 w 33"/>
              <a:gd name="T41" fmla="*/ 38100 h 34"/>
              <a:gd name="T42" fmla="*/ 38100 w 33"/>
              <a:gd name="T43" fmla="*/ 38100 h 34"/>
              <a:gd name="T44" fmla="*/ 46037 w 33"/>
              <a:gd name="T45" fmla="*/ 38100 h 34"/>
              <a:gd name="T46" fmla="*/ 38100 w 33"/>
              <a:gd name="T47" fmla="*/ 38100 h 34"/>
              <a:gd name="T48" fmla="*/ 46037 w 33"/>
              <a:gd name="T49" fmla="*/ 38100 h 34"/>
              <a:gd name="T50" fmla="*/ 46037 w 33"/>
              <a:gd name="T51" fmla="*/ 46037 h 34"/>
              <a:gd name="T52" fmla="*/ 46037 w 33"/>
              <a:gd name="T53" fmla="*/ 38100 h 34"/>
              <a:gd name="T54" fmla="*/ 46037 w 33"/>
              <a:gd name="T55" fmla="*/ 46037 h 34"/>
              <a:gd name="T56" fmla="*/ 46037 w 33"/>
              <a:gd name="T57" fmla="*/ 38100 h 34"/>
              <a:gd name="T58" fmla="*/ 52387 w 33"/>
              <a:gd name="T59" fmla="*/ 46037 h 34"/>
              <a:gd name="T60" fmla="*/ 46037 w 33"/>
              <a:gd name="T61" fmla="*/ 46037 h 34"/>
              <a:gd name="T62" fmla="*/ 52387 w 33"/>
              <a:gd name="T63" fmla="*/ 46037 h 34"/>
              <a:gd name="T64" fmla="*/ 46037 w 33"/>
              <a:gd name="T65" fmla="*/ 53975 h 34"/>
              <a:gd name="T66" fmla="*/ 14287 w 33"/>
              <a:gd name="T67" fmla="*/ 23812 h 34"/>
              <a:gd name="T68" fmla="*/ 0 w 33"/>
              <a:gd name="T69" fmla="*/ 0 h 34"/>
              <a:gd name="T70" fmla="*/ 7937 w 33"/>
              <a:gd name="T71" fmla="*/ 0 h 34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33"/>
              <a:gd name="T109" fmla="*/ 0 h 34"/>
              <a:gd name="T110" fmla="*/ 33 w 33"/>
              <a:gd name="T111" fmla="*/ 34 h 34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33" h="34">
                <a:moveTo>
                  <a:pt x="5" y="0"/>
                </a:moveTo>
                <a:lnTo>
                  <a:pt x="9" y="0"/>
                </a:lnTo>
                <a:lnTo>
                  <a:pt x="14" y="5"/>
                </a:lnTo>
                <a:lnTo>
                  <a:pt x="14" y="10"/>
                </a:lnTo>
                <a:lnTo>
                  <a:pt x="19" y="15"/>
                </a:lnTo>
                <a:lnTo>
                  <a:pt x="19" y="20"/>
                </a:lnTo>
                <a:lnTo>
                  <a:pt x="19" y="15"/>
                </a:lnTo>
                <a:lnTo>
                  <a:pt x="19" y="20"/>
                </a:lnTo>
                <a:lnTo>
                  <a:pt x="24" y="20"/>
                </a:lnTo>
                <a:lnTo>
                  <a:pt x="19" y="20"/>
                </a:lnTo>
                <a:lnTo>
                  <a:pt x="24" y="20"/>
                </a:lnTo>
                <a:lnTo>
                  <a:pt x="24" y="24"/>
                </a:lnTo>
                <a:lnTo>
                  <a:pt x="24" y="20"/>
                </a:lnTo>
                <a:lnTo>
                  <a:pt x="24" y="24"/>
                </a:lnTo>
                <a:lnTo>
                  <a:pt x="24" y="20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9" y="29"/>
                </a:lnTo>
                <a:lnTo>
                  <a:pt x="29" y="24"/>
                </a:lnTo>
                <a:lnTo>
                  <a:pt x="29" y="29"/>
                </a:lnTo>
                <a:lnTo>
                  <a:pt x="29" y="24"/>
                </a:lnTo>
                <a:lnTo>
                  <a:pt x="33" y="29"/>
                </a:lnTo>
                <a:lnTo>
                  <a:pt x="29" y="29"/>
                </a:lnTo>
                <a:lnTo>
                  <a:pt x="33" y="29"/>
                </a:lnTo>
                <a:lnTo>
                  <a:pt x="29" y="34"/>
                </a:lnTo>
                <a:lnTo>
                  <a:pt x="9" y="15"/>
                </a:lnTo>
                <a:lnTo>
                  <a:pt x="0" y="0"/>
                </a:lnTo>
                <a:lnTo>
                  <a:pt x="5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534" name="Freeform 1092"/>
          <p:cNvSpPr>
            <a:spLocks/>
          </p:cNvSpPr>
          <p:nvPr/>
        </p:nvSpPr>
        <p:spPr bwMode="auto">
          <a:xfrm>
            <a:off x="4206194" y="4222843"/>
            <a:ext cx="22225" cy="30162"/>
          </a:xfrm>
          <a:custGeom>
            <a:avLst/>
            <a:gdLst>
              <a:gd name="T0" fmla="*/ 22225 w 14"/>
              <a:gd name="T1" fmla="*/ 30162 h 19"/>
              <a:gd name="T2" fmla="*/ 14288 w 14"/>
              <a:gd name="T3" fmla="*/ 23812 h 19"/>
              <a:gd name="T4" fmla="*/ 6350 w 14"/>
              <a:gd name="T5" fmla="*/ 15875 h 19"/>
              <a:gd name="T6" fmla="*/ 0 w 14"/>
              <a:gd name="T7" fmla="*/ 15875 h 19"/>
              <a:gd name="T8" fmla="*/ 0 w 14"/>
              <a:gd name="T9" fmla="*/ 7937 h 19"/>
              <a:gd name="T10" fmla="*/ 6350 w 14"/>
              <a:gd name="T11" fmla="*/ 7937 h 19"/>
              <a:gd name="T12" fmla="*/ 14288 w 14"/>
              <a:gd name="T13" fmla="*/ 0 h 19"/>
              <a:gd name="T14" fmla="*/ 6350 w 14"/>
              <a:gd name="T15" fmla="*/ 7937 h 19"/>
              <a:gd name="T16" fmla="*/ 14288 w 14"/>
              <a:gd name="T17" fmla="*/ 7937 h 19"/>
              <a:gd name="T18" fmla="*/ 6350 w 14"/>
              <a:gd name="T19" fmla="*/ 7937 h 19"/>
              <a:gd name="T20" fmla="*/ 14288 w 14"/>
              <a:gd name="T21" fmla="*/ 15875 h 19"/>
              <a:gd name="T22" fmla="*/ 6350 w 14"/>
              <a:gd name="T23" fmla="*/ 15875 h 19"/>
              <a:gd name="T24" fmla="*/ 14288 w 14"/>
              <a:gd name="T25" fmla="*/ 15875 h 19"/>
              <a:gd name="T26" fmla="*/ 14288 w 14"/>
              <a:gd name="T27" fmla="*/ 7937 h 19"/>
              <a:gd name="T28" fmla="*/ 14288 w 14"/>
              <a:gd name="T29" fmla="*/ 15875 h 19"/>
              <a:gd name="T30" fmla="*/ 22225 w 14"/>
              <a:gd name="T31" fmla="*/ 7937 h 19"/>
              <a:gd name="T32" fmla="*/ 22225 w 14"/>
              <a:gd name="T33" fmla="*/ 15875 h 19"/>
              <a:gd name="T34" fmla="*/ 14288 w 14"/>
              <a:gd name="T35" fmla="*/ 15875 h 19"/>
              <a:gd name="T36" fmla="*/ 14288 w 14"/>
              <a:gd name="T37" fmla="*/ 23812 h 19"/>
              <a:gd name="T38" fmla="*/ 22225 w 14"/>
              <a:gd name="T39" fmla="*/ 23812 h 19"/>
              <a:gd name="T40" fmla="*/ 22225 w 14"/>
              <a:gd name="T41" fmla="*/ 30162 h 19"/>
              <a:gd name="T42" fmla="*/ 22225 w 14"/>
              <a:gd name="T43" fmla="*/ 23812 h 19"/>
              <a:gd name="T44" fmla="*/ 22225 w 14"/>
              <a:gd name="T45" fmla="*/ 30162 h 19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14"/>
              <a:gd name="T70" fmla="*/ 0 h 19"/>
              <a:gd name="T71" fmla="*/ 14 w 14"/>
              <a:gd name="T72" fmla="*/ 19 h 19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14" h="19">
                <a:moveTo>
                  <a:pt x="14" y="19"/>
                </a:moveTo>
                <a:lnTo>
                  <a:pt x="9" y="15"/>
                </a:lnTo>
                <a:lnTo>
                  <a:pt x="4" y="10"/>
                </a:lnTo>
                <a:lnTo>
                  <a:pt x="0" y="10"/>
                </a:lnTo>
                <a:lnTo>
                  <a:pt x="0" y="5"/>
                </a:lnTo>
                <a:lnTo>
                  <a:pt x="4" y="5"/>
                </a:lnTo>
                <a:lnTo>
                  <a:pt x="9" y="0"/>
                </a:lnTo>
                <a:lnTo>
                  <a:pt x="4" y="5"/>
                </a:lnTo>
                <a:lnTo>
                  <a:pt x="9" y="5"/>
                </a:lnTo>
                <a:lnTo>
                  <a:pt x="4" y="5"/>
                </a:lnTo>
                <a:lnTo>
                  <a:pt x="9" y="10"/>
                </a:lnTo>
                <a:lnTo>
                  <a:pt x="4" y="10"/>
                </a:lnTo>
                <a:lnTo>
                  <a:pt x="9" y="10"/>
                </a:lnTo>
                <a:lnTo>
                  <a:pt x="9" y="5"/>
                </a:lnTo>
                <a:lnTo>
                  <a:pt x="9" y="10"/>
                </a:lnTo>
                <a:lnTo>
                  <a:pt x="14" y="5"/>
                </a:lnTo>
                <a:lnTo>
                  <a:pt x="14" y="10"/>
                </a:lnTo>
                <a:lnTo>
                  <a:pt x="9" y="10"/>
                </a:lnTo>
                <a:lnTo>
                  <a:pt x="9" y="15"/>
                </a:lnTo>
                <a:lnTo>
                  <a:pt x="14" y="15"/>
                </a:lnTo>
                <a:lnTo>
                  <a:pt x="14" y="19"/>
                </a:lnTo>
                <a:lnTo>
                  <a:pt x="14" y="15"/>
                </a:lnTo>
                <a:lnTo>
                  <a:pt x="14" y="1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535" name="Freeform 1093"/>
          <p:cNvSpPr>
            <a:spLocks/>
          </p:cNvSpPr>
          <p:nvPr/>
        </p:nvSpPr>
        <p:spPr bwMode="auto">
          <a:xfrm>
            <a:off x="4228419" y="4230780"/>
            <a:ext cx="7938" cy="7938"/>
          </a:xfrm>
          <a:custGeom>
            <a:avLst/>
            <a:gdLst>
              <a:gd name="T0" fmla="*/ 0 w 5"/>
              <a:gd name="T1" fmla="*/ 7938 h 5"/>
              <a:gd name="T2" fmla="*/ 7938 w 5"/>
              <a:gd name="T3" fmla="*/ 7938 h 5"/>
              <a:gd name="T4" fmla="*/ 0 w 5"/>
              <a:gd name="T5" fmla="*/ 7938 h 5"/>
              <a:gd name="T6" fmla="*/ 0 w 5"/>
              <a:gd name="T7" fmla="*/ 0 h 5"/>
              <a:gd name="T8" fmla="*/ 7938 w 5"/>
              <a:gd name="T9" fmla="*/ 0 h 5"/>
              <a:gd name="T10" fmla="*/ 0 w 5"/>
              <a:gd name="T11" fmla="*/ 0 h 5"/>
              <a:gd name="T12" fmla="*/ 7938 w 5"/>
              <a:gd name="T13" fmla="*/ 0 h 5"/>
              <a:gd name="T14" fmla="*/ 7938 w 5"/>
              <a:gd name="T15" fmla="*/ 7938 h 5"/>
              <a:gd name="T16" fmla="*/ 0 w 5"/>
              <a:gd name="T17" fmla="*/ 7938 h 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"/>
              <a:gd name="T28" fmla="*/ 0 h 5"/>
              <a:gd name="T29" fmla="*/ 5 w 5"/>
              <a:gd name="T30" fmla="*/ 5 h 5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" h="5">
                <a:moveTo>
                  <a:pt x="0" y="5"/>
                </a:moveTo>
                <a:lnTo>
                  <a:pt x="5" y="5"/>
                </a:ln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  <a:lnTo>
                  <a:pt x="0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536" name="Freeform 1094"/>
          <p:cNvSpPr>
            <a:spLocks/>
          </p:cNvSpPr>
          <p:nvPr/>
        </p:nvSpPr>
        <p:spPr bwMode="auto">
          <a:xfrm>
            <a:off x="4228419" y="4238718"/>
            <a:ext cx="7938" cy="7937"/>
          </a:xfrm>
          <a:custGeom>
            <a:avLst/>
            <a:gdLst>
              <a:gd name="T0" fmla="*/ 7938 w 5"/>
              <a:gd name="T1" fmla="*/ 7937 h 5"/>
              <a:gd name="T2" fmla="*/ 0 w 5"/>
              <a:gd name="T3" fmla="*/ 0 h 5"/>
              <a:gd name="T4" fmla="*/ 7938 w 5"/>
              <a:gd name="T5" fmla="*/ 0 h 5"/>
              <a:gd name="T6" fmla="*/ 7938 w 5"/>
              <a:gd name="T7" fmla="*/ 7937 h 5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5"/>
              <a:gd name="T14" fmla="*/ 5 w 5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5">
                <a:moveTo>
                  <a:pt x="5" y="5"/>
                </a:move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742" name="Rectangle 1520"/>
          <p:cNvSpPr>
            <a:spLocks noChangeArrowheads="1"/>
          </p:cNvSpPr>
          <p:nvPr/>
        </p:nvSpPr>
        <p:spPr bwMode="auto">
          <a:xfrm>
            <a:off x="4177048" y="3545333"/>
            <a:ext cx="495328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r>
              <a:rPr lang="en-US" sz="700" dirty="0">
                <a:solidFill>
                  <a:schemeClr val="bg1"/>
                </a:solidFill>
                <a:latin typeface="Arial" charset="0"/>
              </a:rPr>
              <a:t>Hillsborough</a:t>
            </a:r>
            <a:endParaRPr lang="en-US" sz="700" dirty="0">
              <a:solidFill>
                <a:schemeClr val="bg1"/>
              </a:solidFill>
            </a:endParaRPr>
          </a:p>
        </p:txBody>
      </p:sp>
      <p:grpSp>
        <p:nvGrpSpPr>
          <p:cNvPr id="5" name="Group 1521"/>
          <p:cNvGrpSpPr>
            <a:grpSpLocks/>
          </p:cNvGrpSpPr>
          <p:nvPr/>
        </p:nvGrpSpPr>
        <p:grpSpPr bwMode="auto">
          <a:xfrm rot="3933363">
            <a:off x="6188490" y="3229498"/>
            <a:ext cx="330200" cy="122238"/>
            <a:chOff x="4785" y="2034"/>
            <a:chExt cx="208" cy="77"/>
          </a:xfrm>
          <a:noFill/>
        </p:grpSpPr>
        <p:sp>
          <p:nvSpPr>
            <p:cNvPr id="3008" name="Rectangle 1522"/>
            <p:cNvSpPr>
              <a:spLocks noChangeArrowheads="1"/>
            </p:cNvSpPr>
            <p:nvPr/>
          </p:nvSpPr>
          <p:spPr bwMode="auto">
            <a:xfrm>
              <a:off x="4785" y="2034"/>
              <a:ext cx="43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800" dirty="0">
                  <a:latin typeface="Arial" pitchFamily="34" charset="0"/>
                </a:rPr>
                <a:t>B</a:t>
              </a:r>
              <a:endParaRPr lang="en-US" dirty="0"/>
            </a:p>
          </p:txBody>
        </p:sp>
        <p:sp>
          <p:nvSpPr>
            <p:cNvPr id="3009" name="Rectangle 1523"/>
            <p:cNvSpPr>
              <a:spLocks noChangeArrowheads="1"/>
            </p:cNvSpPr>
            <p:nvPr/>
          </p:nvSpPr>
          <p:spPr bwMode="auto">
            <a:xfrm>
              <a:off x="4823" y="2034"/>
              <a:ext cx="21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>
                <a:defRPr/>
              </a:pPr>
              <a:r>
                <a:rPr lang="en-US" sz="800" dirty="0">
                  <a:latin typeface="Arial" pitchFamily="34" charset="0"/>
                </a:rPr>
                <a:t>r</a:t>
              </a:r>
              <a:endParaRPr lang="en-US" dirty="0"/>
            </a:p>
          </p:txBody>
        </p:sp>
        <p:sp>
          <p:nvSpPr>
            <p:cNvPr id="3010" name="Rectangle 1524"/>
            <p:cNvSpPr>
              <a:spLocks noChangeArrowheads="1"/>
            </p:cNvSpPr>
            <p:nvPr/>
          </p:nvSpPr>
          <p:spPr bwMode="auto">
            <a:xfrm>
              <a:off x="4842" y="2034"/>
              <a:ext cx="36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800" dirty="0">
                  <a:latin typeface="Arial" pitchFamily="34" charset="0"/>
                </a:rPr>
                <a:t>e</a:t>
              </a:r>
              <a:endParaRPr lang="en-US" dirty="0"/>
            </a:p>
          </p:txBody>
        </p:sp>
        <p:sp>
          <p:nvSpPr>
            <p:cNvPr id="3011" name="Rectangle 1525"/>
            <p:cNvSpPr>
              <a:spLocks noChangeArrowheads="1"/>
            </p:cNvSpPr>
            <p:nvPr/>
          </p:nvSpPr>
          <p:spPr bwMode="auto">
            <a:xfrm>
              <a:off x="4876" y="2034"/>
              <a:ext cx="32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800" dirty="0">
                  <a:latin typeface="Arial" pitchFamily="34" charset="0"/>
                </a:rPr>
                <a:t>v</a:t>
              </a:r>
              <a:endParaRPr lang="en-US" dirty="0"/>
            </a:p>
          </p:txBody>
        </p:sp>
        <p:sp>
          <p:nvSpPr>
            <p:cNvPr id="3012" name="Rectangle 1526"/>
            <p:cNvSpPr>
              <a:spLocks noChangeArrowheads="1"/>
            </p:cNvSpPr>
            <p:nvPr/>
          </p:nvSpPr>
          <p:spPr bwMode="auto">
            <a:xfrm>
              <a:off x="4905" y="2034"/>
              <a:ext cx="36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800" dirty="0">
                  <a:latin typeface="Arial" pitchFamily="34" charset="0"/>
                </a:rPr>
                <a:t>a</a:t>
              </a:r>
              <a:endParaRPr lang="en-US" dirty="0"/>
            </a:p>
          </p:txBody>
        </p:sp>
        <p:sp>
          <p:nvSpPr>
            <p:cNvPr id="3013" name="Rectangle 1527"/>
            <p:cNvSpPr>
              <a:spLocks noChangeArrowheads="1"/>
            </p:cNvSpPr>
            <p:nvPr/>
          </p:nvSpPr>
          <p:spPr bwMode="auto">
            <a:xfrm>
              <a:off x="4938" y="2034"/>
              <a:ext cx="21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800" dirty="0">
                  <a:latin typeface="Arial" pitchFamily="34" charset="0"/>
                </a:rPr>
                <a:t>r</a:t>
              </a:r>
              <a:endParaRPr lang="en-US" dirty="0"/>
            </a:p>
          </p:txBody>
        </p:sp>
        <p:sp>
          <p:nvSpPr>
            <p:cNvPr id="3014" name="Rectangle 1528"/>
            <p:cNvSpPr>
              <a:spLocks noChangeArrowheads="1"/>
            </p:cNvSpPr>
            <p:nvPr/>
          </p:nvSpPr>
          <p:spPr bwMode="auto">
            <a:xfrm>
              <a:off x="4957" y="2034"/>
              <a:ext cx="36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800" dirty="0">
                  <a:latin typeface="Arial" pitchFamily="34" charset="0"/>
                </a:rPr>
                <a:t>d</a:t>
              </a:r>
              <a:endParaRPr lang="en-US" dirty="0"/>
            </a:p>
          </p:txBody>
        </p:sp>
      </p:grpSp>
      <p:sp>
        <p:nvSpPr>
          <p:cNvPr id="2787" name="Rectangle 1573"/>
          <p:cNvSpPr>
            <a:spLocks noChangeArrowheads="1"/>
          </p:cNvSpPr>
          <p:nvPr/>
        </p:nvSpPr>
        <p:spPr bwMode="auto">
          <a:xfrm>
            <a:off x="4761976" y="4535580"/>
            <a:ext cx="57150" cy="122238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805" name="Rectangle 1598"/>
          <p:cNvSpPr>
            <a:spLocks noChangeArrowheads="1"/>
          </p:cNvSpPr>
          <p:nvPr/>
        </p:nvSpPr>
        <p:spPr bwMode="auto">
          <a:xfrm>
            <a:off x="6545692" y="4599539"/>
            <a:ext cx="550863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r>
              <a:rPr lang="en-US" sz="800" dirty="0">
                <a:solidFill>
                  <a:schemeClr val="bg1"/>
                </a:solidFill>
                <a:latin typeface="Arial" charset="0"/>
              </a:rPr>
              <a:t>Palm Beach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1567" name="Group 2301"/>
          <p:cNvGrpSpPr>
            <a:grpSpLocks/>
          </p:cNvGrpSpPr>
          <p:nvPr/>
        </p:nvGrpSpPr>
        <p:grpSpPr bwMode="auto">
          <a:xfrm>
            <a:off x="5498721" y="3523979"/>
            <a:ext cx="114300" cy="365125"/>
            <a:chOff x="4202" y="2159"/>
            <a:chExt cx="72" cy="230"/>
          </a:xfrm>
          <a:noFill/>
        </p:grpSpPr>
        <p:sp>
          <p:nvSpPr>
            <p:cNvPr id="3006" name="Rectangle 2302"/>
            <p:cNvSpPr>
              <a:spLocks noChangeArrowheads="1"/>
            </p:cNvSpPr>
            <p:nvPr/>
          </p:nvSpPr>
          <p:spPr bwMode="auto">
            <a:xfrm>
              <a:off x="4202" y="2159"/>
              <a:ext cx="0" cy="23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07" name="Rectangle 2303"/>
            <p:cNvSpPr>
              <a:spLocks noChangeArrowheads="1"/>
            </p:cNvSpPr>
            <p:nvPr/>
          </p:nvSpPr>
          <p:spPr bwMode="auto">
            <a:xfrm>
              <a:off x="4274" y="2159"/>
              <a:ext cx="0" cy="23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2995" name="Text Box 2377"/>
          <p:cNvSpPr txBox="1">
            <a:spLocks noChangeArrowheads="1"/>
          </p:cNvSpPr>
          <p:nvPr/>
        </p:nvSpPr>
        <p:spPr bwMode="auto">
          <a:xfrm rot="3951152">
            <a:off x="15427" y="699796"/>
            <a:ext cx="685800" cy="214313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charset="0"/>
              </a:rPr>
              <a:t>Escambia</a:t>
            </a:r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2996" name="Text Box 2378"/>
          <p:cNvSpPr txBox="1">
            <a:spLocks noChangeArrowheads="1"/>
          </p:cNvSpPr>
          <p:nvPr/>
        </p:nvSpPr>
        <p:spPr bwMode="auto">
          <a:xfrm>
            <a:off x="425071" y="494671"/>
            <a:ext cx="609600" cy="33655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Santa Rosa</a:t>
            </a:r>
          </a:p>
        </p:txBody>
      </p:sp>
      <p:sp>
        <p:nvSpPr>
          <p:cNvPr id="2997" name="Text Box 2379"/>
          <p:cNvSpPr txBox="1">
            <a:spLocks noChangeArrowheads="1"/>
          </p:cNvSpPr>
          <p:nvPr/>
        </p:nvSpPr>
        <p:spPr bwMode="auto">
          <a:xfrm rot="18527704">
            <a:off x="671540" y="592480"/>
            <a:ext cx="7620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Okaloosa</a:t>
            </a:r>
          </a:p>
        </p:txBody>
      </p:sp>
      <p:sp>
        <p:nvSpPr>
          <p:cNvPr id="2998" name="Text Box 2380"/>
          <p:cNvSpPr txBox="1">
            <a:spLocks noChangeArrowheads="1"/>
          </p:cNvSpPr>
          <p:nvPr/>
        </p:nvSpPr>
        <p:spPr bwMode="auto">
          <a:xfrm rot="2946543">
            <a:off x="1086605" y="728302"/>
            <a:ext cx="609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Walton</a:t>
            </a:r>
          </a:p>
        </p:txBody>
      </p:sp>
      <p:sp>
        <p:nvSpPr>
          <p:cNvPr id="2999" name="Text Box 2382"/>
          <p:cNvSpPr txBox="1">
            <a:spLocks noChangeArrowheads="1"/>
          </p:cNvSpPr>
          <p:nvPr/>
        </p:nvSpPr>
        <p:spPr bwMode="auto">
          <a:xfrm>
            <a:off x="6545692" y="4980539"/>
            <a:ext cx="6096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charset="0"/>
              </a:rPr>
              <a:t>Broward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000" name="Text Box 2383"/>
          <p:cNvSpPr txBox="1">
            <a:spLocks noChangeArrowheads="1"/>
          </p:cNvSpPr>
          <p:nvPr/>
        </p:nvSpPr>
        <p:spPr bwMode="auto">
          <a:xfrm>
            <a:off x="6249608" y="5734050"/>
            <a:ext cx="5334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charset="0"/>
              </a:rPr>
              <a:t>Dade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3001" name="Text Box 2384"/>
          <p:cNvSpPr txBox="1">
            <a:spLocks noChangeArrowheads="1"/>
          </p:cNvSpPr>
          <p:nvPr/>
        </p:nvSpPr>
        <p:spPr bwMode="auto">
          <a:xfrm>
            <a:off x="1460121" y="457200"/>
            <a:ext cx="6096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Holmes</a:t>
            </a:r>
          </a:p>
        </p:txBody>
      </p:sp>
      <p:sp>
        <p:nvSpPr>
          <p:cNvPr id="3002" name="Text Box 2385"/>
          <p:cNvSpPr txBox="1">
            <a:spLocks noChangeArrowheads="1"/>
          </p:cNvSpPr>
          <p:nvPr/>
        </p:nvSpPr>
        <p:spPr bwMode="auto">
          <a:xfrm>
            <a:off x="5487608" y="5886450"/>
            <a:ext cx="576263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Monroe</a:t>
            </a:r>
          </a:p>
        </p:txBody>
      </p:sp>
      <p:sp>
        <p:nvSpPr>
          <p:cNvPr id="3003" name="Text Box 2386"/>
          <p:cNvSpPr txBox="1">
            <a:spLocks noChangeArrowheads="1"/>
          </p:cNvSpPr>
          <p:nvPr/>
        </p:nvSpPr>
        <p:spPr bwMode="auto">
          <a:xfrm>
            <a:off x="5706491" y="2006747"/>
            <a:ext cx="5334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Volusia</a:t>
            </a:r>
          </a:p>
        </p:txBody>
      </p:sp>
      <p:sp>
        <p:nvSpPr>
          <p:cNvPr id="3004" name="Text Box 2387"/>
          <p:cNvSpPr txBox="1">
            <a:spLocks noChangeArrowheads="1"/>
          </p:cNvSpPr>
          <p:nvPr/>
        </p:nvSpPr>
        <p:spPr bwMode="auto">
          <a:xfrm rot="2316969">
            <a:off x="3930656" y="1280912"/>
            <a:ext cx="609600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Lafayette</a:t>
            </a:r>
          </a:p>
        </p:txBody>
      </p:sp>
      <p:sp>
        <p:nvSpPr>
          <p:cNvPr id="3005" name="Text Box 2388"/>
          <p:cNvSpPr txBox="1">
            <a:spLocks noChangeArrowheads="1"/>
          </p:cNvSpPr>
          <p:nvPr/>
        </p:nvSpPr>
        <p:spPr bwMode="auto">
          <a:xfrm>
            <a:off x="4611163" y="4468905"/>
            <a:ext cx="6096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charset="0"/>
              </a:rPr>
              <a:t>Charlotte</a:t>
            </a:r>
          </a:p>
        </p:txBody>
      </p:sp>
      <p:sp>
        <p:nvSpPr>
          <p:cNvPr id="1568" name="Text Box 2380"/>
          <p:cNvSpPr txBox="1">
            <a:spLocks noChangeArrowheads="1"/>
          </p:cNvSpPr>
          <p:nvPr/>
        </p:nvSpPr>
        <p:spPr bwMode="auto">
          <a:xfrm rot="19275050">
            <a:off x="1540845" y="741127"/>
            <a:ext cx="60005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Washington</a:t>
            </a:r>
          </a:p>
        </p:txBody>
      </p:sp>
      <p:sp>
        <p:nvSpPr>
          <p:cNvPr id="1569" name="Text Box 2384"/>
          <p:cNvSpPr txBox="1">
            <a:spLocks noChangeArrowheads="1"/>
          </p:cNvSpPr>
          <p:nvPr/>
        </p:nvSpPr>
        <p:spPr bwMode="auto">
          <a:xfrm>
            <a:off x="1681630" y="951842"/>
            <a:ext cx="3810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Bay</a:t>
            </a:r>
          </a:p>
        </p:txBody>
      </p:sp>
      <p:sp>
        <p:nvSpPr>
          <p:cNvPr id="1570" name="Text Box 2384"/>
          <p:cNvSpPr txBox="1">
            <a:spLocks noChangeArrowheads="1"/>
          </p:cNvSpPr>
          <p:nvPr/>
        </p:nvSpPr>
        <p:spPr bwMode="auto">
          <a:xfrm>
            <a:off x="1977121" y="854121"/>
            <a:ext cx="572241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Calhoun</a:t>
            </a:r>
          </a:p>
        </p:txBody>
      </p:sp>
      <p:sp>
        <p:nvSpPr>
          <p:cNvPr id="1571" name="Text Box 2384"/>
          <p:cNvSpPr txBox="1">
            <a:spLocks noChangeArrowheads="1"/>
          </p:cNvSpPr>
          <p:nvPr/>
        </p:nvSpPr>
        <p:spPr bwMode="auto">
          <a:xfrm>
            <a:off x="2025271" y="1334324"/>
            <a:ext cx="3810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Gulf</a:t>
            </a:r>
          </a:p>
        </p:txBody>
      </p:sp>
      <p:sp>
        <p:nvSpPr>
          <p:cNvPr id="1572" name="Text Box 2384"/>
          <p:cNvSpPr txBox="1">
            <a:spLocks noChangeArrowheads="1"/>
          </p:cNvSpPr>
          <p:nvPr/>
        </p:nvSpPr>
        <p:spPr bwMode="auto">
          <a:xfrm>
            <a:off x="1949071" y="570842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Jackson</a:t>
            </a:r>
          </a:p>
        </p:txBody>
      </p:sp>
      <p:sp>
        <p:nvSpPr>
          <p:cNvPr id="1573" name="Text Box 2384"/>
          <p:cNvSpPr txBox="1">
            <a:spLocks noChangeArrowheads="1"/>
          </p:cNvSpPr>
          <p:nvPr/>
        </p:nvSpPr>
        <p:spPr bwMode="auto">
          <a:xfrm>
            <a:off x="2438050" y="726773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Gadsden</a:t>
            </a:r>
          </a:p>
        </p:txBody>
      </p:sp>
      <p:sp>
        <p:nvSpPr>
          <p:cNvPr id="1574" name="Text Box 2384"/>
          <p:cNvSpPr txBox="1">
            <a:spLocks noChangeArrowheads="1"/>
          </p:cNvSpPr>
          <p:nvPr/>
        </p:nvSpPr>
        <p:spPr bwMode="auto">
          <a:xfrm>
            <a:off x="2260933" y="1114835"/>
            <a:ext cx="5334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Liberty</a:t>
            </a:r>
          </a:p>
        </p:txBody>
      </p:sp>
      <p:sp>
        <p:nvSpPr>
          <p:cNvPr id="1575" name="Text Box 2384"/>
          <p:cNvSpPr txBox="1">
            <a:spLocks noChangeArrowheads="1"/>
          </p:cNvSpPr>
          <p:nvPr/>
        </p:nvSpPr>
        <p:spPr bwMode="auto">
          <a:xfrm>
            <a:off x="2319478" y="1325780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Franklin</a:t>
            </a:r>
          </a:p>
        </p:txBody>
      </p:sp>
      <p:sp>
        <p:nvSpPr>
          <p:cNvPr id="1576" name="Text Box 2384"/>
          <p:cNvSpPr txBox="1">
            <a:spLocks noChangeArrowheads="1"/>
          </p:cNvSpPr>
          <p:nvPr/>
        </p:nvSpPr>
        <p:spPr bwMode="auto">
          <a:xfrm>
            <a:off x="2638402" y="1093649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Wakulla</a:t>
            </a:r>
          </a:p>
        </p:txBody>
      </p:sp>
      <p:sp>
        <p:nvSpPr>
          <p:cNvPr id="1577" name="Text Box 2384"/>
          <p:cNvSpPr txBox="1">
            <a:spLocks noChangeArrowheads="1"/>
          </p:cNvSpPr>
          <p:nvPr/>
        </p:nvSpPr>
        <p:spPr bwMode="auto">
          <a:xfrm>
            <a:off x="2863471" y="854456"/>
            <a:ext cx="4572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Leon</a:t>
            </a:r>
          </a:p>
        </p:txBody>
      </p:sp>
      <p:sp>
        <p:nvSpPr>
          <p:cNvPr id="1578" name="Text Box 2384"/>
          <p:cNvSpPr txBox="1">
            <a:spLocks noChangeArrowheads="1"/>
          </p:cNvSpPr>
          <p:nvPr/>
        </p:nvSpPr>
        <p:spPr bwMode="auto">
          <a:xfrm rot="17849626">
            <a:off x="3045562" y="891205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Jefferson</a:t>
            </a:r>
          </a:p>
        </p:txBody>
      </p:sp>
      <p:sp>
        <p:nvSpPr>
          <p:cNvPr id="1579" name="Text Box 2384"/>
          <p:cNvSpPr txBox="1">
            <a:spLocks noChangeArrowheads="1"/>
          </p:cNvSpPr>
          <p:nvPr/>
        </p:nvSpPr>
        <p:spPr bwMode="auto">
          <a:xfrm>
            <a:off x="3579953" y="1183459"/>
            <a:ext cx="496041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Taylor</a:t>
            </a:r>
          </a:p>
        </p:txBody>
      </p:sp>
      <p:sp>
        <p:nvSpPr>
          <p:cNvPr id="1580" name="Text Box 2384"/>
          <p:cNvSpPr txBox="1">
            <a:spLocks noChangeArrowheads="1"/>
          </p:cNvSpPr>
          <p:nvPr/>
        </p:nvSpPr>
        <p:spPr bwMode="auto">
          <a:xfrm>
            <a:off x="3666746" y="885721"/>
            <a:ext cx="5722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Madison</a:t>
            </a:r>
          </a:p>
        </p:txBody>
      </p:sp>
      <p:sp>
        <p:nvSpPr>
          <p:cNvPr id="1581" name="Text Box 2384"/>
          <p:cNvSpPr txBox="1">
            <a:spLocks noChangeArrowheads="1"/>
          </p:cNvSpPr>
          <p:nvPr/>
        </p:nvSpPr>
        <p:spPr bwMode="auto">
          <a:xfrm>
            <a:off x="4083056" y="791866"/>
            <a:ext cx="6484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Hamilton</a:t>
            </a:r>
          </a:p>
        </p:txBody>
      </p:sp>
      <p:sp>
        <p:nvSpPr>
          <p:cNvPr id="1582" name="Text Box 2384"/>
          <p:cNvSpPr txBox="1">
            <a:spLocks noChangeArrowheads="1"/>
          </p:cNvSpPr>
          <p:nvPr/>
        </p:nvSpPr>
        <p:spPr bwMode="auto">
          <a:xfrm rot="3651922">
            <a:off x="4026560" y="1121993"/>
            <a:ext cx="7246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Suwannee</a:t>
            </a:r>
          </a:p>
        </p:txBody>
      </p:sp>
      <p:sp>
        <p:nvSpPr>
          <p:cNvPr id="1583" name="Text Box 2384"/>
          <p:cNvSpPr txBox="1">
            <a:spLocks noChangeArrowheads="1"/>
          </p:cNvSpPr>
          <p:nvPr/>
        </p:nvSpPr>
        <p:spPr bwMode="auto">
          <a:xfrm rot="17989328">
            <a:off x="4363139" y="1023997"/>
            <a:ext cx="6484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Columbia</a:t>
            </a:r>
          </a:p>
        </p:txBody>
      </p:sp>
      <p:sp>
        <p:nvSpPr>
          <p:cNvPr id="1584" name="Text Box 2384"/>
          <p:cNvSpPr txBox="1">
            <a:spLocks noChangeArrowheads="1"/>
          </p:cNvSpPr>
          <p:nvPr/>
        </p:nvSpPr>
        <p:spPr bwMode="auto">
          <a:xfrm>
            <a:off x="4795622" y="999280"/>
            <a:ext cx="4572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Baker</a:t>
            </a:r>
          </a:p>
        </p:txBody>
      </p:sp>
      <p:sp>
        <p:nvSpPr>
          <p:cNvPr id="1585" name="Text Box 2384"/>
          <p:cNvSpPr txBox="1">
            <a:spLocks noChangeArrowheads="1"/>
          </p:cNvSpPr>
          <p:nvPr/>
        </p:nvSpPr>
        <p:spPr bwMode="auto">
          <a:xfrm rot="19581656">
            <a:off x="4814348" y="1269090"/>
            <a:ext cx="484634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Bradford</a:t>
            </a:r>
          </a:p>
        </p:txBody>
      </p:sp>
      <p:sp>
        <p:nvSpPr>
          <p:cNvPr id="1586" name="Text Box 2384"/>
          <p:cNvSpPr txBox="1">
            <a:spLocks noChangeArrowheads="1"/>
          </p:cNvSpPr>
          <p:nvPr/>
        </p:nvSpPr>
        <p:spPr bwMode="auto">
          <a:xfrm>
            <a:off x="4677846" y="1220421"/>
            <a:ext cx="419842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Union</a:t>
            </a:r>
          </a:p>
        </p:txBody>
      </p:sp>
      <p:sp>
        <p:nvSpPr>
          <p:cNvPr id="1587" name="Text Box 2384"/>
          <p:cNvSpPr txBox="1">
            <a:spLocks noChangeArrowheads="1"/>
          </p:cNvSpPr>
          <p:nvPr/>
        </p:nvSpPr>
        <p:spPr bwMode="auto">
          <a:xfrm>
            <a:off x="5173090" y="678307"/>
            <a:ext cx="5722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Nassau</a:t>
            </a:r>
          </a:p>
        </p:txBody>
      </p:sp>
      <p:sp>
        <p:nvSpPr>
          <p:cNvPr id="1588" name="Text Box 2384"/>
          <p:cNvSpPr txBox="1">
            <a:spLocks noChangeArrowheads="1"/>
          </p:cNvSpPr>
          <p:nvPr/>
        </p:nvSpPr>
        <p:spPr bwMode="auto">
          <a:xfrm>
            <a:off x="5266946" y="961921"/>
            <a:ext cx="5722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Duval</a:t>
            </a:r>
          </a:p>
        </p:txBody>
      </p:sp>
      <p:sp>
        <p:nvSpPr>
          <p:cNvPr id="1589" name="Text Box 2384"/>
          <p:cNvSpPr txBox="1">
            <a:spLocks noChangeArrowheads="1"/>
          </p:cNvSpPr>
          <p:nvPr/>
        </p:nvSpPr>
        <p:spPr bwMode="auto">
          <a:xfrm>
            <a:off x="5166029" y="1266721"/>
            <a:ext cx="398656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Clay</a:t>
            </a:r>
          </a:p>
        </p:txBody>
      </p:sp>
      <p:sp>
        <p:nvSpPr>
          <p:cNvPr id="1590" name="Text Box 2384"/>
          <p:cNvSpPr txBox="1">
            <a:spLocks noChangeArrowheads="1"/>
          </p:cNvSpPr>
          <p:nvPr/>
        </p:nvSpPr>
        <p:spPr bwMode="auto">
          <a:xfrm>
            <a:off x="5495546" y="1266721"/>
            <a:ext cx="4572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700" dirty="0">
                <a:latin typeface="Arial" pitchFamily="34" charset="0"/>
                <a:cs typeface="Arial" pitchFamily="34" charset="0"/>
              </a:rPr>
              <a:t>St.</a:t>
            </a:r>
          </a:p>
          <a:p>
            <a:pPr>
              <a:spcBef>
                <a:spcPts val="0"/>
              </a:spcBef>
            </a:pPr>
            <a:r>
              <a:rPr lang="en-US" sz="700" dirty="0">
                <a:latin typeface="Arial" pitchFamily="34" charset="0"/>
                <a:cs typeface="Arial" pitchFamily="34" charset="0"/>
              </a:rPr>
              <a:t>Johns</a:t>
            </a:r>
          </a:p>
        </p:txBody>
      </p:sp>
      <p:sp>
        <p:nvSpPr>
          <p:cNvPr id="1591" name="Text Box 2384"/>
          <p:cNvSpPr txBox="1">
            <a:spLocks noChangeArrowheads="1"/>
          </p:cNvSpPr>
          <p:nvPr/>
        </p:nvSpPr>
        <p:spPr bwMode="auto">
          <a:xfrm>
            <a:off x="3971546" y="1605863"/>
            <a:ext cx="4572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Dixie</a:t>
            </a:r>
          </a:p>
        </p:txBody>
      </p:sp>
      <p:sp>
        <p:nvSpPr>
          <p:cNvPr id="1592" name="Text Box 2384"/>
          <p:cNvSpPr txBox="1">
            <a:spLocks noChangeArrowheads="1"/>
          </p:cNvSpPr>
          <p:nvPr/>
        </p:nvSpPr>
        <p:spPr bwMode="auto">
          <a:xfrm rot="3437341">
            <a:off x="4321541" y="1494103"/>
            <a:ext cx="48062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Gilchrist</a:t>
            </a:r>
          </a:p>
        </p:txBody>
      </p:sp>
      <p:sp>
        <p:nvSpPr>
          <p:cNvPr id="1593" name="Text Box 2384"/>
          <p:cNvSpPr txBox="1">
            <a:spLocks noChangeArrowheads="1"/>
          </p:cNvSpPr>
          <p:nvPr/>
        </p:nvSpPr>
        <p:spPr bwMode="auto">
          <a:xfrm>
            <a:off x="4653815" y="1536211"/>
            <a:ext cx="5722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Alachua</a:t>
            </a:r>
          </a:p>
        </p:txBody>
      </p:sp>
      <p:sp>
        <p:nvSpPr>
          <p:cNvPr id="1594" name="Text Box 2384"/>
          <p:cNvSpPr txBox="1">
            <a:spLocks noChangeArrowheads="1"/>
          </p:cNvSpPr>
          <p:nvPr/>
        </p:nvSpPr>
        <p:spPr bwMode="auto">
          <a:xfrm>
            <a:off x="5139263" y="1571521"/>
            <a:ext cx="5722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Putnam</a:t>
            </a:r>
          </a:p>
        </p:txBody>
      </p:sp>
      <p:sp>
        <p:nvSpPr>
          <p:cNvPr id="1595" name="Text Box 2384"/>
          <p:cNvSpPr txBox="1">
            <a:spLocks noChangeArrowheads="1"/>
          </p:cNvSpPr>
          <p:nvPr/>
        </p:nvSpPr>
        <p:spPr bwMode="auto">
          <a:xfrm>
            <a:off x="5602042" y="1702735"/>
            <a:ext cx="503104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latin typeface="Arial" pitchFamily="34" charset="0"/>
                <a:cs typeface="Arial" pitchFamily="34" charset="0"/>
              </a:rPr>
              <a:t>Flagler </a:t>
            </a:r>
          </a:p>
        </p:txBody>
      </p:sp>
      <p:sp>
        <p:nvSpPr>
          <p:cNvPr id="1596" name="Text Box 2384"/>
          <p:cNvSpPr txBox="1">
            <a:spLocks noChangeArrowheads="1"/>
          </p:cNvSpPr>
          <p:nvPr/>
        </p:nvSpPr>
        <p:spPr bwMode="auto">
          <a:xfrm>
            <a:off x="4386374" y="1828369"/>
            <a:ext cx="4572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Levy</a:t>
            </a:r>
          </a:p>
        </p:txBody>
      </p:sp>
      <p:sp>
        <p:nvSpPr>
          <p:cNvPr id="1597" name="Text Box 2384"/>
          <p:cNvSpPr txBox="1">
            <a:spLocks noChangeArrowheads="1"/>
          </p:cNvSpPr>
          <p:nvPr/>
        </p:nvSpPr>
        <p:spPr bwMode="auto">
          <a:xfrm>
            <a:off x="4889121" y="2241735"/>
            <a:ext cx="5722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Marion</a:t>
            </a:r>
          </a:p>
        </p:txBody>
      </p:sp>
      <p:sp>
        <p:nvSpPr>
          <p:cNvPr id="1598" name="Text Box 2384"/>
          <p:cNvSpPr txBox="1">
            <a:spLocks noChangeArrowheads="1"/>
          </p:cNvSpPr>
          <p:nvPr/>
        </p:nvSpPr>
        <p:spPr bwMode="auto">
          <a:xfrm>
            <a:off x="4480815" y="2492681"/>
            <a:ext cx="4960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Citrus</a:t>
            </a:r>
          </a:p>
        </p:txBody>
      </p:sp>
      <p:sp>
        <p:nvSpPr>
          <p:cNvPr id="1599" name="Text Box 2384"/>
          <p:cNvSpPr txBox="1">
            <a:spLocks noChangeArrowheads="1"/>
          </p:cNvSpPr>
          <p:nvPr/>
        </p:nvSpPr>
        <p:spPr bwMode="auto">
          <a:xfrm rot="16898902">
            <a:off x="4898352" y="2584862"/>
            <a:ext cx="544656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latin typeface="Arial" pitchFamily="34" charset="0"/>
                <a:cs typeface="Arial" pitchFamily="34" charset="0"/>
              </a:rPr>
              <a:t>Sumter</a:t>
            </a:r>
          </a:p>
        </p:txBody>
      </p:sp>
      <p:sp>
        <p:nvSpPr>
          <p:cNvPr id="1600" name="Text Box 2384"/>
          <p:cNvSpPr txBox="1">
            <a:spLocks noChangeArrowheads="1"/>
          </p:cNvSpPr>
          <p:nvPr/>
        </p:nvSpPr>
        <p:spPr bwMode="auto">
          <a:xfrm>
            <a:off x="5210916" y="2690600"/>
            <a:ext cx="440205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Lake</a:t>
            </a:r>
          </a:p>
        </p:txBody>
      </p:sp>
      <p:sp>
        <p:nvSpPr>
          <p:cNvPr id="1601" name="Text Box 2384"/>
          <p:cNvSpPr txBox="1">
            <a:spLocks noChangeArrowheads="1"/>
          </p:cNvSpPr>
          <p:nvPr/>
        </p:nvSpPr>
        <p:spPr bwMode="auto">
          <a:xfrm>
            <a:off x="5651121" y="2674160"/>
            <a:ext cx="53340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" dirty="0">
                <a:latin typeface="Arial" pitchFamily="34" charset="0"/>
                <a:cs typeface="Arial" pitchFamily="34" charset="0"/>
              </a:rPr>
              <a:t>Seminole</a:t>
            </a:r>
          </a:p>
        </p:txBody>
      </p:sp>
      <p:sp>
        <p:nvSpPr>
          <p:cNvPr id="1602" name="Text Box 2384"/>
          <p:cNvSpPr txBox="1">
            <a:spLocks noChangeArrowheads="1"/>
          </p:cNvSpPr>
          <p:nvPr/>
        </p:nvSpPr>
        <p:spPr bwMode="auto">
          <a:xfrm>
            <a:off x="4417488" y="2831687"/>
            <a:ext cx="685800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latin typeface="Arial" pitchFamily="34" charset="0"/>
                <a:cs typeface="Arial" pitchFamily="34" charset="0"/>
              </a:rPr>
              <a:t>Hernando</a:t>
            </a:r>
          </a:p>
        </p:txBody>
      </p:sp>
      <p:sp>
        <p:nvSpPr>
          <p:cNvPr id="1603" name="Text Box 2384"/>
          <p:cNvSpPr txBox="1">
            <a:spLocks noChangeArrowheads="1"/>
          </p:cNvSpPr>
          <p:nvPr/>
        </p:nvSpPr>
        <p:spPr bwMode="auto">
          <a:xfrm>
            <a:off x="5574921" y="2838179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Orange</a:t>
            </a:r>
          </a:p>
        </p:txBody>
      </p:sp>
      <p:sp>
        <p:nvSpPr>
          <p:cNvPr id="1604" name="Text Box 2384"/>
          <p:cNvSpPr txBox="1">
            <a:spLocks noChangeArrowheads="1"/>
          </p:cNvSpPr>
          <p:nvPr/>
        </p:nvSpPr>
        <p:spPr bwMode="auto">
          <a:xfrm>
            <a:off x="4085992" y="3263301"/>
            <a:ext cx="4960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Pasco</a:t>
            </a:r>
          </a:p>
        </p:txBody>
      </p:sp>
      <p:sp>
        <p:nvSpPr>
          <p:cNvPr id="1605" name="Text Box 2384"/>
          <p:cNvSpPr txBox="1">
            <a:spLocks noChangeArrowheads="1"/>
          </p:cNvSpPr>
          <p:nvPr/>
        </p:nvSpPr>
        <p:spPr bwMode="auto">
          <a:xfrm>
            <a:off x="3522001" y="3554505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Pinellas</a:t>
            </a:r>
          </a:p>
        </p:txBody>
      </p:sp>
      <p:sp>
        <p:nvSpPr>
          <p:cNvPr id="1606" name="Text Box 2384"/>
          <p:cNvSpPr txBox="1">
            <a:spLocks noChangeArrowheads="1"/>
          </p:cNvSpPr>
          <p:nvPr/>
        </p:nvSpPr>
        <p:spPr bwMode="auto">
          <a:xfrm>
            <a:off x="5270121" y="3447779"/>
            <a:ext cx="4960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Polk</a:t>
            </a:r>
          </a:p>
        </p:txBody>
      </p:sp>
      <p:sp>
        <p:nvSpPr>
          <p:cNvPr id="1607" name="Text Box 2384"/>
          <p:cNvSpPr txBox="1">
            <a:spLocks noChangeArrowheads="1"/>
          </p:cNvSpPr>
          <p:nvPr/>
        </p:nvSpPr>
        <p:spPr bwMode="auto">
          <a:xfrm>
            <a:off x="5737518" y="3242972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Osceola</a:t>
            </a:r>
          </a:p>
        </p:txBody>
      </p:sp>
      <p:sp>
        <p:nvSpPr>
          <p:cNvPr id="1608" name="Text Box 2384"/>
          <p:cNvSpPr txBox="1">
            <a:spLocks noChangeArrowheads="1"/>
          </p:cNvSpPr>
          <p:nvPr/>
        </p:nvSpPr>
        <p:spPr bwMode="auto">
          <a:xfrm>
            <a:off x="6432103" y="3581400"/>
            <a:ext cx="49604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Indian River</a:t>
            </a:r>
          </a:p>
        </p:txBody>
      </p:sp>
      <p:sp>
        <p:nvSpPr>
          <p:cNvPr id="1609" name="Text Box 2384"/>
          <p:cNvSpPr txBox="1">
            <a:spLocks noChangeArrowheads="1"/>
          </p:cNvSpPr>
          <p:nvPr/>
        </p:nvSpPr>
        <p:spPr bwMode="auto">
          <a:xfrm>
            <a:off x="4131601" y="4011705"/>
            <a:ext cx="6484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Manatee</a:t>
            </a:r>
          </a:p>
        </p:txBody>
      </p:sp>
      <p:sp>
        <p:nvSpPr>
          <p:cNvPr id="1610" name="Text Box 2384"/>
          <p:cNvSpPr txBox="1">
            <a:spLocks noChangeArrowheads="1"/>
          </p:cNvSpPr>
          <p:nvPr/>
        </p:nvSpPr>
        <p:spPr bwMode="auto">
          <a:xfrm>
            <a:off x="5127918" y="3720566"/>
            <a:ext cx="523203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Hardee</a:t>
            </a:r>
          </a:p>
        </p:txBody>
      </p:sp>
      <p:sp>
        <p:nvSpPr>
          <p:cNvPr id="1611" name="Text Box 2384"/>
          <p:cNvSpPr txBox="1">
            <a:spLocks noChangeArrowheads="1"/>
          </p:cNvSpPr>
          <p:nvPr/>
        </p:nvSpPr>
        <p:spPr bwMode="auto">
          <a:xfrm rot="2296705">
            <a:off x="5519115" y="3786042"/>
            <a:ext cx="6858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Highlands</a:t>
            </a:r>
          </a:p>
        </p:txBody>
      </p:sp>
      <p:sp>
        <p:nvSpPr>
          <p:cNvPr id="1612" name="Text Box 2384"/>
          <p:cNvSpPr txBox="1">
            <a:spLocks noChangeArrowheads="1"/>
          </p:cNvSpPr>
          <p:nvPr/>
        </p:nvSpPr>
        <p:spPr bwMode="auto">
          <a:xfrm rot="2959887">
            <a:off x="6029673" y="3989349"/>
            <a:ext cx="838200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Okeechobee</a:t>
            </a:r>
          </a:p>
        </p:txBody>
      </p:sp>
      <p:sp>
        <p:nvSpPr>
          <p:cNvPr id="1613" name="Text Box 2384"/>
          <p:cNvSpPr txBox="1">
            <a:spLocks noChangeArrowheads="1"/>
          </p:cNvSpPr>
          <p:nvPr/>
        </p:nvSpPr>
        <p:spPr bwMode="auto">
          <a:xfrm>
            <a:off x="6545692" y="3848811"/>
            <a:ext cx="49604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St. Lucie</a:t>
            </a:r>
          </a:p>
        </p:txBody>
      </p:sp>
      <p:sp>
        <p:nvSpPr>
          <p:cNvPr id="1614" name="Text Box 2384"/>
          <p:cNvSpPr txBox="1">
            <a:spLocks noChangeArrowheads="1"/>
          </p:cNvSpPr>
          <p:nvPr/>
        </p:nvSpPr>
        <p:spPr bwMode="auto">
          <a:xfrm>
            <a:off x="4229002" y="4286876"/>
            <a:ext cx="609600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latin typeface="Arial" pitchFamily="34" charset="0"/>
                <a:cs typeface="Arial" pitchFamily="34" charset="0"/>
              </a:rPr>
              <a:t>Sarasota</a:t>
            </a:r>
          </a:p>
        </p:txBody>
      </p:sp>
      <p:sp>
        <p:nvSpPr>
          <p:cNvPr id="1615" name="Text Box 2384"/>
          <p:cNvSpPr txBox="1">
            <a:spLocks noChangeArrowheads="1"/>
          </p:cNvSpPr>
          <p:nvPr/>
        </p:nvSpPr>
        <p:spPr bwMode="auto">
          <a:xfrm>
            <a:off x="4611163" y="4250062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De Soto</a:t>
            </a:r>
          </a:p>
        </p:txBody>
      </p:sp>
      <p:sp>
        <p:nvSpPr>
          <p:cNvPr id="1616" name="Text Box 2384"/>
          <p:cNvSpPr txBox="1">
            <a:spLocks noChangeArrowheads="1"/>
          </p:cNvSpPr>
          <p:nvPr/>
        </p:nvSpPr>
        <p:spPr bwMode="auto">
          <a:xfrm>
            <a:off x="5130967" y="4492698"/>
            <a:ext cx="5334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Glades</a:t>
            </a:r>
          </a:p>
        </p:txBody>
      </p:sp>
      <p:sp>
        <p:nvSpPr>
          <p:cNvPr id="1617" name="Text Box 2384"/>
          <p:cNvSpPr txBox="1">
            <a:spLocks noChangeArrowheads="1"/>
          </p:cNvSpPr>
          <p:nvPr/>
        </p:nvSpPr>
        <p:spPr bwMode="auto">
          <a:xfrm>
            <a:off x="6583050" y="4180803"/>
            <a:ext cx="4960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Martin</a:t>
            </a:r>
          </a:p>
        </p:txBody>
      </p:sp>
      <p:sp>
        <p:nvSpPr>
          <p:cNvPr id="1618" name="Text Box 2384"/>
          <p:cNvSpPr txBox="1">
            <a:spLocks noChangeArrowheads="1"/>
          </p:cNvSpPr>
          <p:nvPr/>
        </p:nvSpPr>
        <p:spPr bwMode="auto">
          <a:xfrm>
            <a:off x="4711156" y="4766907"/>
            <a:ext cx="3810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Lee</a:t>
            </a:r>
          </a:p>
        </p:txBody>
      </p:sp>
      <p:sp>
        <p:nvSpPr>
          <p:cNvPr id="1619" name="Text Box 2384"/>
          <p:cNvSpPr txBox="1">
            <a:spLocks noChangeArrowheads="1"/>
          </p:cNvSpPr>
          <p:nvPr/>
        </p:nvSpPr>
        <p:spPr bwMode="auto">
          <a:xfrm>
            <a:off x="5173177" y="4762086"/>
            <a:ext cx="5334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Hendry</a:t>
            </a:r>
          </a:p>
        </p:txBody>
      </p:sp>
      <p:sp>
        <p:nvSpPr>
          <p:cNvPr id="1620" name="Text Box 2384"/>
          <p:cNvSpPr txBox="1">
            <a:spLocks noChangeArrowheads="1"/>
          </p:cNvSpPr>
          <p:nvPr/>
        </p:nvSpPr>
        <p:spPr bwMode="auto">
          <a:xfrm>
            <a:off x="5064964" y="5217309"/>
            <a:ext cx="4960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Collier</a:t>
            </a:r>
          </a:p>
        </p:txBody>
      </p:sp>
      <p:sp>
        <p:nvSpPr>
          <p:cNvPr id="1621" name="Oval 1620"/>
          <p:cNvSpPr/>
          <p:nvPr/>
        </p:nvSpPr>
        <p:spPr bwMode="auto">
          <a:xfrm>
            <a:off x="6580221" y="2761979"/>
            <a:ext cx="228600" cy="228600"/>
          </a:xfrm>
          <a:prstGeom prst="ellipse">
            <a:avLst/>
          </a:prstGeom>
          <a:solidFill>
            <a:srgbClr val="FF99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22" name="TextBox 1621"/>
          <p:cNvSpPr txBox="1"/>
          <p:nvPr/>
        </p:nvSpPr>
        <p:spPr>
          <a:xfrm>
            <a:off x="6508371" y="2763304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18</a:t>
            </a:r>
          </a:p>
        </p:txBody>
      </p:sp>
      <p:sp>
        <p:nvSpPr>
          <p:cNvPr id="1623" name="Oval 1622"/>
          <p:cNvSpPr/>
          <p:nvPr/>
        </p:nvSpPr>
        <p:spPr bwMode="auto">
          <a:xfrm>
            <a:off x="6911596" y="3437810"/>
            <a:ext cx="228600" cy="228600"/>
          </a:xfrm>
          <a:prstGeom prst="ellipse">
            <a:avLst/>
          </a:prstGeom>
          <a:solidFill>
            <a:srgbClr val="E6004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24" name="TextBox 1623"/>
          <p:cNvSpPr txBox="1"/>
          <p:nvPr/>
        </p:nvSpPr>
        <p:spPr>
          <a:xfrm>
            <a:off x="6835170" y="3421321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19</a:t>
            </a:r>
          </a:p>
        </p:txBody>
      </p:sp>
      <p:sp>
        <p:nvSpPr>
          <p:cNvPr id="1625" name="Oval 1624"/>
          <p:cNvSpPr/>
          <p:nvPr/>
        </p:nvSpPr>
        <p:spPr bwMode="auto">
          <a:xfrm>
            <a:off x="5274221" y="3231479"/>
            <a:ext cx="228600" cy="228600"/>
          </a:xfrm>
          <a:prstGeom prst="ellipse">
            <a:avLst/>
          </a:prstGeom>
          <a:solidFill>
            <a:srgbClr val="FF7C8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26" name="TextBox 1625"/>
          <p:cNvSpPr txBox="1"/>
          <p:nvPr/>
        </p:nvSpPr>
        <p:spPr>
          <a:xfrm>
            <a:off x="5193921" y="3219179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1627" name="Oval 1626"/>
          <p:cNvSpPr/>
          <p:nvPr/>
        </p:nvSpPr>
        <p:spPr bwMode="auto">
          <a:xfrm>
            <a:off x="4273721" y="2692539"/>
            <a:ext cx="228600" cy="2286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28" name="TextBox 1627"/>
          <p:cNvSpPr txBox="1"/>
          <p:nvPr/>
        </p:nvSpPr>
        <p:spPr>
          <a:xfrm>
            <a:off x="4200745" y="2684363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1629" name="Oval 1628"/>
          <p:cNvSpPr/>
          <p:nvPr/>
        </p:nvSpPr>
        <p:spPr bwMode="auto">
          <a:xfrm>
            <a:off x="5793621" y="3035679"/>
            <a:ext cx="228600" cy="228600"/>
          </a:xfrm>
          <a:prstGeom prst="ellipse">
            <a:avLst/>
          </a:prstGeom>
          <a:solidFill>
            <a:srgbClr val="FF33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30" name="TextBox 1629"/>
          <p:cNvSpPr txBox="1"/>
          <p:nvPr/>
        </p:nvSpPr>
        <p:spPr>
          <a:xfrm>
            <a:off x="5723221" y="3023379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9</a:t>
            </a:r>
          </a:p>
        </p:txBody>
      </p:sp>
      <p:sp>
        <p:nvSpPr>
          <p:cNvPr id="1631" name="Oval 1630"/>
          <p:cNvSpPr/>
          <p:nvPr/>
        </p:nvSpPr>
        <p:spPr bwMode="auto">
          <a:xfrm>
            <a:off x="6023146" y="1542842"/>
            <a:ext cx="228600" cy="228600"/>
          </a:xfrm>
          <a:prstGeom prst="ellipse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32" name="TextBox 1631"/>
          <p:cNvSpPr txBox="1"/>
          <p:nvPr/>
        </p:nvSpPr>
        <p:spPr>
          <a:xfrm>
            <a:off x="5952746" y="1533421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1633" name="Oval 1632"/>
          <p:cNvSpPr/>
          <p:nvPr/>
        </p:nvSpPr>
        <p:spPr bwMode="auto">
          <a:xfrm>
            <a:off x="6023146" y="1022246"/>
            <a:ext cx="228600" cy="228600"/>
          </a:xfrm>
          <a:prstGeom prst="ellipse">
            <a:avLst/>
          </a:prstGeom>
          <a:solidFill>
            <a:srgbClr val="33CC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34" name="TextBox 1633"/>
          <p:cNvSpPr txBox="1"/>
          <p:nvPr/>
        </p:nvSpPr>
        <p:spPr>
          <a:xfrm>
            <a:off x="5959096" y="1050910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1635" name="Oval 1634"/>
          <p:cNvSpPr/>
          <p:nvPr/>
        </p:nvSpPr>
        <p:spPr bwMode="auto">
          <a:xfrm>
            <a:off x="4276346" y="542821"/>
            <a:ext cx="228600" cy="228600"/>
          </a:xfrm>
          <a:prstGeom prst="ellipse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36" name="TextBox 1635"/>
          <p:cNvSpPr txBox="1"/>
          <p:nvPr/>
        </p:nvSpPr>
        <p:spPr>
          <a:xfrm>
            <a:off x="4205946" y="533400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1637" name="Oval 1636"/>
          <p:cNvSpPr/>
          <p:nvPr/>
        </p:nvSpPr>
        <p:spPr bwMode="auto">
          <a:xfrm>
            <a:off x="4880146" y="552242"/>
            <a:ext cx="228600" cy="228600"/>
          </a:xfrm>
          <a:prstGeom prst="ellipse">
            <a:avLst/>
          </a:prstGeom>
          <a:solidFill>
            <a:srgbClr val="0033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38" name="TextBox 1637"/>
          <p:cNvSpPr txBox="1"/>
          <p:nvPr/>
        </p:nvSpPr>
        <p:spPr>
          <a:xfrm>
            <a:off x="4809746" y="542821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1639" name="Oval 1638"/>
          <p:cNvSpPr/>
          <p:nvPr/>
        </p:nvSpPr>
        <p:spPr bwMode="auto">
          <a:xfrm>
            <a:off x="729221" y="242121"/>
            <a:ext cx="228600" cy="228600"/>
          </a:xfrm>
          <a:prstGeom prst="ellipse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40" name="TextBox 1639"/>
          <p:cNvSpPr txBox="1"/>
          <p:nvPr/>
        </p:nvSpPr>
        <p:spPr>
          <a:xfrm>
            <a:off x="650621" y="228600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1641" name="Oval 1640"/>
          <p:cNvSpPr/>
          <p:nvPr/>
        </p:nvSpPr>
        <p:spPr bwMode="auto">
          <a:xfrm>
            <a:off x="1843521" y="247442"/>
            <a:ext cx="228600" cy="228600"/>
          </a:xfrm>
          <a:prstGeom prst="ellips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42" name="TextBox 1641"/>
          <p:cNvSpPr txBox="1"/>
          <p:nvPr/>
        </p:nvSpPr>
        <p:spPr>
          <a:xfrm>
            <a:off x="1760821" y="242121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14</a:t>
            </a:r>
          </a:p>
        </p:txBody>
      </p:sp>
      <p:sp>
        <p:nvSpPr>
          <p:cNvPr id="1643" name="Oval 1642"/>
          <p:cNvSpPr/>
          <p:nvPr/>
        </p:nvSpPr>
        <p:spPr bwMode="auto">
          <a:xfrm>
            <a:off x="2910321" y="514121"/>
            <a:ext cx="228600" cy="228600"/>
          </a:xfrm>
          <a:prstGeom prst="ellips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44" name="TextBox 1643"/>
          <p:cNvSpPr txBox="1"/>
          <p:nvPr/>
        </p:nvSpPr>
        <p:spPr>
          <a:xfrm>
            <a:off x="2835821" y="500600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1645" name="Oval 1644"/>
          <p:cNvSpPr/>
          <p:nvPr/>
        </p:nvSpPr>
        <p:spPr bwMode="auto">
          <a:xfrm>
            <a:off x="3750601" y="3097305"/>
            <a:ext cx="228600" cy="228600"/>
          </a:xfrm>
          <a:prstGeom prst="ellipse">
            <a:avLst/>
          </a:prstGeom>
          <a:solidFill>
            <a:srgbClr val="99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46" name="TextBox 1645"/>
          <p:cNvSpPr txBox="1"/>
          <p:nvPr/>
        </p:nvSpPr>
        <p:spPr>
          <a:xfrm>
            <a:off x="3669921" y="3084425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1647" name="Oval 1646"/>
          <p:cNvSpPr/>
          <p:nvPr/>
        </p:nvSpPr>
        <p:spPr bwMode="auto">
          <a:xfrm>
            <a:off x="4583001" y="5395605"/>
            <a:ext cx="228600" cy="228600"/>
          </a:xfrm>
          <a:prstGeom prst="ellipse">
            <a:avLst/>
          </a:prstGeom>
          <a:solidFill>
            <a:srgbClr val="CC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48" name="TextBox 1647"/>
          <p:cNvSpPr txBox="1"/>
          <p:nvPr/>
        </p:nvSpPr>
        <p:spPr>
          <a:xfrm>
            <a:off x="4508501" y="5383305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20</a:t>
            </a:r>
          </a:p>
        </p:txBody>
      </p:sp>
      <p:sp>
        <p:nvSpPr>
          <p:cNvPr id="1649" name="Oval 1648"/>
          <p:cNvSpPr/>
          <p:nvPr/>
        </p:nvSpPr>
        <p:spPr bwMode="auto">
          <a:xfrm>
            <a:off x="3897201" y="4405005"/>
            <a:ext cx="228600" cy="228600"/>
          </a:xfrm>
          <a:prstGeom prst="ellipse">
            <a:avLst/>
          </a:prstGeom>
          <a:solidFill>
            <a:srgbClr val="99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50" name="TextBox 1649"/>
          <p:cNvSpPr txBox="1"/>
          <p:nvPr/>
        </p:nvSpPr>
        <p:spPr>
          <a:xfrm>
            <a:off x="3816497" y="4392705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12</a:t>
            </a:r>
          </a:p>
        </p:txBody>
      </p:sp>
      <p:sp>
        <p:nvSpPr>
          <p:cNvPr id="1651" name="Oval 1650"/>
          <p:cNvSpPr/>
          <p:nvPr/>
        </p:nvSpPr>
        <p:spPr bwMode="auto">
          <a:xfrm>
            <a:off x="4743601" y="3705169"/>
            <a:ext cx="228600" cy="228600"/>
          </a:xfrm>
          <a:prstGeom prst="ellipse">
            <a:avLst/>
          </a:prstGeom>
          <a:solidFill>
            <a:srgbClr val="99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52" name="TextBox 1651"/>
          <p:cNvSpPr txBox="1"/>
          <p:nvPr/>
        </p:nvSpPr>
        <p:spPr>
          <a:xfrm>
            <a:off x="4662425" y="3691860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13</a:t>
            </a:r>
          </a:p>
        </p:txBody>
      </p:sp>
      <p:sp>
        <p:nvSpPr>
          <p:cNvPr id="1653" name="Oval 1652"/>
          <p:cNvSpPr/>
          <p:nvPr/>
        </p:nvSpPr>
        <p:spPr bwMode="auto">
          <a:xfrm>
            <a:off x="6123780" y="4563523"/>
            <a:ext cx="228600" cy="228600"/>
          </a:xfrm>
          <a:prstGeom prst="ellipse">
            <a:avLst/>
          </a:prstGeom>
          <a:solidFill>
            <a:srgbClr val="6600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54" name="TextBox 1653"/>
          <p:cNvSpPr txBox="1"/>
          <p:nvPr/>
        </p:nvSpPr>
        <p:spPr>
          <a:xfrm>
            <a:off x="6048867" y="4555962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15</a:t>
            </a:r>
          </a:p>
        </p:txBody>
      </p:sp>
      <p:sp>
        <p:nvSpPr>
          <p:cNvPr id="1655" name="Oval 1654"/>
          <p:cNvSpPr/>
          <p:nvPr/>
        </p:nvSpPr>
        <p:spPr bwMode="auto">
          <a:xfrm>
            <a:off x="6128117" y="4969272"/>
            <a:ext cx="228600" cy="228600"/>
          </a:xfrm>
          <a:prstGeom prst="ellipse">
            <a:avLst/>
          </a:prstGeom>
          <a:solidFill>
            <a:srgbClr val="9933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56" name="TextBox 1655"/>
          <p:cNvSpPr txBox="1"/>
          <p:nvPr/>
        </p:nvSpPr>
        <p:spPr>
          <a:xfrm>
            <a:off x="6059232" y="4969272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17</a:t>
            </a:r>
          </a:p>
        </p:txBody>
      </p:sp>
      <p:sp>
        <p:nvSpPr>
          <p:cNvPr id="1657" name="Oval 1656"/>
          <p:cNvSpPr/>
          <p:nvPr/>
        </p:nvSpPr>
        <p:spPr bwMode="auto">
          <a:xfrm>
            <a:off x="5573221" y="6124175"/>
            <a:ext cx="228600" cy="228600"/>
          </a:xfrm>
          <a:prstGeom prst="ellipse">
            <a:avLst/>
          </a:prstGeom>
          <a:solidFill>
            <a:srgbClr val="FFCC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58" name="TextBox 1657"/>
          <p:cNvSpPr txBox="1"/>
          <p:nvPr/>
        </p:nvSpPr>
        <p:spPr>
          <a:xfrm>
            <a:off x="5490993" y="6111875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16</a:t>
            </a:r>
          </a:p>
        </p:txBody>
      </p:sp>
      <p:sp>
        <p:nvSpPr>
          <p:cNvPr id="1659" name="Oval 1658"/>
          <p:cNvSpPr/>
          <p:nvPr/>
        </p:nvSpPr>
        <p:spPr bwMode="auto">
          <a:xfrm>
            <a:off x="7021021" y="5895575"/>
            <a:ext cx="228600" cy="228600"/>
          </a:xfrm>
          <a:prstGeom prst="ellipse">
            <a:avLst/>
          </a:prstGeom>
          <a:solidFill>
            <a:srgbClr val="CC66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60" name="TextBox 1659"/>
          <p:cNvSpPr txBox="1"/>
          <p:nvPr/>
        </p:nvSpPr>
        <p:spPr>
          <a:xfrm>
            <a:off x="6946521" y="5883275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11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26320" y="1737684"/>
            <a:ext cx="3173748" cy="1200329"/>
          </a:xfrm>
          <a:prstGeom prst="rect">
            <a:avLst/>
          </a:prstGeom>
          <a:ln w="952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chemeClr val="accent2"/>
                </a:solidFill>
              </a:rPr>
              <a:t>Northwest</a:t>
            </a:r>
          </a:p>
          <a:p>
            <a:r>
              <a:rPr lang="en-US" sz="900" b="1" dirty="0">
                <a:solidFill>
                  <a:schemeClr val="accent2"/>
                </a:solidFill>
              </a:rPr>
              <a:t>Circuit 1, 2, 14</a:t>
            </a:r>
          </a:p>
          <a:p>
            <a:r>
              <a:rPr lang="en-US" sz="9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Chief of Licensing</a:t>
            </a:r>
            <a:r>
              <a:rPr lang="en-US" sz="900" b="1" dirty="0"/>
              <a:t>: Jeanne Durden (850)718-6353</a:t>
            </a:r>
          </a:p>
          <a:p>
            <a:r>
              <a:rPr lang="en-US" sz="9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Licensing Manager: Elijah Williams </a:t>
            </a:r>
            <a:r>
              <a:rPr lang="en-US" sz="900" b="1" dirty="0"/>
              <a:t>(850)778-4079</a:t>
            </a:r>
          </a:p>
          <a:p>
            <a:r>
              <a:rPr lang="en-US" sz="900" dirty="0"/>
              <a:t>Tara Beckley (850)510-6877</a:t>
            </a:r>
          </a:p>
          <a:p>
            <a:r>
              <a:rPr lang="en-US" sz="900" dirty="0"/>
              <a:t>C1  April Floyd (850)483-6726</a:t>
            </a:r>
          </a:p>
          <a:p>
            <a:r>
              <a:rPr lang="en-US" sz="900" dirty="0"/>
              <a:t>C2 Winnifred Stokes-Bennett (850)776-2137</a:t>
            </a:r>
          </a:p>
          <a:p>
            <a:r>
              <a:rPr lang="en-US" sz="900" dirty="0"/>
              <a:t>C14 Michael VanBebber (850)691-0581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913992" y="96"/>
            <a:ext cx="2230008" cy="1754326"/>
          </a:xfrm>
          <a:prstGeom prst="rect">
            <a:avLst/>
          </a:prstGeom>
          <a:ln w="952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n-US" sz="900" b="1" dirty="0">
                <a:solidFill>
                  <a:srgbClr val="00B050"/>
                </a:solidFill>
              </a:rPr>
              <a:t>Northeast</a:t>
            </a:r>
          </a:p>
          <a:p>
            <a:pPr algn="r"/>
            <a:r>
              <a:rPr lang="en-US" sz="900" b="1" dirty="0">
                <a:solidFill>
                  <a:srgbClr val="00B050"/>
                </a:solidFill>
              </a:rPr>
              <a:t>Circuit 3, 4, 7, 8</a:t>
            </a:r>
          </a:p>
          <a:p>
            <a:pPr algn="r"/>
            <a:r>
              <a:rPr lang="en-US" sz="9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Chief of Licensing: </a:t>
            </a:r>
          </a:p>
          <a:p>
            <a:pPr algn="r"/>
            <a:r>
              <a:rPr lang="en-US" sz="900" b="1" dirty="0"/>
              <a:t>Jeanne Durden (850)718-6353</a:t>
            </a:r>
          </a:p>
          <a:p>
            <a:pPr algn="r"/>
            <a:r>
              <a:rPr lang="en-US" sz="9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Licensing Manager </a:t>
            </a:r>
          </a:p>
          <a:p>
            <a:pPr algn="r"/>
            <a:r>
              <a:rPr lang="en-US" sz="900" b="1" dirty="0">
                <a:latin typeface="+mj-lt"/>
              </a:rPr>
              <a:t>Kelly Manning (904)349-9675</a:t>
            </a:r>
          </a:p>
          <a:p>
            <a:pPr algn="r"/>
            <a:r>
              <a:rPr lang="en-US" sz="900" dirty="0">
                <a:latin typeface="+mj-lt"/>
              </a:rPr>
              <a:t>Tara Beckley (850)510-6877 </a:t>
            </a:r>
          </a:p>
          <a:p>
            <a:pPr algn="r"/>
            <a:r>
              <a:rPr lang="en-US" sz="900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C3 &amp; C8 Alichia Bryant (904)</a:t>
            </a:r>
            <a:r>
              <a:rPr lang="en-US" sz="900" kern="1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832-4381</a:t>
            </a:r>
            <a:endParaRPr lang="en-US" sz="900" kern="100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algn="r"/>
            <a:r>
              <a:rPr lang="en-US" sz="900" dirty="0"/>
              <a:t>C4 LaKeshia Burke Jones (904)456-2815                   </a:t>
            </a:r>
          </a:p>
          <a:p>
            <a:pPr algn="r"/>
            <a:r>
              <a:rPr lang="en-US" sz="900" dirty="0"/>
              <a:t>C4 Jennifer Davis (904)832-5725</a:t>
            </a:r>
          </a:p>
          <a:p>
            <a:pPr algn="r"/>
            <a:r>
              <a:rPr lang="en-US" sz="900" dirty="0"/>
              <a:t>C4 Adorna Clark-Thurman (904)832-4437</a:t>
            </a:r>
          </a:p>
          <a:p>
            <a:pPr algn="r"/>
            <a:r>
              <a:rPr lang="en-US" sz="900" dirty="0"/>
              <a:t>C7  Heather Morton (386)481-3985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38846" y="1675771"/>
            <a:ext cx="2005154" cy="1692771"/>
          </a:xfrm>
          <a:prstGeom prst="rect">
            <a:avLst/>
          </a:prstGeom>
          <a:ln w="952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n-US" sz="800" b="1" dirty="0">
                <a:solidFill>
                  <a:srgbClr val="FF9900"/>
                </a:solidFill>
              </a:rPr>
              <a:t>Central</a:t>
            </a:r>
          </a:p>
          <a:p>
            <a:pPr algn="r"/>
            <a:r>
              <a:rPr lang="en-US" sz="800" b="1" dirty="0">
                <a:solidFill>
                  <a:srgbClr val="FF9900"/>
                </a:solidFill>
              </a:rPr>
              <a:t>Circuit 5, 9, 10, 18</a:t>
            </a:r>
          </a:p>
          <a:p>
            <a:pPr algn="r"/>
            <a:r>
              <a:rPr lang="en-US" sz="8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Chief of Licensing</a:t>
            </a:r>
            <a:endParaRPr lang="en-US" sz="800" b="1" dirty="0"/>
          </a:p>
          <a:p>
            <a:pPr algn="r"/>
            <a:r>
              <a:rPr lang="en-US" sz="800" b="1" dirty="0"/>
              <a:t>John Hammett (407)873-1549</a:t>
            </a:r>
          </a:p>
          <a:p>
            <a:pPr algn="r"/>
            <a:r>
              <a:rPr lang="en-US" sz="8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Licensing Manager </a:t>
            </a:r>
          </a:p>
          <a:p>
            <a:pPr algn="r"/>
            <a:r>
              <a:rPr lang="en-US" sz="800" dirty="0"/>
              <a:t> </a:t>
            </a:r>
            <a:r>
              <a:rPr lang="en-US" sz="800" b="1" dirty="0"/>
              <a:t>Mary Harmon (407)317-7066</a:t>
            </a:r>
          </a:p>
          <a:p>
            <a:pPr algn="r"/>
            <a:r>
              <a:rPr lang="en-US" sz="800" dirty="0"/>
              <a:t>Thais Aruajo-Drean (407) 784-3950 </a:t>
            </a:r>
          </a:p>
          <a:p>
            <a:pPr algn="r"/>
            <a:r>
              <a:rPr lang="en-US" sz="800" dirty="0"/>
              <a:t>C5 Sarah Yaccarino (352) 303-8120</a:t>
            </a:r>
          </a:p>
          <a:p>
            <a:pPr algn="r"/>
            <a:r>
              <a:rPr lang="en-US" sz="800" dirty="0"/>
              <a:t>C10 Dan Brinckerhoff (407) 784-4687</a:t>
            </a:r>
          </a:p>
          <a:p>
            <a:pPr algn="r"/>
            <a:r>
              <a:rPr lang="en-US" sz="800" dirty="0"/>
              <a:t>C9, C18 Eric Butler (407) 721-0836</a:t>
            </a:r>
          </a:p>
          <a:p>
            <a:pPr algn="r"/>
            <a:r>
              <a:rPr lang="en-US" sz="800" dirty="0"/>
              <a:t>C9,C18 Dianna Bingaman (407) 784-3005</a:t>
            </a:r>
          </a:p>
          <a:p>
            <a:pPr algn="r"/>
            <a:r>
              <a:rPr lang="en-US" sz="800" dirty="0"/>
              <a:t>C9, C18 Naomi Delicieux (407) 784-7269</a:t>
            </a:r>
          </a:p>
          <a:p>
            <a:pPr algn="r"/>
            <a:r>
              <a:rPr lang="en-US" sz="800" dirty="0"/>
              <a:t>C9, C18 Jacob Porter (407) 784-5942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2712" y="2990568"/>
            <a:ext cx="3172515" cy="1615827"/>
          </a:xfrm>
          <a:prstGeom prst="rect">
            <a:avLst/>
          </a:prstGeom>
          <a:ln w="952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rgbClr val="9900FF"/>
                </a:solidFill>
              </a:rPr>
              <a:t>Suncoast</a:t>
            </a:r>
          </a:p>
          <a:p>
            <a:r>
              <a:rPr lang="en-US" sz="900" b="1" dirty="0">
                <a:solidFill>
                  <a:srgbClr val="9900FF"/>
                </a:solidFill>
              </a:rPr>
              <a:t>Circuit 6, 12, 13, 20</a:t>
            </a:r>
          </a:p>
          <a:p>
            <a:r>
              <a:rPr lang="en-US" sz="9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Chief of Licensing</a:t>
            </a:r>
            <a:r>
              <a:rPr lang="en-US" sz="900" b="1" dirty="0"/>
              <a:t>: Kyle Teague (813)337-5769</a:t>
            </a:r>
          </a:p>
          <a:p>
            <a:r>
              <a:rPr lang="en-US" sz="9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Licensing Manager</a:t>
            </a:r>
            <a:r>
              <a:rPr lang="en-US" sz="900" b="1" dirty="0"/>
              <a:t>: Jacob Still (813)400-8176   </a:t>
            </a:r>
          </a:p>
          <a:p>
            <a:r>
              <a:rPr lang="en-US" sz="900" dirty="0"/>
              <a:t>Tye Cooper (813) 337-5787                 </a:t>
            </a:r>
          </a:p>
          <a:p>
            <a:r>
              <a:rPr lang="en-US" sz="900" dirty="0"/>
              <a:t>C6, 12, 13, 20 Breanne Pierre-Louis (813)294-4265 </a:t>
            </a:r>
          </a:p>
          <a:p>
            <a:r>
              <a:rPr lang="en-US" sz="900" dirty="0"/>
              <a:t>C6, 12, 13, 20 Jasmine LaGrant (813)294-2541</a:t>
            </a:r>
          </a:p>
          <a:p>
            <a:r>
              <a:rPr lang="en-US" sz="900" dirty="0"/>
              <a:t>C6, 12, 13, 20 Christina Heupel (813)557-1130</a:t>
            </a:r>
          </a:p>
          <a:p>
            <a:r>
              <a:rPr lang="en-US" sz="900" dirty="0"/>
              <a:t>C6, 12, 13, 20 Jillian Cucore (813)455-8379</a:t>
            </a:r>
          </a:p>
          <a:p>
            <a:r>
              <a:rPr lang="en-US" sz="900" dirty="0"/>
              <a:t>C6, 12, 13, 20 Kyle Bissette (813)460-2730</a:t>
            </a:r>
          </a:p>
          <a:p>
            <a:r>
              <a:rPr lang="en-US" sz="900" dirty="0"/>
              <a:t>C6, 12, 13, 20 VACANT (813)326-9959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6786" y="4633382"/>
            <a:ext cx="3186423" cy="161582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rgbClr val="CC6600"/>
                </a:solidFill>
              </a:rPr>
              <a:t>Southern</a:t>
            </a:r>
          </a:p>
          <a:p>
            <a:r>
              <a:rPr lang="en-US" sz="900" b="1" dirty="0">
                <a:solidFill>
                  <a:srgbClr val="CC6600"/>
                </a:solidFill>
              </a:rPr>
              <a:t>Circuit 11, 16</a:t>
            </a:r>
          </a:p>
          <a:p>
            <a:r>
              <a:rPr lang="en-US" sz="9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Chief of Licensing:</a:t>
            </a:r>
            <a:r>
              <a:rPr lang="en-US" sz="900" b="1" dirty="0"/>
              <a:t> </a:t>
            </a:r>
          </a:p>
          <a:p>
            <a:r>
              <a:rPr lang="en-US" sz="900" b="1" dirty="0"/>
              <a:t>Michelle Windfelder (561)227-1898</a:t>
            </a:r>
          </a:p>
          <a:p>
            <a:r>
              <a:rPr lang="en-US" sz="9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Licensing Manager: </a:t>
            </a:r>
            <a:r>
              <a:rPr lang="en-US" sz="900" b="1" dirty="0"/>
              <a:t>Yamile Diaz (305)763-9697</a:t>
            </a:r>
          </a:p>
          <a:p>
            <a:r>
              <a:rPr lang="en-US" sz="900" dirty="0"/>
              <a:t>C11, 16 Rose Fernandez (305)498-3913</a:t>
            </a:r>
          </a:p>
          <a:p>
            <a:r>
              <a:rPr lang="en-US" sz="900" dirty="0"/>
              <a:t>C11, 16 Yaumara Rodriguez (786)350-0229</a:t>
            </a:r>
          </a:p>
          <a:p>
            <a:r>
              <a:rPr lang="en-US" sz="900" dirty="0"/>
              <a:t>C11, 16 Carmen Gomez-Abreu (305)389-5973</a:t>
            </a:r>
          </a:p>
          <a:p>
            <a:r>
              <a:rPr lang="en-US" sz="900" dirty="0"/>
              <a:t>C11, 16 Terrance Johnson (786)514-7800</a:t>
            </a:r>
          </a:p>
          <a:p>
            <a:r>
              <a:rPr lang="en-US" sz="900" dirty="0"/>
              <a:t>C11, 16 Nabila Concepcion (786)330-1489</a:t>
            </a:r>
          </a:p>
          <a:p>
            <a:r>
              <a:rPr lang="en-US" sz="900" dirty="0"/>
              <a:t>C11, 16 Maslaine Deus (786)897-8253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085918" y="3276600"/>
            <a:ext cx="2134999" cy="3828612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>
                <a:solidFill>
                  <a:srgbClr val="CC0066"/>
                </a:solidFill>
              </a:rPr>
              <a:t>Southeast</a:t>
            </a:r>
          </a:p>
          <a:p>
            <a:pPr algn="r"/>
            <a:r>
              <a:rPr lang="en-US" sz="900" b="1" dirty="0">
                <a:solidFill>
                  <a:srgbClr val="CC0066"/>
                </a:solidFill>
              </a:rPr>
              <a:t>Circuit 15, 17, 19</a:t>
            </a:r>
          </a:p>
          <a:p>
            <a:pPr algn="r"/>
            <a:r>
              <a:rPr lang="en-US" sz="9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Chief of Licensing :</a:t>
            </a:r>
          </a:p>
          <a:p>
            <a:pPr algn="r"/>
            <a:r>
              <a:rPr lang="en-US" sz="900" b="1" dirty="0"/>
              <a:t>Michelle Windfelder</a:t>
            </a:r>
          </a:p>
          <a:p>
            <a:r>
              <a:rPr lang="en-US" sz="900" b="1" dirty="0"/>
              <a:t>                                            (561)227-1898</a:t>
            </a:r>
          </a:p>
          <a:p>
            <a:pPr algn="r"/>
            <a:r>
              <a:rPr lang="en-US" sz="900" b="1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C17 </a:t>
            </a:r>
            <a:r>
              <a:rPr lang="en-US" sz="9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Licensing Manager </a:t>
            </a:r>
          </a:p>
          <a:p>
            <a:pPr algn="r"/>
            <a:r>
              <a:rPr lang="en-US" sz="900" b="1" dirty="0"/>
              <a:t>Kelly Lee (954)453-3467</a:t>
            </a:r>
          </a:p>
          <a:p>
            <a:pPr algn="r"/>
            <a:r>
              <a:rPr lang="en-US" sz="900" dirty="0"/>
              <a:t>Naomi Bettis (954)818-5613</a:t>
            </a:r>
          </a:p>
          <a:p>
            <a:pPr algn="r"/>
            <a:r>
              <a:rPr lang="en-US" sz="900" dirty="0"/>
              <a:t>Leah Motta (954)331-3489</a:t>
            </a:r>
          </a:p>
          <a:p>
            <a:pPr algn="r"/>
            <a:r>
              <a:rPr lang="en-US" sz="900" kern="100" dirty="0">
                <a:solidFill>
                  <a:srgbClr val="000000"/>
                </a:solidFill>
                <a:ea typeface="Calibri" panose="020F0502020204030204" pitchFamily="34" charset="0"/>
              </a:rPr>
              <a:t>Ashley Dorisca (561)281-9564</a:t>
            </a:r>
          </a:p>
          <a:p>
            <a:pPr algn="r"/>
            <a:r>
              <a:rPr lang="en-US" sz="900" dirty="0"/>
              <a:t>Yinka Adeshina (954)375-6082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C15 Licensing Manager 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US" sz="8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VACANT </a:t>
            </a:r>
            <a:r>
              <a:rPr lang="en-US" sz="900" kern="1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(561)596-4435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kern="1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Carol Edlund (561)379-3528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kern="1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Sibyl Jeune(561)828-1766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kern="1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Yoharis Johnson (561)475-0027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kern="1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Shemetria Sutton(561)828-1737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kern="1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Christina Salema (561)631-0128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b="1" dirty="0"/>
              <a:t> C19 Licensing Manager 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b="1" dirty="0"/>
              <a:t>Alphonso Roof (561)273-0958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dirty="0"/>
              <a:t>Emilio Velez (561)828-1738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dirty="0"/>
              <a:t>Dylia Roland (561)828-1766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dirty="0"/>
              <a:t>Andrew Matlach (561)828-1822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dirty="0"/>
              <a:t>Akisha Beaver (561)828-1738</a:t>
            </a:r>
          </a:p>
          <a:p>
            <a:pPr marL="5588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900" kern="100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marL="5588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900" dirty="0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97783" y="8310"/>
            <a:ext cx="640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Florida’s Substance Abuse Licensing </a:t>
            </a:r>
          </a:p>
          <a:p>
            <a:pPr algn="ctr"/>
            <a:r>
              <a:rPr lang="en-US" sz="1600" b="1" dirty="0"/>
              <a:t>Specialist / Authorized Agents</a:t>
            </a:r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9FD61291-DF8E-4995-D2A9-7FD2312014D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-25629" y="6629400"/>
            <a:ext cx="1905000" cy="457200"/>
          </a:xfrm>
        </p:spPr>
        <p:txBody>
          <a:bodyPr/>
          <a:lstStyle/>
          <a:p>
            <a:pPr>
              <a:defRPr/>
            </a:pPr>
            <a:r>
              <a:rPr lang="en-US" sz="800" dirty="0"/>
              <a:t>Update 01/13/2026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28493</TotalTime>
  <Words>533</Words>
  <Application>Microsoft Office PowerPoint</Application>
  <PresentationFormat>On-screen Show (4:3)</PresentationFormat>
  <Paragraphs>176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Default Design</vt:lpstr>
      <vt:lpstr>PowerPoint Presentation</vt:lpstr>
    </vt:vector>
  </TitlesOfParts>
  <Company>dcf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Tito Anderson</dc:creator>
  <cp:lastModifiedBy>Williams, Laveta</cp:lastModifiedBy>
  <cp:revision>241</cp:revision>
  <cp:lastPrinted>2026-01-13T22:50:24Z</cp:lastPrinted>
  <dcterms:created xsi:type="dcterms:W3CDTF">2002-02-19T20:41:06Z</dcterms:created>
  <dcterms:modified xsi:type="dcterms:W3CDTF">2026-01-13T22:50:46Z</dcterms:modified>
</cp:coreProperties>
</file>