
<file path=[Content_Types].xml><?xml version="1.0" encoding="utf-8"?>
<Types xmlns="http://schemas.openxmlformats.org/package/2006/content-types">
  <Default Extension="png" ContentType="image/png"/>
  <Default Extension="pptx" ContentType="application/vnd.openxmlformats-officedocument.presentationml.presentation"/>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1"/>
    <p:sldMasterId id="2147483713" r:id="rId2"/>
    <p:sldMasterId id="2147483728" r:id="rId3"/>
  </p:sldMasterIdLst>
  <p:notesMasterIdLst>
    <p:notesMasterId r:id="rId20"/>
  </p:notesMasterIdLst>
  <p:handoutMasterIdLst>
    <p:handoutMasterId r:id="rId21"/>
  </p:handoutMasterIdLst>
  <p:sldIdLst>
    <p:sldId id="438" r:id="rId4"/>
    <p:sldId id="423" r:id="rId5"/>
    <p:sldId id="406" r:id="rId6"/>
    <p:sldId id="314" r:id="rId7"/>
    <p:sldId id="424" r:id="rId8"/>
    <p:sldId id="408" r:id="rId9"/>
    <p:sldId id="320" r:id="rId10"/>
    <p:sldId id="425" r:id="rId11"/>
    <p:sldId id="426" r:id="rId12"/>
    <p:sldId id="432" r:id="rId13"/>
    <p:sldId id="427" r:id="rId14"/>
    <p:sldId id="433" r:id="rId15"/>
    <p:sldId id="434" r:id="rId16"/>
    <p:sldId id="437" r:id="rId17"/>
    <p:sldId id="335" r:id="rId18"/>
    <p:sldId id="367" r:id="rId19"/>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wards, Joseph" initials="EJ" lastIdx="2" clrIdx="0">
    <p:extLst>
      <p:ext uri="{19B8F6BF-5375-455C-9EA6-DF929625EA0E}">
        <p15:presenceInfo xmlns:p15="http://schemas.microsoft.com/office/powerpoint/2012/main" userId="S::Joseph.Edwards@myflfamilies.com::b9bc1bb2-07c7-4fbf-a500-ab4f038e62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BA4"/>
    <a:srgbClr val="A5A5A5"/>
    <a:srgbClr val="488F4D"/>
    <a:srgbClr val="9DC9F5"/>
    <a:srgbClr val="1E82E6"/>
    <a:srgbClr val="FFFFFF"/>
    <a:srgbClr val="193441"/>
    <a:srgbClr val="3E606F"/>
    <a:srgbClr val="4472C4"/>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563E881-020C-4388-9818-0258538AE623}">
  <a:tblStyle styleId="{2563E881-020C-4388-9818-0258538AE623}"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27" autoAdjust="0"/>
    <p:restoredTop sz="88769" autoAdjust="0"/>
  </p:normalViewPr>
  <p:slideViewPr>
    <p:cSldViewPr snapToGrid="0">
      <p:cViewPr varScale="1">
        <p:scale>
          <a:sx n="142" d="100"/>
          <a:sy n="142" d="100"/>
        </p:scale>
        <p:origin x="701" y="106"/>
      </p:cViewPr>
      <p:guideLst>
        <p:guide orient="horz" pos="1620"/>
        <p:guide pos="2880"/>
      </p:guideLst>
    </p:cSldViewPr>
  </p:slideViewPr>
  <p:notesTextViewPr>
    <p:cViewPr>
      <p:scale>
        <a:sx n="1" d="1"/>
        <a:sy n="1" d="1"/>
      </p:scale>
      <p:origin x="0" y="0"/>
    </p:cViewPr>
  </p:notesTextViewPr>
  <p:notesViewPr>
    <p:cSldViewPr snapToGrid="0" showGuides="1">
      <p:cViewPr varScale="1">
        <p:scale>
          <a:sx n="84" d="100"/>
          <a:sy n="84" d="100"/>
        </p:scale>
        <p:origin x="297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CMHS</a:t>
            </a:r>
            <a:r>
              <a:rPr lang="en-US" b="1" baseline="0" dirty="0"/>
              <a:t> Block Grant Required Set-Asides</a:t>
            </a:r>
            <a:endParaRPr lang="en-US"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B3-4959-AE6D-B3349B92349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2B3-4959-AE6D-B3349B92349C}"/>
              </c:ext>
            </c:extLst>
          </c:dPt>
          <c:dPt>
            <c:idx val="2"/>
            <c:bubble3D val="0"/>
            <c:spPr>
              <a:solidFill>
                <a:srgbClr val="70AD47"/>
              </a:solidFill>
              <a:ln w="19050">
                <a:solidFill>
                  <a:schemeClr val="lt1"/>
                </a:solidFill>
              </a:ln>
              <a:effectLst/>
            </c:spPr>
            <c:extLst>
              <c:ext xmlns:c16="http://schemas.microsoft.com/office/drawing/2014/chart" uri="{C3380CC4-5D6E-409C-BE32-E72D297353CC}">
                <c16:uniqueId val="{00000005-12B3-4959-AE6D-B3349B92349C}"/>
              </c:ext>
            </c:extLst>
          </c:dPt>
          <c:dLbls>
            <c:dLbl>
              <c:idx val="0"/>
              <c:layout>
                <c:manualLayout>
                  <c:x val="-1.3541116095427831E-2"/>
                  <c:y val="1.81089891219537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B3-4959-AE6D-B3349B92349C}"/>
                </c:ext>
              </c:extLst>
            </c:dLbl>
            <c:dLbl>
              <c:idx val="1"/>
              <c:layout>
                <c:manualLayout>
                  <c:x val="-1.0805652305510003E-2"/>
                  <c:y val="1.47862515524606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B3-4959-AE6D-B3349B92349C}"/>
                </c:ext>
              </c:extLst>
            </c:dLbl>
            <c:dLbl>
              <c:idx val="2"/>
              <c:layout>
                <c:manualLayout>
                  <c:x val="6.0146096195806322E-3"/>
                  <c:y val="-8.97485984845541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B3-4959-AE6D-B3349B92349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Sheet4!$A$2:$A$4</c:f>
              <c:strCache>
                <c:ptCount val="3"/>
                <c:pt idx="0">
                  <c:v>Coordinated Specialty Care for First Episode Psychosis</c:v>
                </c:pt>
                <c:pt idx="1">
                  <c:v>Core Crisis Services</c:v>
                </c:pt>
                <c:pt idx="2">
                  <c:v>Treatment Services for Serious Emotional Disturbance / Serious Mental Illness</c:v>
                </c:pt>
              </c:strCache>
            </c:strRef>
          </c:cat>
          <c:val>
            <c:numRef>
              <c:f>Sheet4!$B$2:$B$4</c:f>
              <c:numCache>
                <c:formatCode>0.00%</c:formatCode>
                <c:ptCount val="3"/>
                <c:pt idx="0">
                  <c:v>0.1</c:v>
                </c:pt>
                <c:pt idx="1">
                  <c:v>0.05</c:v>
                </c:pt>
                <c:pt idx="2">
                  <c:v>0.85</c:v>
                </c:pt>
              </c:numCache>
            </c:numRef>
          </c:val>
          <c:extLst>
            <c:ext xmlns:c16="http://schemas.microsoft.com/office/drawing/2014/chart" uri="{C3380CC4-5D6E-409C-BE32-E72D297353CC}">
              <c16:uniqueId val="{00000006-12B3-4959-AE6D-B3349B92349C}"/>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8-12B3-4959-AE6D-B3349B92349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12B3-4959-AE6D-B3349B92349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12B3-4959-AE6D-B3349B92349C}"/>
              </c:ext>
            </c:extLst>
          </c:dPt>
          <c:cat>
            <c:strRef>
              <c:f>Sheet4!$A$2:$A$4</c:f>
              <c:strCache>
                <c:ptCount val="3"/>
                <c:pt idx="0">
                  <c:v>Coordinated Specialty Care for First Episode Psychosis</c:v>
                </c:pt>
                <c:pt idx="1">
                  <c:v>Core Crisis Services</c:v>
                </c:pt>
                <c:pt idx="2">
                  <c:v>Treatment Services for Serious Emotional Disturbance / Serious Mental Illness</c:v>
                </c:pt>
              </c:strCache>
            </c:strRef>
          </c:cat>
          <c:val>
            <c:numRef>
              <c:f>Sheet4!$C$2:$C$4</c:f>
              <c:numCache>
                <c:formatCode>_("$"* #,##0_);_("$"* \(#,##0\);_("$"* "-"_);_(@_)</c:formatCode>
                <c:ptCount val="3"/>
                <c:pt idx="0">
                  <c:v>4776057.7</c:v>
                </c:pt>
                <c:pt idx="1">
                  <c:v>2388028.85</c:v>
                </c:pt>
                <c:pt idx="2">
                  <c:v>40596490</c:v>
                </c:pt>
              </c:numCache>
            </c:numRef>
          </c:val>
          <c:extLst>
            <c:ext xmlns:c16="http://schemas.microsoft.com/office/drawing/2014/chart" uri="{C3380CC4-5D6E-409C-BE32-E72D297353CC}">
              <c16:uniqueId val="{0000000D-12B3-4959-AE6D-B3349B92349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2.6636580066045957E-2"/>
          <c:y val="0.67368682642725053"/>
          <c:w val="0.94740672476181442"/>
          <c:h val="0.2867182987070839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SAPT Block</a:t>
            </a:r>
            <a:r>
              <a:rPr lang="en-US" b="1" baseline="0" dirty="0"/>
              <a:t> Grant Required Set-Asides</a:t>
            </a:r>
            <a:endParaRPr lang="en-US" b="1" dirty="0"/>
          </a:p>
        </c:rich>
      </c:tx>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08F-4EFB-8873-E7ECDD8C080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08F-4EFB-8873-E7ECDD8C080D}"/>
              </c:ext>
            </c:extLst>
          </c:dPt>
          <c:dPt>
            <c:idx val="2"/>
            <c:bubble3D val="0"/>
            <c:spPr>
              <a:solidFill>
                <a:srgbClr val="70AD47"/>
              </a:solidFill>
              <a:ln w="19050">
                <a:solidFill>
                  <a:schemeClr val="lt1"/>
                </a:solidFill>
              </a:ln>
              <a:effectLst/>
            </c:spPr>
            <c:extLst>
              <c:ext xmlns:c16="http://schemas.microsoft.com/office/drawing/2014/chart" uri="{C3380CC4-5D6E-409C-BE32-E72D297353CC}">
                <c16:uniqueId val="{00000005-008F-4EFB-8873-E7ECDD8C080D}"/>
              </c:ext>
            </c:extLst>
          </c:dPt>
          <c:dLbls>
            <c:dLbl>
              <c:idx val="0"/>
              <c:layout>
                <c:manualLayout>
                  <c:x val="-4.6299046814987426E-3"/>
                  <c:y val="1.11804916597205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8F-4EFB-8873-E7ECDD8C080D}"/>
                </c:ext>
              </c:extLst>
            </c:dLbl>
            <c:dLbl>
              <c:idx val="1"/>
              <c:layout>
                <c:manualLayout>
                  <c:x val="-1.2628398555369678E-2"/>
                  <c:y val="-2.26279122164643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08F-4EFB-8873-E7ECDD8C080D}"/>
                </c:ext>
              </c:extLst>
            </c:dLbl>
            <c:dLbl>
              <c:idx val="2"/>
              <c:layout>
                <c:manualLayout>
                  <c:x val="6.0489986085270715E-3"/>
                  <c:y val="-8.63911768068200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08F-4EFB-8873-E7ECDD8C080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Sheet4!$A$7:$A$9</c:f>
              <c:strCache>
                <c:ptCount val="3"/>
                <c:pt idx="0">
                  <c:v>Primary Substance Abuse Prevention</c:v>
                </c:pt>
                <c:pt idx="1">
                  <c:v>HIV - Early Intervention Services</c:v>
                </c:pt>
                <c:pt idx="2">
                  <c:v>Treatment Services</c:v>
                </c:pt>
              </c:strCache>
            </c:strRef>
          </c:cat>
          <c:val>
            <c:numRef>
              <c:f>Sheet4!$B$7:$B$9</c:f>
              <c:numCache>
                <c:formatCode>0.00%</c:formatCode>
                <c:ptCount val="3"/>
                <c:pt idx="0">
                  <c:v>0.2</c:v>
                </c:pt>
                <c:pt idx="1">
                  <c:v>0.05</c:v>
                </c:pt>
                <c:pt idx="2">
                  <c:v>0.75</c:v>
                </c:pt>
              </c:numCache>
            </c:numRef>
          </c:val>
          <c:extLst>
            <c:ext xmlns:c16="http://schemas.microsoft.com/office/drawing/2014/chart" uri="{C3380CC4-5D6E-409C-BE32-E72D297353CC}">
              <c16:uniqueId val="{00000006-008F-4EFB-8873-E7ECDD8C080D}"/>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8-008F-4EFB-8873-E7ECDD8C080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008F-4EFB-8873-E7ECDD8C080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008F-4EFB-8873-E7ECDD8C080D}"/>
              </c:ext>
            </c:extLst>
          </c:dPt>
          <c:cat>
            <c:strRef>
              <c:f>Sheet4!$A$7:$A$9</c:f>
              <c:strCache>
                <c:ptCount val="3"/>
                <c:pt idx="0">
                  <c:v>Primary Substance Abuse Prevention</c:v>
                </c:pt>
                <c:pt idx="1">
                  <c:v>HIV - Early Intervention Services</c:v>
                </c:pt>
                <c:pt idx="2">
                  <c:v>Treatment Services</c:v>
                </c:pt>
              </c:strCache>
            </c:strRef>
          </c:cat>
          <c:val>
            <c:numRef>
              <c:f>Sheet4!$C$7:$C$9</c:f>
              <c:numCache>
                <c:formatCode>_("$"* #,##0_);_("$"* \(#,##0\);_("$"* "-"_);_(@_)</c:formatCode>
                <c:ptCount val="3"/>
                <c:pt idx="0">
                  <c:v>22277978</c:v>
                </c:pt>
                <c:pt idx="1">
                  <c:v>5569494.5</c:v>
                </c:pt>
                <c:pt idx="2">
                  <c:v>83542418</c:v>
                </c:pt>
              </c:numCache>
            </c:numRef>
          </c:val>
          <c:extLst>
            <c:ext xmlns:c16="http://schemas.microsoft.com/office/drawing/2014/chart" uri="{C3380CC4-5D6E-409C-BE32-E72D297353CC}">
              <c16:uniqueId val="{0000000D-008F-4EFB-8873-E7ECDD8C080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6.7951693540921343E-2"/>
          <c:y val="0.74218858387838271"/>
          <c:w val="0.69887439070116231"/>
          <c:h val="0.25389460914617162"/>
        </c:manualLayout>
      </c:layout>
      <c:overlay val="0"/>
      <c:spPr>
        <a:noFill/>
        <a:ln>
          <a:noFill/>
        </a:ln>
        <a:effectLst/>
      </c:spPr>
      <c:txPr>
        <a:bodyPr rot="0" spcFirstLastPara="1" vertOverflow="ellipsis" vert="horz" wrap="square" anchor="ctr" anchorCtr="1"/>
        <a:lstStyle/>
        <a:p>
          <a:pPr algn="just">
            <a:defRPr sz="1100" b="0"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05D503-39A0-439A-A542-34932B180B32}"/>
              </a:ext>
            </a:extLst>
          </p:cNvPr>
          <p:cNvSpPr>
            <a:spLocks noGrp="1"/>
          </p:cNvSpPr>
          <p:nvPr>
            <p:ph type="hdr" sz="quarter"/>
          </p:nvPr>
        </p:nvSpPr>
        <p:spPr>
          <a:xfrm>
            <a:off x="0" y="0"/>
            <a:ext cx="3037840" cy="466434"/>
          </a:xfrm>
          <a:prstGeom prst="rect">
            <a:avLst/>
          </a:prstGeom>
        </p:spPr>
        <p:txBody>
          <a:bodyPr vert="horz" lIns="93173" tIns="46587" rIns="93173" bIns="46587" rtlCol="0"/>
          <a:lstStyle>
            <a:lvl1pPr algn="l">
              <a:defRPr sz="1200"/>
            </a:lvl1pPr>
          </a:lstStyle>
          <a:p>
            <a:endParaRPr lang="en-US"/>
          </a:p>
        </p:txBody>
      </p:sp>
      <p:sp>
        <p:nvSpPr>
          <p:cNvPr id="3" name="Date Placeholder 2">
            <a:extLst>
              <a:ext uri="{FF2B5EF4-FFF2-40B4-BE49-F238E27FC236}">
                <a16:creationId xmlns:a16="http://schemas.microsoft.com/office/drawing/2014/main" id="{A12440A6-F0AF-4DBB-B462-6A10BBDBF8D8}"/>
              </a:ext>
            </a:extLst>
          </p:cNvPr>
          <p:cNvSpPr>
            <a:spLocks noGrp="1"/>
          </p:cNvSpPr>
          <p:nvPr>
            <p:ph type="dt" sz="quarter" idx="1"/>
          </p:nvPr>
        </p:nvSpPr>
        <p:spPr>
          <a:xfrm>
            <a:off x="3970938" y="0"/>
            <a:ext cx="3037840" cy="466434"/>
          </a:xfrm>
          <a:prstGeom prst="rect">
            <a:avLst/>
          </a:prstGeom>
        </p:spPr>
        <p:txBody>
          <a:bodyPr vert="horz" lIns="93173" tIns="46587" rIns="93173" bIns="46587" rtlCol="0"/>
          <a:lstStyle>
            <a:lvl1pPr algn="r">
              <a:defRPr sz="1200"/>
            </a:lvl1pPr>
          </a:lstStyle>
          <a:p>
            <a:fld id="{3D3CF31D-7911-4643-83AB-A954E183F4FD}" type="datetimeFigureOut">
              <a:rPr lang="en-US" smtClean="0"/>
              <a:t>6/6/2025</a:t>
            </a:fld>
            <a:endParaRPr lang="en-US"/>
          </a:p>
        </p:txBody>
      </p:sp>
      <p:sp>
        <p:nvSpPr>
          <p:cNvPr id="4" name="Footer Placeholder 3">
            <a:extLst>
              <a:ext uri="{FF2B5EF4-FFF2-40B4-BE49-F238E27FC236}">
                <a16:creationId xmlns:a16="http://schemas.microsoft.com/office/drawing/2014/main" id="{C622D870-D840-4CAF-8550-F7C0DD5A645B}"/>
              </a:ext>
            </a:extLst>
          </p:cNvPr>
          <p:cNvSpPr>
            <a:spLocks noGrp="1"/>
          </p:cNvSpPr>
          <p:nvPr>
            <p:ph type="ftr" sz="quarter" idx="2"/>
          </p:nvPr>
        </p:nvSpPr>
        <p:spPr>
          <a:xfrm>
            <a:off x="0" y="8829968"/>
            <a:ext cx="3037840" cy="466433"/>
          </a:xfrm>
          <a:prstGeom prst="rect">
            <a:avLst/>
          </a:prstGeom>
        </p:spPr>
        <p:txBody>
          <a:bodyPr vert="horz" lIns="93173" tIns="46587" rIns="93173" bIns="46587"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3C3D983-D898-4889-A10B-B576EB52B3A5}"/>
              </a:ext>
            </a:extLst>
          </p:cNvPr>
          <p:cNvSpPr>
            <a:spLocks noGrp="1"/>
          </p:cNvSpPr>
          <p:nvPr>
            <p:ph type="sldNum" sz="quarter" idx="3"/>
          </p:nvPr>
        </p:nvSpPr>
        <p:spPr>
          <a:xfrm>
            <a:off x="3970938" y="8829968"/>
            <a:ext cx="3037840" cy="466433"/>
          </a:xfrm>
          <a:prstGeom prst="rect">
            <a:avLst/>
          </a:prstGeom>
        </p:spPr>
        <p:txBody>
          <a:bodyPr vert="horz" lIns="93173" tIns="46587" rIns="93173" bIns="46587" rtlCol="0" anchor="b"/>
          <a:lstStyle>
            <a:lvl1pPr algn="r">
              <a:defRPr sz="1200"/>
            </a:lvl1pPr>
          </a:lstStyle>
          <a:p>
            <a:fld id="{3F1CD342-F996-4E22-8FE3-9C641E97D5C9}" type="slidenum">
              <a:rPr lang="en-US" smtClean="0"/>
              <a:t>‹#›</a:t>
            </a:fld>
            <a:endParaRPr lang="en-US"/>
          </a:p>
        </p:txBody>
      </p:sp>
    </p:spTree>
    <p:extLst>
      <p:ext uri="{BB962C8B-B14F-4D97-AF65-F5344CB8AC3E}">
        <p14:creationId xmlns:p14="http://schemas.microsoft.com/office/powerpoint/2010/main" val="2755279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58" tIns="93158" rIns="93158" bIns="93158"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154704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0336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79" indent="-298436" defTabSz="914357">
              <a:defRPr/>
            </a:pPr>
            <a:endParaRPr lang="en-US" dirty="0"/>
          </a:p>
          <a:p>
            <a:endParaRPr lang="en-US" dirty="0"/>
          </a:p>
        </p:txBody>
      </p:sp>
    </p:spTree>
    <p:extLst>
      <p:ext uri="{BB962C8B-B14F-4D97-AF65-F5344CB8AC3E}">
        <p14:creationId xmlns:p14="http://schemas.microsoft.com/office/powerpoint/2010/main" val="4107263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bullet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34241D-8BCA-4D38-8FB3-11D913ECA8C4}"/>
              </a:ext>
            </a:extLst>
          </p:cNvPr>
          <p:cNvSpPr>
            <a:spLocks noGrp="1"/>
          </p:cNvSpPr>
          <p:nvPr>
            <p:ph type="title" hasCustomPrompt="1"/>
          </p:nvPr>
        </p:nvSpPr>
        <p:spPr>
          <a:xfrm>
            <a:off x="795300" y="457200"/>
            <a:ext cx="7553400" cy="572700"/>
          </a:xfrm>
        </p:spPr>
        <p:txBody>
          <a:bodyPr/>
          <a:lstStyle>
            <a:lvl1pPr algn="ctr">
              <a:defRPr lang="en-US" sz="2400" b="1" i="0" u="none" strike="noStrike" cap="none" dirty="0">
                <a:solidFill>
                  <a:srgbClr val="115BA4"/>
                </a:solidFill>
                <a:latin typeface="Roboto"/>
                <a:ea typeface="Roboto"/>
                <a:cs typeface="Roboto"/>
                <a:sym typeface="Roboto"/>
              </a:defRPr>
            </a:lvl1pPr>
          </a:lstStyle>
          <a:p>
            <a:r>
              <a:rPr lang="en-US" dirty="0"/>
              <a:t>Add Title</a:t>
            </a:r>
          </a:p>
        </p:txBody>
      </p:sp>
      <p:sp>
        <p:nvSpPr>
          <p:cNvPr id="2" name="Rectangle 1">
            <a:extLst>
              <a:ext uri="{FF2B5EF4-FFF2-40B4-BE49-F238E27FC236}">
                <a16:creationId xmlns:a16="http://schemas.microsoft.com/office/drawing/2014/main" id="{55A68633-284B-4572-98E8-9BEEF0A2D5A1}"/>
              </a:ext>
            </a:extLst>
          </p:cNvPr>
          <p:cNvSpPr/>
          <p:nvPr userDrawn="1"/>
        </p:nvSpPr>
        <p:spPr>
          <a:xfrm>
            <a:off x="236483" y="1111469"/>
            <a:ext cx="8686800" cy="45719"/>
          </a:xfrm>
          <a:prstGeom prst="rect">
            <a:avLst/>
          </a:prstGeom>
          <a:solidFill>
            <a:srgbClr val="48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100514"/>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7200" y="4767263"/>
            <a:ext cx="2895600" cy="273844"/>
          </a:xfrm>
        </p:spPr>
        <p:txBody>
          <a:bodyPr/>
          <a:lstStyle/>
          <a:p>
            <a:endParaRPr lang="en-US" dirty="0"/>
          </a:p>
        </p:txBody>
      </p:sp>
    </p:spTree>
    <p:extLst>
      <p:ext uri="{BB962C8B-B14F-4D97-AF65-F5344CB8AC3E}">
        <p14:creationId xmlns:p14="http://schemas.microsoft.com/office/powerpoint/2010/main" val="3197146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normAutofit/>
          </a:bodyPr>
          <a:lstStyle>
            <a:lvl1pPr marL="0" indent="0">
              <a:buNone/>
              <a:defRPr sz="21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457200" y="4767263"/>
            <a:ext cx="2895600" cy="273844"/>
          </a:xfrm>
        </p:spPr>
        <p:txBody>
          <a:bodyPr/>
          <a:lstStyle/>
          <a:p>
            <a:endParaRPr lang="en-US" dirty="0"/>
          </a:p>
        </p:txBody>
      </p:sp>
    </p:spTree>
    <p:extLst>
      <p:ext uri="{BB962C8B-B14F-4D97-AF65-F5344CB8AC3E}">
        <p14:creationId xmlns:p14="http://schemas.microsoft.com/office/powerpoint/2010/main" val="3526238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800"/>
            </a:lvl3pPr>
            <a:lvl4pPr>
              <a:defRPr sz="1800"/>
            </a:lvl4pPr>
            <a:lvl5pPr>
              <a:defRPr sz="18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800"/>
            </a:lvl3pPr>
            <a:lvl4pPr>
              <a:defRPr sz="1800"/>
            </a:lvl4pPr>
            <a:lvl5pPr>
              <a:defRPr sz="18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457200" y="4767263"/>
            <a:ext cx="2895600" cy="273844"/>
          </a:xfrm>
        </p:spPr>
        <p:txBody>
          <a:bodyPr/>
          <a:lstStyle/>
          <a:p>
            <a:endParaRPr lang="en-US" dirty="0"/>
          </a:p>
        </p:txBody>
      </p:sp>
    </p:spTree>
    <p:extLst>
      <p:ext uri="{BB962C8B-B14F-4D97-AF65-F5344CB8AC3E}">
        <p14:creationId xmlns:p14="http://schemas.microsoft.com/office/powerpoint/2010/main" val="773501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800"/>
            </a:lvl2pPr>
            <a:lvl3pPr>
              <a:defRPr sz="1800"/>
            </a:lvl3pPr>
            <a:lvl4pPr>
              <a:defRPr sz="1800"/>
            </a:lvl4pPr>
            <a:lvl5pPr>
              <a:defRPr sz="18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800"/>
            </a:lvl2pPr>
            <a:lvl3pPr>
              <a:defRPr sz="1800"/>
            </a:lvl3pPr>
            <a:lvl4pPr>
              <a:defRPr sz="1800"/>
            </a:lvl4pPr>
            <a:lvl5pPr>
              <a:defRPr sz="18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457200" y="4767263"/>
            <a:ext cx="2895600" cy="273844"/>
          </a:xfrm>
        </p:spPr>
        <p:txBody>
          <a:bodyPr/>
          <a:lstStyle/>
          <a:p>
            <a:endParaRPr lang="en-US" dirty="0"/>
          </a:p>
        </p:txBody>
      </p:sp>
    </p:spTree>
    <p:extLst>
      <p:ext uri="{BB962C8B-B14F-4D97-AF65-F5344CB8AC3E}">
        <p14:creationId xmlns:p14="http://schemas.microsoft.com/office/powerpoint/2010/main" val="1608204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457200" y="4767263"/>
            <a:ext cx="2895600" cy="273844"/>
          </a:xfrm>
        </p:spPr>
        <p:txBody>
          <a:bodyPr/>
          <a:lstStyle/>
          <a:p>
            <a:endParaRPr lang="en-US" dirty="0"/>
          </a:p>
        </p:txBody>
      </p:sp>
    </p:spTree>
    <p:extLst>
      <p:ext uri="{BB962C8B-B14F-4D97-AF65-F5344CB8AC3E}">
        <p14:creationId xmlns:p14="http://schemas.microsoft.com/office/powerpoint/2010/main" val="3721460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57200" y="4767263"/>
            <a:ext cx="2895600" cy="273844"/>
          </a:xfrm>
        </p:spPr>
        <p:txBody>
          <a:bodyPr/>
          <a:lstStyle/>
          <a:p>
            <a:endParaRPr lang="en-US" dirty="0"/>
          </a:p>
        </p:txBody>
      </p:sp>
    </p:spTree>
    <p:extLst>
      <p:ext uri="{BB962C8B-B14F-4D97-AF65-F5344CB8AC3E}">
        <p14:creationId xmlns:p14="http://schemas.microsoft.com/office/powerpoint/2010/main" val="1520052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1800"/>
            </a:lvl2pPr>
            <a:lvl3pPr>
              <a:defRPr sz="1800"/>
            </a:lvl3pPr>
            <a:lvl4pPr>
              <a:defRPr sz="1800"/>
            </a:lvl4pPr>
            <a:lvl5pPr>
              <a:defRPr sz="18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a:xfrm>
            <a:off x="457200" y="4767263"/>
            <a:ext cx="2895600" cy="273844"/>
          </a:xfrm>
        </p:spPr>
        <p:txBody>
          <a:bodyPr/>
          <a:lstStyle/>
          <a:p>
            <a:endParaRPr lang="en-US" dirty="0"/>
          </a:p>
        </p:txBody>
      </p:sp>
    </p:spTree>
    <p:extLst>
      <p:ext uri="{BB962C8B-B14F-4D97-AF65-F5344CB8AC3E}">
        <p14:creationId xmlns:p14="http://schemas.microsoft.com/office/powerpoint/2010/main" val="568676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noAutofit/>
          </a:bodyPr>
          <a:lstStyle>
            <a:lvl1pPr algn="l">
              <a:defRPr sz="1800" b="1"/>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792288" y="4025503"/>
            <a:ext cx="5486400" cy="603647"/>
          </a:xfrm>
        </p:spPr>
        <p:txBody>
          <a:bodyPr>
            <a:normAutofit/>
          </a:bodyPr>
          <a:lstStyle>
            <a:lvl1pPr marL="0" indent="0">
              <a:buNone/>
              <a:defRPr sz="15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a:xfrm>
            <a:off x="457200" y="4767263"/>
            <a:ext cx="2895600" cy="273844"/>
          </a:xfrm>
        </p:spPr>
        <p:txBody>
          <a:bodyPr/>
          <a:lstStyle/>
          <a:p>
            <a:endParaRPr lang="en-US" dirty="0"/>
          </a:p>
        </p:txBody>
      </p:sp>
    </p:spTree>
    <p:extLst>
      <p:ext uri="{BB962C8B-B14F-4D97-AF65-F5344CB8AC3E}">
        <p14:creationId xmlns:p14="http://schemas.microsoft.com/office/powerpoint/2010/main" val="3779440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7200" y="4767263"/>
            <a:ext cx="2895600" cy="273844"/>
          </a:xfrm>
        </p:spPr>
        <p:txBody>
          <a:bodyPr/>
          <a:lstStyle/>
          <a:p>
            <a:endParaRPr lang="en-US" dirty="0"/>
          </a:p>
        </p:txBody>
      </p:sp>
    </p:spTree>
    <p:extLst>
      <p:ext uri="{BB962C8B-B14F-4D97-AF65-F5344CB8AC3E}">
        <p14:creationId xmlns:p14="http://schemas.microsoft.com/office/powerpoint/2010/main" val="1177364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7200" y="4767263"/>
            <a:ext cx="2895600" cy="273844"/>
          </a:xfrm>
        </p:spPr>
        <p:txBody>
          <a:bodyPr/>
          <a:lstStyle/>
          <a:p>
            <a:endParaRPr lang="en-US" dirty="0"/>
          </a:p>
        </p:txBody>
      </p:sp>
    </p:spTree>
    <p:extLst>
      <p:ext uri="{BB962C8B-B14F-4D97-AF65-F5344CB8AC3E}">
        <p14:creationId xmlns:p14="http://schemas.microsoft.com/office/powerpoint/2010/main" val="678033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34241D-8BCA-4D38-8FB3-11D913ECA8C4}"/>
              </a:ext>
            </a:extLst>
          </p:cNvPr>
          <p:cNvSpPr>
            <a:spLocks noGrp="1"/>
          </p:cNvSpPr>
          <p:nvPr>
            <p:ph type="title" hasCustomPrompt="1"/>
          </p:nvPr>
        </p:nvSpPr>
        <p:spPr>
          <a:xfrm>
            <a:off x="795300" y="457200"/>
            <a:ext cx="7553400" cy="572700"/>
          </a:xfrm>
        </p:spPr>
        <p:txBody>
          <a:bodyPr/>
          <a:lstStyle>
            <a:lvl1pPr algn="ctr">
              <a:defRPr lang="en-US" sz="2400" b="1" i="0" u="none" strike="noStrike" cap="none" dirty="0">
                <a:solidFill>
                  <a:srgbClr val="115BA4"/>
                </a:solidFill>
                <a:latin typeface="Roboto"/>
                <a:ea typeface="Roboto"/>
                <a:cs typeface="Roboto"/>
                <a:sym typeface="Roboto"/>
              </a:defRPr>
            </a:lvl1pPr>
          </a:lstStyle>
          <a:p>
            <a:r>
              <a:rPr lang="en-US" dirty="0"/>
              <a:t>Add Title</a:t>
            </a:r>
          </a:p>
        </p:txBody>
      </p:sp>
      <p:sp>
        <p:nvSpPr>
          <p:cNvPr id="3" name="Text Placeholder 2">
            <a:extLst>
              <a:ext uri="{FF2B5EF4-FFF2-40B4-BE49-F238E27FC236}">
                <a16:creationId xmlns:a16="http://schemas.microsoft.com/office/drawing/2014/main" id="{F9AFE478-93B0-425C-8C12-3767421E96F4}"/>
              </a:ext>
            </a:extLst>
          </p:cNvPr>
          <p:cNvSpPr>
            <a:spLocks noGrp="1"/>
          </p:cNvSpPr>
          <p:nvPr>
            <p:ph type="body" sz="quarter" idx="10" hasCustomPrompt="1"/>
          </p:nvPr>
        </p:nvSpPr>
        <p:spPr>
          <a:xfrm>
            <a:off x="1131888" y="1836738"/>
            <a:ext cx="6075362" cy="2479675"/>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Add bullet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F3DFA2BE-FC04-4477-B417-C31B0732FE97}"/>
              </a:ext>
            </a:extLst>
          </p:cNvPr>
          <p:cNvSpPr/>
          <p:nvPr userDrawn="1"/>
        </p:nvSpPr>
        <p:spPr>
          <a:xfrm>
            <a:off x="236483" y="1111469"/>
            <a:ext cx="8686800" cy="45719"/>
          </a:xfrm>
          <a:prstGeom prst="rect">
            <a:avLst/>
          </a:prstGeom>
          <a:solidFill>
            <a:srgbClr val="48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283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34241D-8BCA-4D38-8FB3-11D913ECA8C4}"/>
              </a:ext>
            </a:extLst>
          </p:cNvPr>
          <p:cNvSpPr>
            <a:spLocks noGrp="1"/>
          </p:cNvSpPr>
          <p:nvPr>
            <p:ph type="title" hasCustomPrompt="1"/>
          </p:nvPr>
        </p:nvSpPr>
        <p:spPr>
          <a:xfrm>
            <a:off x="795300" y="457200"/>
            <a:ext cx="7553400" cy="572700"/>
          </a:xfrm>
        </p:spPr>
        <p:txBody>
          <a:bodyPr/>
          <a:lstStyle>
            <a:lvl1pPr algn="ctr">
              <a:defRPr lang="en-US" sz="2400" b="1" i="0" u="none" strike="noStrike" cap="none" dirty="0">
                <a:solidFill>
                  <a:srgbClr val="115BA4"/>
                </a:solidFill>
                <a:latin typeface="Roboto"/>
                <a:ea typeface="Roboto"/>
                <a:cs typeface="Roboto"/>
                <a:sym typeface="Roboto"/>
              </a:defRPr>
            </a:lvl1pPr>
          </a:lstStyle>
          <a:p>
            <a:r>
              <a:rPr lang="en-US" dirty="0"/>
              <a:t>Add Title</a:t>
            </a:r>
          </a:p>
        </p:txBody>
      </p:sp>
      <p:sp>
        <p:nvSpPr>
          <p:cNvPr id="3" name="Text Placeholder 2">
            <a:extLst>
              <a:ext uri="{FF2B5EF4-FFF2-40B4-BE49-F238E27FC236}">
                <a16:creationId xmlns:a16="http://schemas.microsoft.com/office/drawing/2014/main" id="{F9AFE478-93B0-425C-8C12-3767421E96F4}"/>
              </a:ext>
            </a:extLst>
          </p:cNvPr>
          <p:cNvSpPr>
            <a:spLocks noGrp="1"/>
          </p:cNvSpPr>
          <p:nvPr>
            <p:ph type="body" sz="quarter" idx="10" hasCustomPrompt="1"/>
          </p:nvPr>
        </p:nvSpPr>
        <p:spPr>
          <a:xfrm>
            <a:off x="1131888" y="1836738"/>
            <a:ext cx="6075362" cy="2479675"/>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Add bullet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F3DFA2BE-FC04-4477-B417-C31B0732FE97}"/>
              </a:ext>
            </a:extLst>
          </p:cNvPr>
          <p:cNvSpPr/>
          <p:nvPr userDrawn="1"/>
        </p:nvSpPr>
        <p:spPr>
          <a:xfrm>
            <a:off x="236483" y="1111469"/>
            <a:ext cx="8686800" cy="45719"/>
          </a:xfrm>
          <a:prstGeom prst="rect">
            <a:avLst/>
          </a:prstGeom>
          <a:solidFill>
            <a:srgbClr val="48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2594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bullet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34241D-8BCA-4D38-8FB3-11D913ECA8C4}"/>
              </a:ext>
            </a:extLst>
          </p:cNvPr>
          <p:cNvSpPr>
            <a:spLocks noGrp="1"/>
          </p:cNvSpPr>
          <p:nvPr>
            <p:ph type="title" hasCustomPrompt="1"/>
          </p:nvPr>
        </p:nvSpPr>
        <p:spPr>
          <a:xfrm>
            <a:off x="795300" y="457200"/>
            <a:ext cx="7553400" cy="572700"/>
          </a:xfrm>
        </p:spPr>
        <p:txBody>
          <a:bodyPr/>
          <a:lstStyle>
            <a:lvl1pPr algn="ctr">
              <a:defRPr lang="en-US" sz="2400" b="1" i="0" u="none" strike="noStrike" cap="none" dirty="0">
                <a:solidFill>
                  <a:srgbClr val="115BA4"/>
                </a:solidFill>
                <a:latin typeface="Roboto"/>
                <a:ea typeface="Roboto"/>
                <a:cs typeface="Roboto"/>
                <a:sym typeface="Roboto"/>
              </a:defRPr>
            </a:lvl1pPr>
          </a:lstStyle>
          <a:p>
            <a:r>
              <a:rPr lang="en-US" dirty="0"/>
              <a:t>Add Title</a:t>
            </a:r>
          </a:p>
        </p:txBody>
      </p:sp>
    </p:spTree>
    <p:extLst>
      <p:ext uri="{BB962C8B-B14F-4D97-AF65-F5344CB8AC3E}">
        <p14:creationId xmlns:p14="http://schemas.microsoft.com/office/powerpoint/2010/main" val="3859643458"/>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34241D-8BCA-4D38-8FB3-11D913ECA8C4}"/>
              </a:ext>
            </a:extLst>
          </p:cNvPr>
          <p:cNvSpPr>
            <a:spLocks noGrp="1"/>
          </p:cNvSpPr>
          <p:nvPr>
            <p:ph type="title" hasCustomPrompt="1"/>
          </p:nvPr>
        </p:nvSpPr>
        <p:spPr>
          <a:xfrm>
            <a:off x="795300" y="457200"/>
            <a:ext cx="7553400" cy="572700"/>
          </a:xfrm>
        </p:spPr>
        <p:txBody>
          <a:bodyPr/>
          <a:lstStyle>
            <a:lvl1pPr algn="ctr">
              <a:defRPr lang="en-US" sz="2400" b="1" i="0" u="none" strike="noStrike" cap="none" dirty="0">
                <a:solidFill>
                  <a:srgbClr val="115BA4"/>
                </a:solidFill>
                <a:latin typeface="Roboto"/>
                <a:ea typeface="Roboto"/>
                <a:cs typeface="Roboto"/>
                <a:sym typeface="Roboto"/>
              </a:defRPr>
            </a:lvl1pPr>
          </a:lstStyle>
          <a:p>
            <a:r>
              <a:rPr lang="en-US" dirty="0"/>
              <a:t>Add Title</a:t>
            </a:r>
          </a:p>
        </p:txBody>
      </p:sp>
      <p:sp>
        <p:nvSpPr>
          <p:cNvPr id="3" name="Text Placeholder 2">
            <a:extLst>
              <a:ext uri="{FF2B5EF4-FFF2-40B4-BE49-F238E27FC236}">
                <a16:creationId xmlns:a16="http://schemas.microsoft.com/office/drawing/2014/main" id="{F9AFE478-93B0-425C-8C12-3767421E96F4}"/>
              </a:ext>
            </a:extLst>
          </p:cNvPr>
          <p:cNvSpPr>
            <a:spLocks noGrp="1"/>
          </p:cNvSpPr>
          <p:nvPr>
            <p:ph type="body" sz="quarter" idx="10" hasCustomPrompt="1"/>
          </p:nvPr>
        </p:nvSpPr>
        <p:spPr>
          <a:xfrm>
            <a:off x="1131888" y="1836738"/>
            <a:ext cx="6075362" cy="2479675"/>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Add bullet points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57870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box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34241D-8BCA-4D38-8FB3-11D913ECA8C4}"/>
              </a:ext>
            </a:extLst>
          </p:cNvPr>
          <p:cNvSpPr>
            <a:spLocks noGrp="1"/>
          </p:cNvSpPr>
          <p:nvPr>
            <p:ph type="title" hasCustomPrompt="1"/>
          </p:nvPr>
        </p:nvSpPr>
        <p:spPr>
          <a:xfrm>
            <a:off x="795300" y="457200"/>
            <a:ext cx="7553400" cy="572700"/>
          </a:xfrm>
        </p:spPr>
        <p:txBody>
          <a:bodyPr/>
          <a:lstStyle>
            <a:lvl1pPr algn="ctr">
              <a:defRPr lang="en-US" sz="2400" b="1" i="0" u="none" strike="noStrike" cap="none" dirty="0">
                <a:solidFill>
                  <a:srgbClr val="115BA4"/>
                </a:solidFill>
                <a:latin typeface="Roboto"/>
                <a:ea typeface="Roboto"/>
                <a:cs typeface="Roboto"/>
                <a:sym typeface="Roboto"/>
              </a:defRPr>
            </a:lvl1pPr>
          </a:lstStyle>
          <a:p>
            <a:r>
              <a:rPr lang="en-US" dirty="0"/>
              <a:t>Add Title</a:t>
            </a:r>
          </a:p>
        </p:txBody>
      </p:sp>
      <p:cxnSp>
        <p:nvCxnSpPr>
          <p:cNvPr id="5" name="Google Shape;33;p7">
            <a:extLst>
              <a:ext uri="{FF2B5EF4-FFF2-40B4-BE49-F238E27FC236}">
                <a16:creationId xmlns:a16="http://schemas.microsoft.com/office/drawing/2014/main" id="{E395363D-B219-4EB0-BE95-10CCAA93F1D4}"/>
              </a:ext>
            </a:extLst>
          </p:cNvPr>
          <p:cNvCxnSpPr>
            <a:cxnSpLocks/>
          </p:cNvCxnSpPr>
          <p:nvPr userDrawn="1"/>
        </p:nvCxnSpPr>
        <p:spPr>
          <a:xfrm>
            <a:off x="4580039" y="2651760"/>
            <a:ext cx="0" cy="2286000"/>
          </a:xfrm>
          <a:prstGeom prst="straightConnector1">
            <a:avLst/>
          </a:prstGeom>
          <a:noFill/>
          <a:ln w="19050" cap="flat" cmpd="sng">
            <a:solidFill>
              <a:srgbClr val="A5B7C6"/>
            </a:solidFill>
            <a:prstDash val="solid"/>
            <a:round/>
            <a:headEnd type="none" w="sm" len="sm"/>
            <a:tailEnd type="none" w="sm" len="sm"/>
          </a:ln>
        </p:spPr>
      </p:cxnSp>
      <p:sp>
        <p:nvSpPr>
          <p:cNvPr id="9" name="Text Placeholder 8">
            <a:extLst>
              <a:ext uri="{FF2B5EF4-FFF2-40B4-BE49-F238E27FC236}">
                <a16:creationId xmlns:a16="http://schemas.microsoft.com/office/drawing/2014/main" id="{6585AAB4-2683-4911-BBE1-3C42E2D066F6}"/>
              </a:ext>
            </a:extLst>
          </p:cNvPr>
          <p:cNvSpPr>
            <a:spLocks noGrp="1"/>
          </p:cNvSpPr>
          <p:nvPr>
            <p:ph type="body" sz="quarter" idx="10" hasCustomPrompt="1"/>
          </p:nvPr>
        </p:nvSpPr>
        <p:spPr>
          <a:xfrm>
            <a:off x="1645920" y="2103120"/>
            <a:ext cx="2286000" cy="384175"/>
          </a:xfrm>
        </p:spPr>
        <p:txBody>
          <a:bodyPr wrap="none" lIns="0" tIns="0" rIns="0" bIns="0" anchor="ctr" anchorCtr="0"/>
          <a:lstStyle>
            <a:lvl1pPr marL="127000" marR="0" indent="0" algn="ctr" defTabSz="914400" rtl="0" eaLnBrk="1" fontAlgn="auto" latinLnBrk="0" hangingPunct="1">
              <a:lnSpc>
                <a:spcPct val="114000"/>
              </a:lnSpc>
              <a:spcBef>
                <a:spcPts val="0"/>
              </a:spcBef>
              <a:spcAft>
                <a:spcPts val="0"/>
              </a:spcAft>
              <a:buClr>
                <a:srgbClr val="858585"/>
              </a:buClr>
              <a:buSzPts val="1600"/>
              <a:buFont typeface="Roboto"/>
              <a:buNone/>
              <a:tabLst/>
              <a:defRPr lang="en-US" sz="1800" b="1" i="0" u="none" strike="noStrike" cap="none" dirty="0" smtClean="0">
                <a:solidFill>
                  <a:srgbClr val="115BA4"/>
                </a:solidFill>
                <a:latin typeface="Roboto"/>
                <a:ea typeface="Roboto"/>
                <a:cs typeface="Roboto"/>
                <a:sym typeface="Roboto"/>
              </a:defRPr>
            </a:lvl1pPr>
          </a:lstStyle>
          <a:p>
            <a:pPr marL="127000" marR="0" lvl="0" indent="0" algn="ctr" defTabSz="914400" rtl="0" eaLnBrk="1" fontAlgn="auto" latinLnBrk="0" hangingPunct="1">
              <a:lnSpc>
                <a:spcPct val="114000"/>
              </a:lnSpc>
              <a:spcBef>
                <a:spcPts val="0"/>
              </a:spcBef>
              <a:spcAft>
                <a:spcPts val="0"/>
              </a:spcAft>
              <a:buClr>
                <a:srgbClr val="858585"/>
              </a:buClr>
              <a:buSzPts val="1600"/>
              <a:buFont typeface="Roboto"/>
              <a:buNone/>
              <a:tabLst/>
              <a:defRPr/>
            </a:pPr>
            <a:r>
              <a:rPr lang="en-US" dirty="0"/>
              <a:t>Add subject title	</a:t>
            </a:r>
          </a:p>
        </p:txBody>
      </p:sp>
      <p:sp>
        <p:nvSpPr>
          <p:cNvPr id="11" name="Text Placeholder 8">
            <a:extLst>
              <a:ext uri="{FF2B5EF4-FFF2-40B4-BE49-F238E27FC236}">
                <a16:creationId xmlns:a16="http://schemas.microsoft.com/office/drawing/2014/main" id="{92D9CEE9-645B-4F87-B574-B034320ED7F9}"/>
              </a:ext>
            </a:extLst>
          </p:cNvPr>
          <p:cNvSpPr>
            <a:spLocks noGrp="1"/>
          </p:cNvSpPr>
          <p:nvPr>
            <p:ph type="body" sz="quarter" idx="11" hasCustomPrompt="1"/>
          </p:nvPr>
        </p:nvSpPr>
        <p:spPr>
          <a:xfrm>
            <a:off x="5029200" y="2103120"/>
            <a:ext cx="2286000" cy="384175"/>
          </a:xfrm>
        </p:spPr>
        <p:txBody>
          <a:bodyPr wrap="none" lIns="0" tIns="0" rIns="0" bIns="0" anchor="ctr" anchorCtr="0"/>
          <a:lstStyle>
            <a:lvl1pPr marL="127000" marR="0" indent="0" algn="ctr" defTabSz="914400" rtl="0" eaLnBrk="1" fontAlgn="auto" latinLnBrk="0" hangingPunct="1">
              <a:lnSpc>
                <a:spcPct val="114000"/>
              </a:lnSpc>
              <a:spcBef>
                <a:spcPts val="0"/>
              </a:spcBef>
              <a:spcAft>
                <a:spcPts val="0"/>
              </a:spcAft>
              <a:buClr>
                <a:srgbClr val="858585"/>
              </a:buClr>
              <a:buSzPts val="1600"/>
              <a:buFont typeface="Roboto"/>
              <a:buNone/>
              <a:tabLst/>
              <a:defRPr lang="en-US" sz="1800" b="1" i="0" u="none" strike="noStrike" cap="none" dirty="0" smtClean="0">
                <a:solidFill>
                  <a:srgbClr val="115BA4"/>
                </a:solidFill>
                <a:latin typeface="Roboto"/>
                <a:ea typeface="Roboto"/>
                <a:cs typeface="Roboto"/>
                <a:sym typeface="Roboto"/>
              </a:defRPr>
            </a:lvl1pPr>
          </a:lstStyle>
          <a:p>
            <a:pPr marL="127000" marR="0" lvl="0" indent="0" algn="ctr" defTabSz="914400" rtl="0" eaLnBrk="1" fontAlgn="auto" latinLnBrk="0" hangingPunct="1">
              <a:lnSpc>
                <a:spcPct val="114000"/>
              </a:lnSpc>
              <a:spcBef>
                <a:spcPts val="0"/>
              </a:spcBef>
              <a:spcAft>
                <a:spcPts val="0"/>
              </a:spcAft>
              <a:buClr>
                <a:srgbClr val="858585"/>
              </a:buClr>
              <a:buSzPts val="1600"/>
              <a:buFont typeface="Roboto"/>
              <a:buNone/>
              <a:tabLst/>
              <a:defRPr/>
            </a:pPr>
            <a:r>
              <a:rPr lang="en-US" dirty="0"/>
              <a:t>Add subject title	</a:t>
            </a:r>
          </a:p>
        </p:txBody>
      </p:sp>
      <p:sp>
        <p:nvSpPr>
          <p:cNvPr id="15" name="Text Placeholder 14">
            <a:extLst>
              <a:ext uri="{FF2B5EF4-FFF2-40B4-BE49-F238E27FC236}">
                <a16:creationId xmlns:a16="http://schemas.microsoft.com/office/drawing/2014/main" id="{C2DB12D6-5725-4912-A5D0-30AAB3875509}"/>
              </a:ext>
            </a:extLst>
          </p:cNvPr>
          <p:cNvSpPr>
            <a:spLocks noGrp="1"/>
          </p:cNvSpPr>
          <p:nvPr>
            <p:ph type="body" sz="quarter" idx="12" hasCustomPrompt="1"/>
          </p:nvPr>
        </p:nvSpPr>
        <p:spPr>
          <a:xfrm>
            <a:off x="1280160" y="2651760"/>
            <a:ext cx="3200400" cy="2286000"/>
          </a:xfrm>
        </p:spPr>
        <p:txBody>
          <a:bodyPr/>
          <a:lstStyle>
            <a:lvl1pPr marL="127000" indent="0">
              <a:buFontTx/>
              <a:buNone/>
              <a:defRPr>
                <a:solidFill>
                  <a:schemeClr val="bg1">
                    <a:lumMod val="50000"/>
                  </a:schemeClr>
                </a:solidFill>
              </a:defRPr>
            </a:lvl1pPr>
            <a:lvl2pPr marL="584200" indent="0">
              <a:buFontTx/>
              <a:buNone/>
              <a:defRPr/>
            </a:lvl2pPr>
            <a:lvl3pPr marL="1047750" indent="0">
              <a:buFontTx/>
              <a:buNone/>
              <a:defRPr/>
            </a:lvl3pPr>
            <a:lvl4pPr marL="1504950" indent="0">
              <a:buFontTx/>
              <a:buNone/>
              <a:defRPr/>
            </a:lvl4pPr>
            <a:lvl5pPr marL="1968500" indent="0">
              <a:buFontTx/>
              <a:buNone/>
              <a:defRPr/>
            </a:lvl5pPr>
          </a:lstStyle>
          <a:p>
            <a:r>
              <a:rPr lang="en-US" dirty="0"/>
              <a:t>Add content Lorem ipsum </a:t>
            </a:r>
            <a:r>
              <a:rPr lang="en-US" dirty="0" err="1"/>
              <a:t>Parum</a:t>
            </a:r>
            <a:r>
              <a:rPr lang="en-US" dirty="0"/>
              <a:t> </a:t>
            </a:r>
            <a:r>
              <a:rPr lang="en-US" dirty="0" err="1"/>
              <a:t>eum</a:t>
            </a:r>
            <a:r>
              <a:rPr lang="en-US" dirty="0"/>
              <a:t> que </a:t>
            </a:r>
            <a:r>
              <a:rPr lang="en-US" dirty="0" err="1"/>
              <a:t>ius</a:t>
            </a:r>
            <a:r>
              <a:rPr lang="en-US" dirty="0"/>
              <a:t> et </a:t>
            </a:r>
            <a:r>
              <a:rPr lang="en-US" dirty="0" err="1"/>
              <a:t>volestio</a:t>
            </a:r>
            <a:r>
              <a:rPr lang="en-US" dirty="0"/>
              <a:t> </a:t>
            </a:r>
            <a:r>
              <a:rPr lang="en-US" dirty="0" err="1"/>
              <a:t>te</a:t>
            </a:r>
            <a:r>
              <a:rPr lang="en-US" dirty="0"/>
              <a:t> </a:t>
            </a:r>
            <a:r>
              <a:rPr lang="en-US" dirty="0" err="1"/>
              <a:t>nonseque</a:t>
            </a:r>
            <a:r>
              <a:rPr lang="en-US" dirty="0"/>
              <a:t> </a:t>
            </a:r>
            <a:r>
              <a:rPr lang="en-US" dirty="0" err="1"/>
              <a:t>soluptate</a:t>
            </a:r>
            <a:r>
              <a:rPr lang="en-US" dirty="0"/>
              <a:t> </a:t>
            </a:r>
            <a:r>
              <a:rPr lang="en-US" dirty="0" err="1"/>
              <a:t>sequi</a:t>
            </a:r>
            <a:r>
              <a:rPr lang="en-US" dirty="0"/>
              <a:t> </a:t>
            </a:r>
            <a:r>
              <a:rPr lang="en-US" dirty="0" err="1"/>
              <a:t>comnisquam</a:t>
            </a:r>
            <a:r>
              <a:rPr lang="en-US" dirty="0"/>
              <a:t> </a:t>
            </a:r>
            <a:r>
              <a:rPr lang="en-US" dirty="0" err="1"/>
              <a:t>fugia</a:t>
            </a:r>
            <a:r>
              <a:rPr lang="en-US" dirty="0"/>
              <a:t> </a:t>
            </a:r>
            <a:r>
              <a:rPr lang="en-US" dirty="0" err="1"/>
              <a:t>quis</a:t>
            </a:r>
            <a:r>
              <a:rPr lang="en-US" dirty="0"/>
              <a:t> </a:t>
            </a:r>
            <a:r>
              <a:rPr lang="en-US" dirty="0" err="1"/>
              <a:t>volupid</a:t>
            </a:r>
            <a:r>
              <a:rPr lang="en-US" dirty="0"/>
              <a:t> </a:t>
            </a:r>
            <a:r>
              <a:rPr lang="en-US" dirty="0" err="1"/>
              <a:t>ut</a:t>
            </a:r>
            <a:r>
              <a:rPr lang="en-US" dirty="0"/>
              <a:t> </a:t>
            </a:r>
            <a:r>
              <a:rPr lang="en-US" dirty="0" err="1"/>
              <a:t>velloresere</a:t>
            </a:r>
            <a:r>
              <a:rPr lang="en-US" dirty="0"/>
              <a:t>, </a:t>
            </a:r>
            <a:r>
              <a:rPr lang="en-US" dirty="0" err="1"/>
              <a:t>omnimpor</a:t>
            </a:r>
            <a:r>
              <a:rPr lang="en-US" dirty="0"/>
              <a:t> </a:t>
            </a:r>
            <a:r>
              <a:rPr lang="en-US" dirty="0" err="1"/>
              <a:t>aut</a:t>
            </a:r>
            <a:r>
              <a:rPr lang="en-US" dirty="0"/>
              <a:t> et </a:t>
            </a:r>
            <a:r>
              <a:rPr lang="en-US" dirty="0" err="1"/>
              <a:t>accum</a:t>
            </a:r>
            <a:r>
              <a:rPr lang="en-US" dirty="0"/>
              <a:t> </a:t>
            </a:r>
            <a:r>
              <a:rPr lang="en-US" dirty="0" err="1"/>
              <a:t>etus</a:t>
            </a:r>
            <a:r>
              <a:rPr lang="en-US" dirty="0"/>
              <a:t> arum </a:t>
            </a:r>
            <a:r>
              <a:rPr lang="en-US" dirty="0" err="1"/>
              <a:t>facil</a:t>
            </a:r>
            <a:r>
              <a:rPr lang="en-US" dirty="0"/>
              <a:t> </a:t>
            </a:r>
            <a:r>
              <a:rPr lang="en-US" dirty="0" err="1"/>
              <a:t>ellut</a:t>
            </a:r>
            <a:r>
              <a:rPr lang="en-US" dirty="0"/>
              <a:t> et </a:t>
            </a:r>
            <a:r>
              <a:rPr lang="en-US" dirty="0" err="1"/>
              <a:t>eum</a:t>
            </a:r>
            <a:r>
              <a:rPr lang="en-US" dirty="0"/>
              <a:t> num vent, </a:t>
            </a:r>
          </a:p>
        </p:txBody>
      </p:sp>
      <p:sp>
        <p:nvSpPr>
          <p:cNvPr id="16" name="Text Placeholder 14">
            <a:extLst>
              <a:ext uri="{FF2B5EF4-FFF2-40B4-BE49-F238E27FC236}">
                <a16:creationId xmlns:a16="http://schemas.microsoft.com/office/drawing/2014/main" id="{66FC62D8-B6C5-49C2-8D10-AEC4F21EAA96}"/>
              </a:ext>
            </a:extLst>
          </p:cNvPr>
          <p:cNvSpPr>
            <a:spLocks noGrp="1"/>
          </p:cNvSpPr>
          <p:nvPr>
            <p:ph type="body" sz="quarter" idx="13" hasCustomPrompt="1"/>
          </p:nvPr>
        </p:nvSpPr>
        <p:spPr>
          <a:xfrm>
            <a:off x="4654296" y="2651760"/>
            <a:ext cx="3200400" cy="2286000"/>
          </a:xfrm>
        </p:spPr>
        <p:txBody>
          <a:bodyPr/>
          <a:lstStyle>
            <a:lvl1pPr marL="127000" indent="0">
              <a:buFontTx/>
              <a:buNone/>
              <a:defRPr>
                <a:solidFill>
                  <a:schemeClr val="bg1">
                    <a:lumMod val="50000"/>
                  </a:schemeClr>
                </a:solidFill>
              </a:defRPr>
            </a:lvl1pPr>
            <a:lvl2pPr marL="584200" indent="0">
              <a:buFontTx/>
              <a:buNone/>
              <a:defRPr/>
            </a:lvl2pPr>
            <a:lvl3pPr marL="1047750" indent="0">
              <a:buFontTx/>
              <a:buNone/>
              <a:defRPr/>
            </a:lvl3pPr>
            <a:lvl4pPr marL="1504950" indent="0">
              <a:buFontTx/>
              <a:buNone/>
              <a:defRPr/>
            </a:lvl4pPr>
            <a:lvl5pPr marL="1968500" indent="0">
              <a:buFontTx/>
              <a:buNone/>
              <a:defRPr/>
            </a:lvl5pPr>
          </a:lstStyle>
          <a:p>
            <a:r>
              <a:rPr lang="en-US" dirty="0"/>
              <a:t>Add content Lorem ipsum </a:t>
            </a:r>
            <a:r>
              <a:rPr lang="en-US" dirty="0" err="1"/>
              <a:t>Parum</a:t>
            </a:r>
            <a:r>
              <a:rPr lang="en-US" dirty="0"/>
              <a:t> </a:t>
            </a:r>
            <a:r>
              <a:rPr lang="en-US" dirty="0" err="1"/>
              <a:t>eum</a:t>
            </a:r>
            <a:r>
              <a:rPr lang="en-US" dirty="0"/>
              <a:t> que </a:t>
            </a:r>
            <a:r>
              <a:rPr lang="en-US" dirty="0" err="1"/>
              <a:t>ius</a:t>
            </a:r>
            <a:r>
              <a:rPr lang="en-US" dirty="0"/>
              <a:t> et </a:t>
            </a:r>
            <a:r>
              <a:rPr lang="en-US" dirty="0" err="1"/>
              <a:t>volestio</a:t>
            </a:r>
            <a:r>
              <a:rPr lang="en-US" dirty="0"/>
              <a:t> </a:t>
            </a:r>
            <a:r>
              <a:rPr lang="en-US" dirty="0" err="1"/>
              <a:t>te</a:t>
            </a:r>
            <a:r>
              <a:rPr lang="en-US" dirty="0"/>
              <a:t> </a:t>
            </a:r>
            <a:r>
              <a:rPr lang="en-US" dirty="0" err="1"/>
              <a:t>nonseque</a:t>
            </a:r>
            <a:r>
              <a:rPr lang="en-US" dirty="0"/>
              <a:t> </a:t>
            </a:r>
            <a:r>
              <a:rPr lang="en-US" dirty="0" err="1"/>
              <a:t>soluptate</a:t>
            </a:r>
            <a:r>
              <a:rPr lang="en-US" dirty="0"/>
              <a:t> </a:t>
            </a:r>
            <a:r>
              <a:rPr lang="en-US" dirty="0" err="1"/>
              <a:t>sequi</a:t>
            </a:r>
            <a:r>
              <a:rPr lang="en-US" dirty="0"/>
              <a:t> </a:t>
            </a:r>
            <a:r>
              <a:rPr lang="en-US" dirty="0" err="1"/>
              <a:t>comnisquam</a:t>
            </a:r>
            <a:r>
              <a:rPr lang="en-US" dirty="0"/>
              <a:t> </a:t>
            </a:r>
            <a:r>
              <a:rPr lang="en-US" dirty="0" err="1"/>
              <a:t>fugia</a:t>
            </a:r>
            <a:r>
              <a:rPr lang="en-US" dirty="0"/>
              <a:t> </a:t>
            </a:r>
            <a:r>
              <a:rPr lang="en-US" dirty="0" err="1"/>
              <a:t>quis</a:t>
            </a:r>
            <a:r>
              <a:rPr lang="en-US" dirty="0"/>
              <a:t> </a:t>
            </a:r>
            <a:r>
              <a:rPr lang="en-US" dirty="0" err="1"/>
              <a:t>volupid</a:t>
            </a:r>
            <a:r>
              <a:rPr lang="en-US" dirty="0"/>
              <a:t> </a:t>
            </a:r>
            <a:r>
              <a:rPr lang="en-US" dirty="0" err="1"/>
              <a:t>ut</a:t>
            </a:r>
            <a:r>
              <a:rPr lang="en-US" dirty="0"/>
              <a:t> </a:t>
            </a:r>
            <a:r>
              <a:rPr lang="en-US" dirty="0" err="1"/>
              <a:t>velloresere</a:t>
            </a:r>
            <a:r>
              <a:rPr lang="en-US" dirty="0"/>
              <a:t>, </a:t>
            </a:r>
            <a:r>
              <a:rPr lang="en-US" dirty="0" err="1"/>
              <a:t>omnimpor</a:t>
            </a:r>
            <a:r>
              <a:rPr lang="en-US" dirty="0"/>
              <a:t> </a:t>
            </a:r>
            <a:r>
              <a:rPr lang="en-US" dirty="0" err="1"/>
              <a:t>aut</a:t>
            </a:r>
            <a:r>
              <a:rPr lang="en-US" dirty="0"/>
              <a:t> et </a:t>
            </a:r>
            <a:r>
              <a:rPr lang="en-US" dirty="0" err="1"/>
              <a:t>accum</a:t>
            </a:r>
            <a:r>
              <a:rPr lang="en-US" dirty="0"/>
              <a:t> </a:t>
            </a:r>
            <a:r>
              <a:rPr lang="en-US" dirty="0" err="1"/>
              <a:t>etus</a:t>
            </a:r>
            <a:r>
              <a:rPr lang="en-US" dirty="0"/>
              <a:t> arum </a:t>
            </a:r>
            <a:r>
              <a:rPr lang="en-US" dirty="0" err="1"/>
              <a:t>facil</a:t>
            </a:r>
            <a:r>
              <a:rPr lang="en-US" dirty="0"/>
              <a:t> </a:t>
            </a:r>
            <a:r>
              <a:rPr lang="en-US" dirty="0" err="1"/>
              <a:t>ellut</a:t>
            </a:r>
            <a:r>
              <a:rPr lang="en-US" dirty="0"/>
              <a:t> et </a:t>
            </a:r>
            <a:r>
              <a:rPr lang="en-US" dirty="0" err="1"/>
              <a:t>eum</a:t>
            </a:r>
            <a:r>
              <a:rPr lang="en-US" dirty="0"/>
              <a:t> num vent, </a:t>
            </a:r>
          </a:p>
        </p:txBody>
      </p:sp>
    </p:spTree>
    <p:extLst>
      <p:ext uri="{BB962C8B-B14F-4D97-AF65-F5344CB8AC3E}">
        <p14:creationId xmlns:p14="http://schemas.microsoft.com/office/powerpoint/2010/main" val="278313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photos">
    <p:spTree>
      <p:nvGrpSpPr>
        <p:cNvPr id="1" name=""/>
        <p:cNvGrpSpPr/>
        <p:nvPr/>
      </p:nvGrpSpPr>
      <p:grpSpPr>
        <a:xfrm>
          <a:off x="0" y="0"/>
          <a:ext cx="0" cy="0"/>
          <a:chOff x="0" y="0"/>
          <a:chExt cx="0" cy="0"/>
        </a:xfrm>
      </p:grpSpPr>
      <p:cxnSp>
        <p:nvCxnSpPr>
          <p:cNvPr id="5" name="Google Shape;33;p7">
            <a:extLst>
              <a:ext uri="{FF2B5EF4-FFF2-40B4-BE49-F238E27FC236}">
                <a16:creationId xmlns:a16="http://schemas.microsoft.com/office/drawing/2014/main" id="{E395363D-B219-4EB0-BE95-10CCAA93F1D4}"/>
              </a:ext>
            </a:extLst>
          </p:cNvPr>
          <p:cNvCxnSpPr>
            <a:cxnSpLocks/>
          </p:cNvCxnSpPr>
          <p:nvPr userDrawn="1"/>
        </p:nvCxnSpPr>
        <p:spPr>
          <a:xfrm>
            <a:off x="4577759" y="2651760"/>
            <a:ext cx="11255" cy="2346443"/>
          </a:xfrm>
          <a:prstGeom prst="straightConnector1">
            <a:avLst/>
          </a:prstGeom>
          <a:noFill/>
          <a:ln w="19050" cap="flat" cmpd="sng">
            <a:solidFill>
              <a:srgbClr val="A5B7C6"/>
            </a:solidFill>
            <a:prstDash val="solid"/>
            <a:round/>
            <a:headEnd type="none" w="sm" len="sm"/>
            <a:tailEnd type="none" w="sm" len="sm"/>
          </a:ln>
        </p:spPr>
      </p:cxnSp>
      <p:sp>
        <p:nvSpPr>
          <p:cNvPr id="15" name="Text Placeholder 14">
            <a:extLst>
              <a:ext uri="{FF2B5EF4-FFF2-40B4-BE49-F238E27FC236}">
                <a16:creationId xmlns:a16="http://schemas.microsoft.com/office/drawing/2014/main" id="{C2DB12D6-5725-4912-A5D0-30AAB3875509}"/>
              </a:ext>
            </a:extLst>
          </p:cNvPr>
          <p:cNvSpPr>
            <a:spLocks noGrp="1"/>
          </p:cNvSpPr>
          <p:nvPr>
            <p:ph type="body" sz="quarter" idx="12" hasCustomPrompt="1"/>
          </p:nvPr>
        </p:nvSpPr>
        <p:spPr>
          <a:xfrm>
            <a:off x="1280160" y="2651760"/>
            <a:ext cx="3200400" cy="2286000"/>
          </a:xfrm>
        </p:spPr>
        <p:txBody>
          <a:bodyPr/>
          <a:lstStyle>
            <a:lvl1pPr marL="127000" indent="0">
              <a:buFontTx/>
              <a:buNone/>
              <a:defRPr>
                <a:solidFill>
                  <a:schemeClr val="bg1">
                    <a:lumMod val="50000"/>
                  </a:schemeClr>
                </a:solidFill>
              </a:defRPr>
            </a:lvl1pPr>
            <a:lvl2pPr marL="584200" indent="0">
              <a:buFontTx/>
              <a:buNone/>
              <a:defRPr/>
            </a:lvl2pPr>
            <a:lvl3pPr marL="1047750" indent="0">
              <a:buFontTx/>
              <a:buNone/>
              <a:defRPr/>
            </a:lvl3pPr>
            <a:lvl4pPr marL="1504950" indent="0">
              <a:buFontTx/>
              <a:buNone/>
              <a:defRPr/>
            </a:lvl4pPr>
            <a:lvl5pPr marL="1968500" indent="0">
              <a:buFontTx/>
              <a:buNone/>
              <a:defRPr/>
            </a:lvl5pPr>
          </a:lstStyle>
          <a:p>
            <a:r>
              <a:rPr lang="en-US" dirty="0"/>
              <a:t>Add content:</a:t>
            </a:r>
          </a:p>
          <a:p>
            <a:r>
              <a:rPr lang="en-US" dirty="0"/>
              <a:t>Lorem ipsum </a:t>
            </a:r>
            <a:r>
              <a:rPr lang="en-US" dirty="0" err="1"/>
              <a:t>Parum</a:t>
            </a:r>
            <a:r>
              <a:rPr lang="en-US" dirty="0"/>
              <a:t> </a:t>
            </a:r>
            <a:r>
              <a:rPr lang="en-US" dirty="0" err="1"/>
              <a:t>eum</a:t>
            </a:r>
            <a:r>
              <a:rPr lang="en-US" dirty="0"/>
              <a:t> que </a:t>
            </a:r>
            <a:r>
              <a:rPr lang="en-US" dirty="0" err="1"/>
              <a:t>ius</a:t>
            </a:r>
            <a:r>
              <a:rPr lang="en-US" dirty="0"/>
              <a:t> et </a:t>
            </a:r>
            <a:r>
              <a:rPr lang="en-US" dirty="0" err="1"/>
              <a:t>volestio</a:t>
            </a:r>
            <a:r>
              <a:rPr lang="en-US" dirty="0"/>
              <a:t> </a:t>
            </a:r>
            <a:r>
              <a:rPr lang="en-US" dirty="0" err="1"/>
              <a:t>te</a:t>
            </a:r>
            <a:r>
              <a:rPr lang="en-US" dirty="0"/>
              <a:t> </a:t>
            </a:r>
            <a:r>
              <a:rPr lang="en-US" dirty="0" err="1"/>
              <a:t>nonseque</a:t>
            </a:r>
            <a:r>
              <a:rPr lang="en-US" dirty="0"/>
              <a:t> </a:t>
            </a:r>
            <a:r>
              <a:rPr lang="en-US" dirty="0" err="1"/>
              <a:t>soluptate</a:t>
            </a:r>
            <a:r>
              <a:rPr lang="en-US" dirty="0"/>
              <a:t> </a:t>
            </a:r>
            <a:r>
              <a:rPr lang="en-US" dirty="0" err="1"/>
              <a:t>sequi</a:t>
            </a:r>
            <a:r>
              <a:rPr lang="en-US" dirty="0"/>
              <a:t> </a:t>
            </a:r>
            <a:r>
              <a:rPr lang="en-US" dirty="0" err="1"/>
              <a:t>comnisquam</a:t>
            </a:r>
            <a:r>
              <a:rPr lang="en-US" dirty="0"/>
              <a:t> </a:t>
            </a:r>
            <a:r>
              <a:rPr lang="en-US" dirty="0" err="1"/>
              <a:t>fugia</a:t>
            </a:r>
            <a:r>
              <a:rPr lang="en-US" dirty="0"/>
              <a:t> </a:t>
            </a:r>
            <a:r>
              <a:rPr lang="en-US" dirty="0" err="1"/>
              <a:t>quis</a:t>
            </a:r>
            <a:r>
              <a:rPr lang="en-US" dirty="0"/>
              <a:t> </a:t>
            </a:r>
            <a:r>
              <a:rPr lang="en-US" dirty="0" err="1"/>
              <a:t>volupid</a:t>
            </a:r>
            <a:r>
              <a:rPr lang="en-US" dirty="0"/>
              <a:t> </a:t>
            </a:r>
            <a:r>
              <a:rPr lang="en-US" dirty="0" err="1"/>
              <a:t>ut</a:t>
            </a:r>
            <a:r>
              <a:rPr lang="en-US" dirty="0"/>
              <a:t> </a:t>
            </a:r>
            <a:r>
              <a:rPr lang="en-US" dirty="0" err="1"/>
              <a:t>velloresere</a:t>
            </a:r>
            <a:r>
              <a:rPr lang="en-US" dirty="0"/>
              <a:t>, </a:t>
            </a:r>
            <a:r>
              <a:rPr lang="en-US" dirty="0" err="1"/>
              <a:t>omnimpor</a:t>
            </a:r>
            <a:r>
              <a:rPr lang="en-US" dirty="0"/>
              <a:t> </a:t>
            </a:r>
            <a:r>
              <a:rPr lang="en-US" dirty="0" err="1"/>
              <a:t>aut</a:t>
            </a:r>
            <a:r>
              <a:rPr lang="en-US" dirty="0"/>
              <a:t> et </a:t>
            </a:r>
            <a:r>
              <a:rPr lang="en-US" dirty="0" err="1"/>
              <a:t>accum</a:t>
            </a:r>
            <a:r>
              <a:rPr lang="en-US" dirty="0"/>
              <a:t> </a:t>
            </a:r>
            <a:r>
              <a:rPr lang="en-US" dirty="0" err="1"/>
              <a:t>etus</a:t>
            </a:r>
            <a:r>
              <a:rPr lang="en-US" dirty="0"/>
              <a:t> arum </a:t>
            </a:r>
            <a:r>
              <a:rPr lang="en-US" dirty="0" err="1"/>
              <a:t>facil</a:t>
            </a:r>
            <a:r>
              <a:rPr lang="en-US" dirty="0"/>
              <a:t> </a:t>
            </a:r>
            <a:r>
              <a:rPr lang="en-US" dirty="0" err="1"/>
              <a:t>ellut</a:t>
            </a:r>
            <a:r>
              <a:rPr lang="en-US" dirty="0"/>
              <a:t> et </a:t>
            </a:r>
            <a:r>
              <a:rPr lang="en-US" dirty="0" err="1"/>
              <a:t>eum</a:t>
            </a:r>
            <a:r>
              <a:rPr lang="en-US" dirty="0"/>
              <a:t> num vent.</a:t>
            </a:r>
          </a:p>
        </p:txBody>
      </p:sp>
      <p:sp>
        <p:nvSpPr>
          <p:cNvPr id="16" name="Text Placeholder 14">
            <a:extLst>
              <a:ext uri="{FF2B5EF4-FFF2-40B4-BE49-F238E27FC236}">
                <a16:creationId xmlns:a16="http://schemas.microsoft.com/office/drawing/2014/main" id="{66FC62D8-B6C5-49C2-8D10-AEC4F21EAA96}"/>
              </a:ext>
            </a:extLst>
          </p:cNvPr>
          <p:cNvSpPr>
            <a:spLocks noGrp="1"/>
          </p:cNvSpPr>
          <p:nvPr>
            <p:ph type="body" sz="quarter" idx="13" hasCustomPrompt="1"/>
          </p:nvPr>
        </p:nvSpPr>
        <p:spPr>
          <a:xfrm>
            <a:off x="4663440" y="2651760"/>
            <a:ext cx="3200400" cy="2286000"/>
          </a:xfrm>
        </p:spPr>
        <p:txBody>
          <a:bodyPr/>
          <a:lstStyle>
            <a:lvl1pPr marL="127000" indent="0">
              <a:buFontTx/>
              <a:buNone/>
              <a:defRPr>
                <a:solidFill>
                  <a:schemeClr val="bg1">
                    <a:lumMod val="50000"/>
                  </a:schemeClr>
                </a:solidFill>
              </a:defRPr>
            </a:lvl1pPr>
            <a:lvl2pPr marL="584200" indent="0">
              <a:buFontTx/>
              <a:buNone/>
              <a:defRPr/>
            </a:lvl2pPr>
            <a:lvl3pPr marL="1047750" indent="0">
              <a:buFontTx/>
              <a:buNone/>
              <a:defRPr/>
            </a:lvl3pPr>
            <a:lvl4pPr marL="1504950" indent="0">
              <a:buFontTx/>
              <a:buNone/>
              <a:defRPr/>
            </a:lvl4pPr>
            <a:lvl5pPr marL="1968500" indent="0">
              <a:buFontTx/>
              <a:buNone/>
              <a:defRPr/>
            </a:lvl5pPr>
          </a:lstStyle>
          <a:p>
            <a:r>
              <a:rPr lang="en-US" dirty="0"/>
              <a:t>Add content:</a:t>
            </a:r>
          </a:p>
          <a:p>
            <a:r>
              <a:rPr lang="en-US" dirty="0"/>
              <a:t>Lorem ipsum </a:t>
            </a:r>
            <a:r>
              <a:rPr lang="en-US" dirty="0" err="1"/>
              <a:t>Parum</a:t>
            </a:r>
            <a:r>
              <a:rPr lang="en-US" dirty="0"/>
              <a:t> </a:t>
            </a:r>
            <a:r>
              <a:rPr lang="en-US" dirty="0" err="1"/>
              <a:t>eum</a:t>
            </a:r>
            <a:r>
              <a:rPr lang="en-US" dirty="0"/>
              <a:t> que </a:t>
            </a:r>
            <a:r>
              <a:rPr lang="en-US" dirty="0" err="1"/>
              <a:t>ius</a:t>
            </a:r>
            <a:r>
              <a:rPr lang="en-US" dirty="0"/>
              <a:t> et </a:t>
            </a:r>
            <a:r>
              <a:rPr lang="en-US" dirty="0" err="1"/>
              <a:t>volestio</a:t>
            </a:r>
            <a:r>
              <a:rPr lang="en-US" dirty="0"/>
              <a:t> </a:t>
            </a:r>
            <a:r>
              <a:rPr lang="en-US" dirty="0" err="1"/>
              <a:t>te</a:t>
            </a:r>
            <a:r>
              <a:rPr lang="en-US" dirty="0"/>
              <a:t> </a:t>
            </a:r>
            <a:r>
              <a:rPr lang="en-US" dirty="0" err="1"/>
              <a:t>nonseque</a:t>
            </a:r>
            <a:r>
              <a:rPr lang="en-US" dirty="0"/>
              <a:t> </a:t>
            </a:r>
            <a:r>
              <a:rPr lang="en-US" dirty="0" err="1"/>
              <a:t>soluptate</a:t>
            </a:r>
            <a:r>
              <a:rPr lang="en-US" dirty="0"/>
              <a:t> </a:t>
            </a:r>
            <a:r>
              <a:rPr lang="en-US" dirty="0" err="1"/>
              <a:t>sequi</a:t>
            </a:r>
            <a:r>
              <a:rPr lang="en-US" dirty="0"/>
              <a:t> </a:t>
            </a:r>
            <a:r>
              <a:rPr lang="en-US" dirty="0" err="1"/>
              <a:t>comnisquam</a:t>
            </a:r>
            <a:r>
              <a:rPr lang="en-US" dirty="0"/>
              <a:t> </a:t>
            </a:r>
            <a:r>
              <a:rPr lang="en-US" dirty="0" err="1"/>
              <a:t>fugia</a:t>
            </a:r>
            <a:r>
              <a:rPr lang="en-US" dirty="0"/>
              <a:t> </a:t>
            </a:r>
            <a:r>
              <a:rPr lang="en-US" dirty="0" err="1"/>
              <a:t>quis</a:t>
            </a:r>
            <a:r>
              <a:rPr lang="en-US" dirty="0"/>
              <a:t> </a:t>
            </a:r>
            <a:r>
              <a:rPr lang="en-US" dirty="0" err="1"/>
              <a:t>volupid</a:t>
            </a:r>
            <a:r>
              <a:rPr lang="en-US" dirty="0"/>
              <a:t> </a:t>
            </a:r>
            <a:r>
              <a:rPr lang="en-US" dirty="0" err="1"/>
              <a:t>ut</a:t>
            </a:r>
            <a:r>
              <a:rPr lang="en-US" dirty="0"/>
              <a:t> </a:t>
            </a:r>
            <a:r>
              <a:rPr lang="en-US" dirty="0" err="1"/>
              <a:t>velloresere</a:t>
            </a:r>
            <a:r>
              <a:rPr lang="en-US" dirty="0"/>
              <a:t>, </a:t>
            </a:r>
            <a:r>
              <a:rPr lang="en-US" dirty="0" err="1"/>
              <a:t>omnimpor</a:t>
            </a:r>
            <a:r>
              <a:rPr lang="en-US" dirty="0"/>
              <a:t> </a:t>
            </a:r>
            <a:r>
              <a:rPr lang="en-US" dirty="0" err="1"/>
              <a:t>aut</a:t>
            </a:r>
            <a:r>
              <a:rPr lang="en-US" dirty="0"/>
              <a:t> et </a:t>
            </a:r>
            <a:r>
              <a:rPr lang="en-US" dirty="0" err="1"/>
              <a:t>accum</a:t>
            </a:r>
            <a:r>
              <a:rPr lang="en-US" dirty="0"/>
              <a:t> </a:t>
            </a:r>
            <a:r>
              <a:rPr lang="en-US" dirty="0" err="1"/>
              <a:t>etus</a:t>
            </a:r>
            <a:r>
              <a:rPr lang="en-US" dirty="0"/>
              <a:t> arum </a:t>
            </a:r>
            <a:r>
              <a:rPr lang="en-US" dirty="0" err="1"/>
              <a:t>facil</a:t>
            </a:r>
            <a:r>
              <a:rPr lang="en-US" dirty="0"/>
              <a:t> </a:t>
            </a:r>
            <a:r>
              <a:rPr lang="en-US" dirty="0" err="1"/>
              <a:t>ellut</a:t>
            </a:r>
            <a:r>
              <a:rPr lang="en-US" dirty="0"/>
              <a:t> et </a:t>
            </a:r>
            <a:r>
              <a:rPr lang="en-US" dirty="0" err="1"/>
              <a:t>eum</a:t>
            </a:r>
            <a:r>
              <a:rPr lang="en-US" dirty="0"/>
              <a:t> num vent.</a:t>
            </a:r>
          </a:p>
        </p:txBody>
      </p:sp>
      <p:sp>
        <p:nvSpPr>
          <p:cNvPr id="3" name="Picture Placeholder 2">
            <a:extLst>
              <a:ext uri="{FF2B5EF4-FFF2-40B4-BE49-F238E27FC236}">
                <a16:creationId xmlns:a16="http://schemas.microsoft.com/office/drawing/2014/main" id="{5DC5E6DC-C92F-4A3E-9D84-CA179D28C1C2}"/>
              </a:ext>
            </a:extLst>
          </p:cNvPr>
          <p:cNvSpPr>
            <a:spLocks noGrp="1"/>
          </p:cNvSpPr>
          <p:nvPr>
            <p:ph type="pic" sz="quarter" idx="14"/>
          </p:nvPr>
        </p:nvSpPr>
        <p:spPr>
          <a:xfrm>
            <a:off x="0" y="0"/>
            <a:ext cx="4572000" cy="2260600"/>
          </a:xfrm>
        </p:spPr>
        <p:txBody>
          <a:bodyPr/>
          <a:lstStyle/>
          <a:p>
            <a:endParaRPr lang="en-US" dirty="0"/>
          </a:p>
        </p:txBody>
      </p:sp>
      <p:sp>
        <p:nvSpPr>
          <p:cNvPr id="10" name="Picture Placeholder 2">
            <a:extLst>
              <a:ext uri="{FF2B5EF4-FFF2-40B4-BE49-F238E27FC236}">
                <a16:creationId xmlns:a16="http://schemas.microsoft.com/office/drawing/2014/main" id="{D7CEAF0B-4E75-4ADF-A1FA-B799DE1D2FED}"/>
              </a:ext>
            </a:extLst>
          </p:cNvPr>
          <p:cNvSpPr>
            <a:spLocks noGrp="1"/>
          </p:cNvSpPr>
          <p:nvPr>
            <p:ph type="pic" sz="quarter" idx="15"/>
          </p:nvPr>
        </p:nvSpPr>
        <p:spPr>
          <a:xfrm>
            <a:off x="4586400" y="0"/>
            <a:ext cx="4557602" cy="2260600"/>
          </a:xfrm>
        </p:spPr>
        <p:txBody>
          <a:bodyPr/>
          <a:lstStyle/>
          <a:p>
            <a:endParaRPr lang="en-US" dirty="0"/>
          </a:p>
        </p:txBody>
      </p:sp>
      <p:sp>
        <p:nvSpPr>
          <p:cNvPr id="12" name="Text Placeholder 8">
            <a:extLst>
              <a:ext uri="{FF2B5EF4-FFF2-40B4-BE49-F238E27FC236}">
                <a16:creationId xmlns:a16="http://schemas.microsoft.com/office/drawing/2014/main" id="{E164C240-D526-4407-BC77-4B13EA814E4A}"/>
              </a:ext>
            </a:extLst>
          </p:cNvPr>
          <p:cNvSpPr>
            <a:spLocks noGrp="1"/>
          </p:cNvSpPr>
          <p:nvPr>
            <p:ph type="body" sz="quarter" idx="10" hasCustomPrompt="1"/>
          </p:nvPr>
        </p:nvSpPr>
        <p:spPr>
          <a:xfrm>
            <a:off x="1645920" y="2286000"/>
            <a:ext cx="2286000" cy="384175"/>
          </a:xfrm>
        </p:spPr>
        <p:txBody>
          <a:bodyPr wrap="none" lIns="0" tIns="0" rIns="0" bIns="0" anchor="ctr" anchorCtr="0"/>
          <a:lstStyle>
            <a:lvl1pPr marL="127000" marR="0" indent="0" algn="ctr" defTabSz="914400" rtl="0" eaLnBrk="1" fontAlgn="auto" latinLnBrk="0" hangingPunct="1">
              <a:lnSpc>
                <a:spcPct val="114000"/>
              </a:lnSpc>
              <a:spcBef>
                <a:spcPts val="0"/>
              </a:spcBef>
              <a:spcAft>
                <a:spcPts val="0"/>
              </a:spcAft>
              <a:buClr>
                <a:srgbClr val="858585"/>
              </a:buClr>
              <a:buSzPts val="1600"/>
              <a:buFont typeface="Roboto"/>
              <a:buNone/>
              <a:tabLst/>
              <a:defRPr lang="en-US" sz="1800" b="1" i="0" u="none" strike="noStrike" cap="none" dirty="0" smtClean="0">
                <a:solidFill>
                  <a:srgbClr val="115BA4"/>
                </a:solidFill>
                <a:latin typeface="Roboto"/>
                <a:ea typeface="Roboto"/>
                <a:cs typeface="Roboto"/>
                <a:sym typeface="Roboto"/>
              </a:defRPr>
            </a:lvl1pPr>
          </a:lstStyle>
          <a:p>
            <a:pPr marL="127000" marR="0" lvl="0" indent="0" algn="ctr" defTabSz="914400" rtl="0" eaLnBrk="1" fontAlgn="auto" latinLnBrk="0" hangingPunct="1">
              <a:lnSpc>
                <a:spcPct val="114000"/>
              </a:lnSpc>
              <a:spcBef>
                <a:spcPts val="0"/>
              </a:spcBef>
              <a:spcAft>
                <a:spcPts val="0"/>
              </a:spcAft>
              <a:buClr>
                <a:srgbClr val="858585"/>
              </a:buClr>
              <a:buSzPts val="1600"/>
              <a:buFont typeface="Roboto"/>
              <a:buNone/>
              <a:tabLst/>
              <a:defRPr/>
            </a:pPr>
            <a:r>
              <a:rPr lang="en-US" dirty="0"/>
              <a:t>Add subject title	</a:t>
            </a:r>
          </a:p>
        </p:txBody>
      </p:sp>
      <p:sp>
        <p:nvSpPr>
          <p:cNvPr id="13" name="Text Placeholder 8">
            <a:extLst>
              <a:ext uri="{FF2B5EF4-FFF2-40B4-BE49-F238E27FC236}">
                <a16:creationId xmlns:a16="http://schemas.microsoft.com/office/drawing/2014/main" id="{ABAE495A-F5F7-4677-BA77-C62C45B62F3D}"/>
              </a:ext>
            </a:extLst>
          </p:cNvPr>
          <p:cNvSpPr>
            <a:spLocks noGrp="1"/>
          </p:cNvSpPr>
          <p:nvPr>
            <p:ph type="body" sz="quarter" idx="16" hasCustomPrompt="1"/>
          </p:nvPr>
        </p:nvSpPr>
        <p:spPr>
          <a:xfrm>
            <a:off x="5029200" y="2286000"/>
            <a:ext cx="2286000" cy="384175"/>
          </a:xfrm>
        </p:spPr>
        <p:txBody>
          <a:bodyPr wrap="none" lIns="0" tIns="0" rIns="0" bIns="0" anchor="ctr" anchorCtr="0"/>
          <a:lstStyle>
            <a:lvl1pPr marL="127000" marR="0" indent="0" algn="ctr" defTabSz="914400" rtl="0" eaLnBrk="1" fontAlgn="auto" latinLnBrk="0" hangingPunct="1">
              <a:lnSpc>
                <a:spcPct val="114000"/>
              </a:lnSpc>
              <a:spcBef>
                <a:spcPts val="0"/>
              </a:spcBef>
              <a:spcAft>
                <a:spcPts val="0"/>
              </a:spcAft>
              <a:buClr>
                <a:srgbClr val="858585"/>
              </a:buClr>
              <a:buSzPts val="1600"/>
              <a:buFont typeface="Roboto"/>
              <a:buNone/>
              <a:tabLst/>
              <a:defRPr lang="en-US" sz="1800" b="1" i="0" u="none" strike="noStrike" cap="none" dirty="0" smtClean="0">
                <a:solidFill>
                  <a:srgbClr val="115BA4"/>
                </a:solidFill>
                <a:latin typeface="Roboto"/>
                <a:ea typeface="Roboto"/>
                <a:cs typeface="Roboto"/>
                <a:sym typeface="Roboto"/>
              </a:defRPr>
            </a:lvl1pPr>
          </a:lstStyle>
          <a:p>
            <a:pPr marL="127000" marR="0" lvl="0" indent="0" algn="ctr" defTabSz="914400" rtl="0" eaLnBrk="1" fontAlgn="auto" latinLnBrk="0" hangingPunct="1">
              <a:lnSpc>
                <a:spcPct val="114000"/>
              </a:lnSpc>
              <a:spcBef>
                <a:spcPts val="0"/>
              </a:spcBef>
              <a:spcAft>
                <a:spcPts val="0"/>
              </a:spcAft>
              <a:buClr>
                <a:srgbClr val="858585"/>
              </a:buClr>
              <a:buSzPts val="1600"/>
              <a:buFont typeface="Roboto"/>
              <a:buNone/>
              <a:tabLst/>
              <a:defRPr/>
            </a:pPr>
            <a:r>
              <a:rPr lang="en-US" dirty="0"/>
              <a:t>Add subject title	</a:t>
            </a:r>
          </a:p>
        </p:txBody>
      </p:sp>
    </p:spTree>
    <p:extLst>
      <p:ext uri="{BB962C8B-B14F-4D97-AF65-F5344CB8AC3E}">
        <p14:creationId xmlns:p14="http://schemas.microsoft.com/office/powerpoint/2010/main" val="679573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34241D-8BCA-4D38-8FB3-11D913ECA8C4}"/>
              </a:ext>
            </a:extLst>
          </p:cNvPr>
          <p:cNvSpPr>
            <a:spLocks noGrp="1"/>
          </p:cNvSpPr>
          <p:nvPr>
            <p:ph type="title" hasCustomPrompt="1"/>
          </p:nvPr>
        </p:nvSpPr>
        <p:spPr>
          <a:xfrm>
            <a:off x="795300" y="457200"/>
            <a:ext cx="7553400" cy="457200"/>
          </a:xfrm>
        </p:spPr>
        <p:txBody>
          <a:bodyPr/>
          <a:lstStyle>
            <a:lvl1pPr algn="ctr">
              <a:defRPr lang="en-US" sz="2800" b="1" i="0" u="none" strike="noStrike" cap="none" dirty="0">
                <a:solidFill>
                  <a:srgbClr val="115BA4"/>
                </a:solidFill>
                <a:latin typeface="Roboto"/>
                <a:ea typeface="Roboto"/>
                <a:cs typeface="Roboto"/>
                <a:sym typeface="Roboto"/>
              </a:defRPr>
            </a:lvl1pPr>
          </a:lstStyle>
          <a:p>
            <a:r>
              <a:rPr lang="en-US" dirty="0"/>
              <a:t>Title</a:t>
            </a:r>
          </a:p>
        </p:txBody>
      </p:sp>
      <p:pic>
        <p:nvPicPr>
          <p:cNvPr id="6" name="Picture 5" descr="Map&#10;&#10;Description automatically generated">
            <a:extLst>
              <a:ext uri="{FF2B5EF4-FFF2-40B4-BE49-F238E27FC236}">
                <a16:creationId xmlns:a16="http://schemas.microsoft.com/office/drawing/2014/main" id="{CEE96C95-2D7F-4C2F-80EC-3CD1EEDF3B43}"/>
              </a:ext>
            </a:extLst>
          </p:cNvPr>
          <p:cNvPicPr>
            <a:picLocks noChangeAspect="1"/>
          </p:cNvPicPr>
          <p:nvPr userDrawn="1"/>
        </p:nvPicPr>
        <p:blipFill>
          <a:blip r:embed="rId2"/>
          <a:stretch>
            <a:fillRect/>
          </a:stretch>
        </p:blipFill>
        <p:spPr>
          <a:xfrm>
            <a:off x="2042808" y="1267925"/>
            <a:ext cx="4543555" cy="3695145"/>
          </a:xfrm>
          <a:prstGeom prst="rect">
            <a:avLst/>
          </a:prstGeom>
        </p:spPr>
      </p:pic>
    </p:spTree>
    <p:extLst>
      <p:ext uri="{BB962C8B-B14F-4D97-AF65-F5344CB8AC3E}">
        <p14:creationId xmlns:p14="http://schemas.microsoft.com/office/powerpoint/2010/main" val="28701287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 text Righ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05A0430-F1A4-4626-B815-F3505770ED86}"/>
              </a:ext>
            </a:extLst>
          </p:cNvPr>
          <p:cNvSpPr>
            <a:spLocks noGrp="1"/>
          </p:cNvSpPr>
          <p:nvPr>
            <p:ph type="pic" sz="quarter" idx="11"/>
          </p:nvPr>
        </p:nvSpPr>
        <p:spPr>
          <a:xfrm>
            <a:off x="5185113" y="554240"/>
            <a:ext cx="3657600" cy="3657600"/>
          </a:xfrm>
        </p:spPr>
        <p:txBody>
          <a:bodyPr/>
          <a:lstStyle>
            <a:lvl1pPr marL="127000" indent="0">
              <a:buFontTx/>
              <a:buNone/>
              <a:defRPr/>
            </a:lvl1pPr>
          </a:lstStyle>
          <a:p>
            <a:endParaRPr lang="en-US" dirty="0"/>
          </a:p>
        </p:txBody>
      </p:sp>
      <p:sp>
        <p:nvSpPr>
          <p:cNvPr id="5" name="Text Placeholder 4">
            <a:extLst>
              <a:ext uri="{FF2B5EF4-FFF2-40B4-BE49-F238E27FC236}">
                <a16:creationId xmlns:a16="http://schemas.microsoft.com/office/drawing/2014/main" id="{4CC751B6-DCBF-4B2C-A41F-3B5BD47644C7}"/>
              </a:ext>
            </a:extLst>
          </p:cNvPr>
          <p:cNvSpPr>
            <a:spLocks noGrp="1"/>
          </p:cNvSpPr>
          <p:nvPr>
            <p:ph type="body" sz="quarter" idx="10" hasCustomPrompt="1"/>
          </p:nvPr>
        </p:nvSpPr>
        <p:spPr>
          <a:xfrm>
            <a:off x="301287" y="2383040"/>
            <a:ext cx="3291840" cy="1645920"/>
          </a:xfrm>
        </p:spPr>
        <p:txBody>
          <a:bodyPr/>
          <a:lstStyle>
            <a:lvl1pPr marL="127000" indent="0">
              <a:buNone/>
              <a:defRPr>
                <a:solidFill>
                  <a:schemeClr val="bg1">
                    <a:lumMod val="50000"/>
                  </a:schemeClr>
                </a:solidFill>
              </a:defRPr>
            </a:lvl1pPr>
            <a:lvl2pPr marL="584200" indent="0">
              <a:buNone/>
              <a:defRPr/>
            </a:lvl2pPr>
            <a:lvl3pPr marL="1047750" indent="0">
              <a:buNone/>
              <a:defRPr/>
            </a:lvl3pPr>
            <a:lvl4pPr marL="1504950" indent="0">
              <a:buNone/>
              <a:defRPr/>
            </a:lvl4pPr>
            <a:lvl5pPr marL="1968500" indent="0">
              <a:buNone/>
              <a:defRPr/>
            </a:lvl5pPr>
          </a:lstStyle>
          <a:p>
            <a:r>
              <a:rPr lang="en-US" dirty="0"/>
              <a:t>Left text: </a:t>
            </a:r>
          </a:p>
          <a:p>
            <a:r>
              <a:rPr lang="en-US" dirty="0"/>
              <a:t>Lorem ipsum </a:t>
            </a:r>
            <a:r>
              <a:rPr lang="en-US" dirty="0" err="1"/>
              <a:t>Parum</a:t>
            </a:r>
            <a:r>
              <a:rPr lang="en-US" dirty="0"/>
              <a:t> </a:t>
            </a:r>
            <a:r>
              <a:rPr lang="en-US" dirty="0" err="1"/>
              <a:t>eum</a:t>
            </a:r>
            <a:r>
              <a:rPr lang="en-US" dirty="0"/>
              <a:t> que </a:t>
            </a:r>
            <a:r>
              <a:rPr lang="en-US" dirty="0" err="1"/>
              <a:t>ius</a:t>
            </a:r>
            <a:r>
              <a:rPr lang="en-US" dirty="0"/>
              <a:t> et </a:t>
            </a:r>
            <a:r>
              <a:rPr lang="en-US" dirty="0" err="1"/>
              <a:t>volestio</a:t>
            </a:r>
            <a:r>
              <a:rPr lang="en-US" dirty="0"/>
              <a:t> </a:t>
            </a:r>
            <a:r>
              <a:rPr lang="en-US" dirty="0" err="1"/>
              <a:t>te</a:t>
            </a:r>
            <a:r>
              <a:rPr lang="en-US" dirty="0"/>
              <a:t> </a:t>
            </a:r>
            <a:r>
              <a:rPr lang="en-US" dirty="0" err="1"/>
              <a:t>nonseque</a:t>
            </a:r>
            <a:r>
              <a:rPr lang="en-US" dirty="0"/>
              <a:t> </a:t>
            </a:r>
            <a:r>
              <a:rPr lang="en-US" dirty="0" err="1"/>
              <a:t>soluptate</a:t>
            </a:r>
            <a:r>
              <a:rPr lang="en-US" dirty="0"/>
              <a:t> </a:t>
            </a:r>
            <a:r>
              <a:rPr lang="en-US" dirty="0" err="1"/>
              <a:t>sequi</a:t>
            </a:r>
            <a:r>
              <a:rPr lang="en-US" dirty="0"/>
              <a:t> </a:t>
            </a:r>
            <a:r>
              <a:rPr lang="en-US" dirty="0" err="1"/>
              <a:t>comnisquam</a:t>
            </a:r>
            <a:r>
              <a:rPr lang="en-US" dirty="0"/>
              <a:t> </a:t>
            </a:r>
            <a:r>
              <a:rPr lang="en-US" dirty="0" err="1"/>
              <a:t>fugia</a:t>
            </a:r>
            <a:r>
              <a:rPr lang="en-US" dirty="0"/>
              <a:t> </a:t>
            </a:r>
            <a:r>
              <a:rPr lang="en-US" dirty="0" err="1"/>
              <a:t>quis</a:t>
            </a:r>
            <a:r>
              <a:rPr lang="en-US" dirty="0"/>
              <a:t> </a:t>
            </a:r>
            <a:r>
              <a:rPr lang="en-US" dirty="0" err="1"/>
              <a:t>volupid</a:t>
            </a:r>
            <a:r>
              <a:rPr lang="en-US" dirty="0"/>
              <a:t> </a:t>
            </a:r>
            <a:r>
              <a:rPr lang="en-US" dirty="0" err="1"/>
              <a:t>ut</a:t>
            </a:r>
            <a:r>
              <a:rPr lang="en-US" dirty="0"/>
              <a:t> </a:t>
            </a:r>
            <a:r>
              <a:rPr lang="en-US" dirty="0" err="1"/>
              <a:t>velloresere</a:t>
            </a:r>
            <a:r>
              <a:rPr lang="en-US" dirty="0"/>
              <a:t>. </a:t>
            </a:r>
          </a:p>
        </p:txBody>
      </p:sp>
      <p:sp>
        <p:nvSpPr>
          <p:cNvPr id="9" name="Text Placeholder 8">
            <a:extLst>
              <a:ext uri="{FF2B5EF4-FFF2-40B4-BE49-F238E27FC236}">
                <a16:creationId xmlns:a16="http://schemas.microsoft.com/office/drawing/2014/main" id="{C0F19B6D-1436-4E25-9F91-2EB41615BC42}"/>
              </a:ext>
            </a:extLst>
          </p:cNvPr>
          <p:cNvSpPr>
            <a:spLocks noGrp="1"/>
          </p:cNvSpPr>
          <p:nvPr>
            <p:ph type="body" sz="quarter" idx="12" hasCustomPrompt="1"/>
          </p:nvPr>
        </p:nvSpPr>
        <p:spPr>
          <a:xfrm>
            <a:off x="301287" y="1331913"/>
            <a:ext cx="3648075" cy="779462"/>
          </a:xfrm>
          <a:solidFill>
            <a:schemeClr val="tx1"/>
          </a:solidFill>
        </p:spPr>
        <p:txBody>
          <a:bodyPr anchor="ctr" anchorCtr="0"/>
          <a:lstStyle>
            <a:lvl1pPr marL="127000" indent="0">
              <a:buFontTx/>
              <a:buNone/>
              <a:defRPr sz="2400">
                <a:solidFill>
                  <a:schemeClr val="bg1"/>
                </a:solidFill>
              </a:defRPr>
            </a:lvl1pPr>
            <a:lvl2pPr marL="584200" indent="0">
              <a:buFontTx/>
              <a:buNone/>
              <a:defRPr sz="2400">
                <a:solidFill>
                  <a:schemeClr val="bg1"/>
                </a:solidFill>
              </a:defRPr>
            </a:lvl2pPr>
          </a:lstStyle>
          <a:p>
            <a:pPr lvl="0"/>
            <a:r>
              <a:rPr lang="en-US" dirty="0"/>
              <a:t>Add Title</a:t>
            </a:r>
          </a:p>
        </p:txBody>
      </p:sp>
    </p:spTree>
    <p:extLst>
      <p:ext uri="{BB962C8B-B14F-4D97-AF65-F5344CB8AC3E}">
        <p14:creationId xmlns:p14="http://schemas.microsoft.com/office/powerpoint/2010/main" val="21071784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 text righ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CC751B6-DCBF-4B2C-A41F-3B5BD47644C7}"/>
              </a:ext>
            </a:extLst>
          </p:cNvPr>
          <p:cNvSpPr>
            <a:spLocks noGrp="1"/>
          </p:cNvSpPr>
          <p:nvPr>
            <p:ph type="body" sz="quarter" idx="10" hasCustomPrompt="1"/>
          </p:nvPr>
        </p:nvSpPr>
        <p:spPr>
          <a:xfrm>
            <a:off x="5550535" y="2383040"/>
            <a:ext cx="3291840" cy="1645920"/>
          </a:xfrm>
        </p:spPr>
        <p:txBody>
          <a:bodyPr/>
          <a:lstStyle>
            <a:lvl1pPr marL="127000" marR="0" indent="0" algn="l" defTabSz="914400" rtl="0" eaLnBrk="1" fontAlgn="auto" latinLnBrk="0" hangingPunct="1">
              <a:lnSpc>
                <a:spcPct val="114000"/>
              </a:lnSpc>
              <a:spcBef>
                <a:spcPts val="0"/>
              </a:spcBef>
              <a:spcAft>
                <a:spcPts val="0"/>
              </a:spcAft>
              <a:buClr>
                <a:srgbClr val="858585"/>
              </a:buClr>
              <a:buSzPts val="1600"/>
              <a:buFont typeface="Roboto"/>
              <a:buNone/>
              <a:tabLst/>
              <a:defRPr>
                <a:solidFill>
                  <a:schemeClr val="bg1">
                    <a:lumMod val="50000"/>
                  </a:schemeClr>
                </a:solidFill>
              </a:defRPr>
            </a:lvl1pPr>
            <a:lvl2pPr marL="584200" indent="0">
              <a:buNone/>
              <a:defRPr/>
            </a:lvl2pPr>
            <a:lvl3pPr marL="1047750" indent="0">
              <a:buNone/>
              <a:defRPr/>
            </a:lvl3pPr>
            <a:lvl4pPr marL="1504950" indent="0">
              <a:buNone/>
              <a:defRPr/>
            </a:lvl4pPr>
            <a:lvl5pPr marL="1968500" indent="0">
              <a:buNone/>
              <a:defRPr/>
            </a:lvl5pPr>
          </a:lstStyle>
          <a:p>
            <a:pPr marL="127000" marR="0" lvl="0" indent="0" algn="l" defTabSz="914400" rtl="0" eaLnBrk="1" fontAlgn="auto" latinLnBrk="0" hangingPunct="1">
              <a:lnSpc>
                <a:spcPct val="114000"/>
              </a:lnSpc>
              <a:spcBef>
                <a:spcPts val="0"/>
              </a:spcBef>
              <a:spcAft>
                <a:spcPts val="0"/>
              </a:spcAft>
              <a:buClr>
                <a:srgbClr val="858585"/>
              </a:buClr>
              <a:buSzPts val="1600"/>
              <a:buFont typeface="Roboto"/>
              <a:buNone/>
              <a:tabLst/>
              <a:defRPr/>
            </a:pPr>
            <a:r>
              <a:rPr lang="en-US" dirty="0"/>
              <a:t>Right text: </a:t>
            </a:r>
          </a:p>
          <a:p>
            <a:pPr marL="127000" marR="0" lvl="0" indent="0" algn="l" defTabSz="914400" rtl="0" eaLnBrk="1" fontAlgn="auto" latinLnBrk="0" hangingPunct="1">
              <a:lnSpc>
                <a:spcPct val="114000"/>
              </a:lnSpc>
              <a:spcBef>
                <a:spcPts val="0"/>
              </a:spcBef>
              <a:spcAft>
                <a:spcPts val="0"/>
              </a:spcAft>
              <a:buClr>
                <a:srgbClr val="858585"/>
              </a:buClr>
              <a:buSzPts val="1600"/>
              <a:buFont typeface="Roboto"/>
              <a:buNone/>
              <a:tabLst/>
              <a:defRPr/>
            </a:pPr>
            <a:r>
              <a:rPr lang="en-US" dirty="0"/>
              <a:t>Lorem ipsum </a:t>
            </a:r>
            <a:r>
              <a:rPr lang="en-US" dirty="0" err="1"/>
              <a:t>Parum</a:t>
            </a:r>
            <a:r>
              <a:rPr lang="en-US" dirty="0"/>
              <a:t> </a:t>
            </a:r>
            <a:r>
              <a:rPr lang="en-US" dirty="0" err="1"/>
              <a:t>eum</a:t>
            </a:r>
            <a:r>
              <a:rPr lang="en-US" dirty="0"/>
              <a:t> que </a:t>
            </a:r>
            <a:r>
              <a:rPr lang="en-US" dirty="0" err="1"/>
              <a:t>ius</a:t>
            </a:r>
            <a:r>
              <a:rPr lang="en-US" dirty="0"/>
              <a:t> et </a:t>
            </a:r>
            <a:r>
              <a:rPr lang="en-US" dirty="0" err="1"/>
              <a:t>volestio</a:t>
            </a:r>
            <a:r>
              <a:rPr lang="en-US" dirty="0"/>
              <a:t> </a:t>
            </a:r>
            <a:r>
              <a:rPr lang="en-US" dirty="0" err="1"/>
              <a:t>te</a:t>
            </a:r>
            <a:r>
              <a:rPr lang="en-US" dirty="0"/>
              <a:t> </a:t>
            </a:r>
            <a:r>
              <a:rPr lang="en-US" dirty="0" err="1"/>
              <a:t>nonseque</a:t>
            </a:r>
            <a:r>
              <a:rPr lang="en-US" dirty="0"/>
              <a:t> </a:t>
            </a:r>
            <a:r>
              <a:rPr lang="en-US" dirty="0" err="1"/>
              <a:t>soluptate</a:t>
            </a:r>
            <a:r>
              <a:rPr lang="en-US" dirty="0"/>
              <a:t> </a:t>
            </a:r>
            <a:r>
              <a:rPr lang="en-US" dirty="0" err="1"/>
              <a:t>sequi</a:t>
            </a:r>
            <a:r>
              <a:rPr lang="en-US" dirty="0"/>
              <a:t> </a:t>
            </a:r>
            <a:r>
              <a:rPr lang="en-US" dirty="0" err="1"/>
              <a:t>comnisquam</a:t>
            </a:r>
            <a:r>
              <a:rPr lang="en-US" dirty="0"/>
              <a:t> </a:t>
            </a:r>
            <a:r>
              <a:rPr lang="en-US" dirty="0" err="1"/>
              <a:t>fugia</a:t>
            </a:r>
            <a:r>
              <a:rPr lang="en-US" dirty="0"/>
              <a:t> </a:t>
            </a:r>
            <a:r>
              <a:rPr lang="en-US" dirty="0" err="1"/>
              <a:t>quis</a:t>
            </a:r>
            <a:r>
              <a:rPr lang="en-US" dirty="0"/>
              <a:t> </a:t>
            </a:r>
            <a:r>
              <a:rPr lang="en-US" dirty="0" err="1"/>
              <a:t>volupid</a:t>
            </a:r>
            <a:r>
              <a:rPr lang="en-US" dirty="0"/>
              <a:t> </a:t>
            </a:r>
            <a:r>
              <a:rPr lang="en-US" dirty="0" err="1"/>
              <a:t>ut</a:t>
            </a:r>
            <a:r>
              <a:rPr lang="en-US" dirty="0"/>
              <a:t> </a:t>
            </a:r>
            <a:r>
              <a:rPr lang="en-US" dirty="0" err="1"/>
              <a:t>velloresere</a:t>
            </a:r>
            <a:r>
              <a:rPr lang="en-US" dirty="0"/>
              <a:t>.</a:t>
            </a:r>
          </a:p>
        </p:txBody>
      </p:sp>
      <p:sp>
        <p:nvSpPr>
          <p:cNvPr id="7" name="Picture Placeholder 6">
            <a:extLst>
              <a:ext uri="{FF2B5EF4-FFF2-40B4-BE49-F238E27FC236}">
                <a16:creationId xmlns:a16="http://schemas.microsoft.com/office/drawing/2014/main" id="{505A0430-F1A4-4626-B815-F3505770ED86}"/>
              </a:ext>
            </a:extLst>
          </p:cNvPr>
          <p:cNvSpPr>
            <a:spLocks noGrp="1"/>
          </p:cNvSpPr>
          <p:nvPr>
            <p:ph type="pic" sz="quarter" idx="11"/>
          </p:nvPr>
        </p:nvSpPr>
        <p:spPr>
          <a:xfrm>
            <a:off x="573932" y="554240"/>
            <a:ext cx="3657600" cy="3657600"/>
          </a:xfrm>
        </p:spPr>
        <p:txBody>
          <a:bodyPr/>
          <a:lstStyle>
            <a:lvl1pPr marL="127000" indent="0">
              <a:buFontTx/>
              <a:buNone/>
              <a:defRPr/>
            </a:lvl1pPr>
          </a:lstStyle>
          <a:p>
            <a:endParaRPr lang="en-US" dirty="0"/>
          </a:p>
        </p:txBody>
      </p:sp>
      <p:sp>
        <p:nvSpPr>
          <p:cNvPr id="9" name="Text Placeholder 8">
            <a:extLst>
              <a:ext uri="{FF2B5EF4-FFF2-40B4-BE49-F238E27FC236}">
                <a16:creationId xmlns:a16="http://schemas.microsoft.com/office/drawing/2014/main" id="{C0F19B6D-1436-4E25-9F91-2EB41615BC42}"/>
              </a:ext>
            </a:extLst>
          </p:cNvPr>
          <p:cNvSpPr>
            <a:spLocks noGrp="1"/>
          </p:cNvSpPr>
          <p:nvPr>
            <p:ph type="body" sz="quarter" idx="12" hasCustomPrompt="1"/>
          </p:nvPr>
        </p:nvSpPr>
        <p:spPr>
          <a:xfrm>
            <a:off x="5194300" y="1331913"/>
            <a:ext cx="3648075" cy="779462"/>
          </a:xfrm>
          <a:solidFill>
            <a:schemeClr val="tx1"/>
          </a:solidFill>
        </p:spPr>
        <p:txBody>
          <a:bodyPr anchor="ctr" anchorCtr="0"/>
          <a:lstStyle>
            <a:lvl1pPr marL="127000" indent="0">
              <a:buFontTx/>
              <a:buNone/>
              <a:defRPr sz="2400">
                <a:solidFill>
                  <a:schemeClr val="bg1"/>
                </a:solidFill>
              </a:defRPr>
            </a:lvl1pPr>
            <a:lvl2pPr marL="584200" indent="0">
              <a:buFontTx/>
              <a:buNone/>
              <a:defRPr sz="2400">
                <a:solidFill>
                  <a:schemeClr val="bg1"/>
                </a:solidFill>
              </a:defRPr>
            </a:lvl2pPr>
          </a:lstStyle>
          <a:p>
            <a:pPr lvl="0"/>
            <a:r>
              <a:rPr lang="en-US" dirty="0"/>
              <a:t>Add Title</a:t>
            </a:r>
          </a:p>
        </p:txBody>
      </p:sp>
    </p:spTree>
    <p:extLst>
      <p:ext uri="{BB962C8B-B14F-4D97-AF65-F5344CB8AC3E}">
        <p14:creationId xmlns:p14="http://schemas.microsoft.com/office/powerpoint/2010/main" val="35090509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8905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box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34241D-8BCA-4D38-8FB3-11D913ECA8C4}"/>
              </a:ext>
            </a:extLst>
          </p:cNvPr>
          <p:cNvSpPr>
            <a:spLocks noGrp="1"/>
          </p:cNvSpPr>
          <p:nvPr>
            <p:ph type="title" hasCustomPrompt="1"/>
          </p:nvPr>
        </p:nvSpPr>
        <p:spPr>
          <a:xfrm>
            <a:off x="795300" y="457200"/>
            <a:ext cx="7553400" cy="572700"/>
          </a:xfrm>
        </p:spPr>
        <p:txBody>
          <a:bodyPr/>
          <a:lstStyle>
            <a:lvl1pPr algn="ctr">
              <a:defRPr lang="en-US" sz="2400" b="1" i="0" u="none" strike="noStrike" cap="none" dirty="0">
                <a:solidFill>
                  <a:srgbClr val="115BA4"/>
                </a:solidFill>
                <a:latin typeface="Roboto"/>
                <a:ea typeface="Roboto"/>
                <a:cs typeface="Roboto"/>
                <a:sym typeface="Roboto"/>
              </a:defRPr>
            </a:lvl1pPr>
          </a:lstStyle>
          <a:p>
            <a:r>
              <a:rPr lang="en-US" dirty="0"/>
              <a:t>Add Title</a:t>
            </a:r>
          </a:p>
        </p:txBody>
      </p:sp>
      <p:cxnSp>
        <p:nvCxnSpPr>
          <p:cNvPr id="5" name="Google Shape;33;p7">
            <a:extLst>
              <a:ext uri="{FF2B5EF4-FFF2-40B4-BE49-F238E27FC236}">
                <a16:creationId xmlns:a16="http://schemas.microsoft.com/office/drawing/2014/main" id="{E395363D-B219-4EB0-BE95-10CCAA93F1D4}"/>
              </a:ext>
            </a:extLst>
          </p:cNvPr>
          <p:cNvCxnSpPr>
            <a:cxnSpLocks/>
          </p:cNvCxnSpPr>
          <p:nvPr userDrawn="1"/>
        </p:nvCxnSpPr>
        <p:spPr>
          <a:xfrm>
            <a:off x="4580039" y="2651760"/>
            <a:ext cx="0" cy="2286000"/>
          </a:xfrm>
          <a:prstGeom prst="straightConnector1">
            <a:avLst/>
          </a:prstGeom>
          <a:noFill/>
          <a:ln w="19050" cap="flat" cmpd="sng">
            <a:solidFill>
              <a:srgbClr val="A5B7C6"/>
            </a:solidFill>
            <a:prstDash val="solid"/>
            <a:round/>
            <a:headEnd type="none" w="sm" len="sm"/>
            <a:tailEnd type="none" w="sm" len="sm"/>
          </a:ln>
        </p:spPr>
      </p:cxnSp>
      <p:sp>
        <p:nvSpPr>
          <p:cNvPr id="9" name="Text Placeholder 8">
            <a:extLst>
              <a:ext uri="{FF2B5EF4-FFF2-40B4-BE49-F238E27FC236}">
                <a16:creationId xmlns:a16="http://schemas.microsoft.com/office/drawing/2014/main" id="{6585AAB4-2683-4911-BBE1-3C42E2D066F6}"/>
              </a:ext>
            </a:extLst>
          </p:cNvPr>
          <p:cNvSpPr>
            <a:spLocks noGrp="1"/>
          </p:cNvSpPr>
          <p:nvPr>
            <p:ph type="body" sz="quarter" idx="10" hasCustomPrompt="1"/>
          </p:nvPr>
        </p:nvSpPr>
        <p:spPr>
          <a:xfrm>
            <a:off x="1645920" y="2103120"/>
            <a:ext cx="2286000" cy="384175"/>
          </a:xfrm>
        </p:spPr>
        <p:txBody>
          <a:bodyPr wrap="none" lIns="0" tIns="0" rIns="0" bIns="0" anchor="ctr" anchorCtr="0"/>
          <a:lstStyle>
            <a:lvl1pPr marL="127000" marR="0" indent="0" algn="ctr" defTabSz="914400" rtl="0" eaLnBrk="1" fontAlgn="auto" latinLnBrk="0" hangingPunct="1">
              <a:lnSpc>
                <a:spcPct val="114000"/>
              </a:lnSpc>
              <a:spcBef>
                <a:spcPts val="0"/>
              </a:spcBef>
              <a:spcAft>
                <a:spcPts val="0"/>
              </a:spcAft>
              <a:buClr>
                <a:srgbClr val="858585"/>
              </a:buClr>
              <a:buSzPts val="1600"/>
              <a:buFont typeface="Roboto"/>
              <a:buNone/>
              <a:tabLst/>
              <a:defRPr lang="en-US" sz="1800" b="1" i="0" u="none" strike="noStrike" cap="none" dirty="0" smtClean="0">
                <a:solidFill>
                  <a:srgbClr val="115BA4"/>
                </a:solidFill>
                <a:latin typeface="Roboto"/>
                <a:ea typeface="Roboto"/>
                <a:cs typeface="Roboto"/>
                <a:sym typeface="Roboto"/>
              </a:defRPr>
            </a:lvl1pPr>
          </a:lstStyle>
          <a:p>
            <a:pPr marL="127000" marR="0" lvl="0" indent="0" algn="ctr" defTabSz="914400" rtl="0" eaLnBrk="1" fontAlgn="auto" latinLnBrk="0" hangingPunct="1">
              <a:lnSpc>
                <a:spcPct val="114000"/>
              </a:lnSpc>
              <a:spcBef>
                <a:spcPts val="0"/>
              </a:spcBef>
              <a:spcAft>
                <a:spcPts val="0"/>
              </a:spcAft>
              <a:buClr>
                <a:srgbClr val="858585"/>
              </a:buClr>
              <a:buSzPts val="1600"/>
              <a:buFont typeface="Roboto"/>
              <a:buNone/>
              <a:tabLst/>
              <a:defRPr/>
            </a:pPr>
            <a:r>
              <a:rPr lang="en-US" dirty="0"/>
              <a:t>Add subject title	</a:t>
            </a:r>
          </a:p>
        </p:txBody>
      </p:sp>
      <p:sp>
        <p:nvSpPr>
          <p:cNvPr id="11" name="Text Placeholder 8">
            <a:extLst>
              <a:ext uri="{FF2B5EF4-FFF2-40B4-BE49-F238E27FC236}">
                <a16:creationId xmlns:a16="http://schemas.microsoft.com/office/drawing/2014/main" id="{92D9CEE9-645B-4F87-B574-B034320ED7F9}"/>
              </a:ext>
            </a:extLst>
          </p:cNvPr>
          <p:cNvSpPr>
            <a:spLocks noGrp="1"/>
          </p:cNvSpPr>
          <p:nvPr>
            <p:ph type="body" sz="quarter" idx="11" hasCustomPrompt="1"/>
          </p:nvPr>
        </p:nvSpPr>
        <p:spPr>
          <a:xfrm>
            <a:off x="5029200" y="2103120"/>
            <a:ext cx="2286000" cy="384175"/>
          </a:xfrm>
        </p:spPr>
        <p:txBody>
          <a:bodyPr wrap="none" lIns="0" tIns="0" rIns="0" bIns="0" anchor="ctr" anchorCtr="0"/>
          <a:lstStyle>
            <a:lvl1pPr marL="127000" marR="0" indent="0" algn="ctr" defTabSz="914400" rtl="0" eaLnBrk="1" fontAlgn="auto" latinLnBrk="0" hangingPunct="1">
              <a:lnSpc>
                <a:spcPct val="114000"/>
              </a:lnSpc>
              <a:spcBef>
                <a:spcPts val="0"/>
              </a:spcBef>
              <a:spcAft>
                <a:spcPts val="0"/>
              </a:spcAft>
              <a:buClr>
                <a:srgbClr val="858585"/>
              </a:buClr>
              <a:buSzPts val="1600"/>
              <a:buFont typeface="Roboto"/>
              <a:buNone/>
              <a:tabLst/>
              <a:defRPr lang="en-US" sz="1800" b="1" i="0" u="none" strike="noStrike" cap="none" dirty="0" smtClean="0">
                <a:solidFill>
                  <a:srgbClr val="115BA4"/>
                </a:solidFill>
                <a:latin typeface="Roboto"/>
                <a:ea typeface="Roboto"/>
                <a:cs typeface="Roboto"/>
                <a:sym typeface="Roboto"/>
              </a:defRPr>
            </a:lvl1pPr>
          </a:lstStyle>
          <a:p>
            <a:pPr marL="127000" marR="0" lvl="0" indent="0" algn="ctr" defTabSz="914400" rtl="0" eaLnBrk="1" fontAlgn="auto" latinLnBrk="0" hangingPunct="1">
              <a:lnSpc>
                <a:spcPct val="114000"/>
              </a:lnSpc>
              <a:spcBef>
                <a:spcPts val="0"/>
              </a:spcBef>
              <a:spcAft>
                <a:spcPts val="0"/>
              </a:spcAft>
              <a:buClr>
                <a:srgbClr val="858585"/>
              </a:buClr>
              <a:buSzPts val="1600"/>
              <a:buFont typeface="Roboto"/>
              <a:buNone/>
              <a:tabLst/>
              <a:defRPr/>
            </a:pPr>
            <a:r>
              <a:rPr lang="en-US" dirty="0"/>
              <a:t>Add subject title	</a:t>
            </a:r>
          </a:p>
        </p:txBody>
      </p:sp>
      <p:sp>
        <p:nvSpPr>
          <p:cNvPr id="15" name="Text Placeholder 14">
            <a:extLst>
              <a:ext uri="{FF2B5EF4-FFF2-40B4-BE49-F238E27FC236}">
                <a16:creationId xmlns:a16="http://schemas.microsoft.com/office/drawing/2014/main" id="{C2DB12D6-5725-4912-A5D0-30AAB3875509}"/>
              </a:ext>
            </a:extLst>
          </p:cNvPr>
          <p:cNvSpPr>
            <a:spLocks noGrp="1"/>
          </p:cNvSpPr>
          <p:nvPr>
            <p:ph type="body" sz="quarter" idx="12" hasCustomPrompt="1"/>
          </p:nvPr>
        </p:nvSpPr>
        <p:spPr>
          <a:xfrm>
            <a:off x="1280160" y="2651760"/>
            <a:ext cx="3200400" cy="2286000"/>
          </a:xfrm>
        </p:spPr>
        <p:txBody>
          <a:bodyPr/>
          <a:lstStyle>
            <a:lvl1pPr marL="127000" indent="0">
              <a:buFontTx/>
              <a:buNone/>
              <a:defRPr>
                <a:solidFill>
                  <a:schemeClr val="bg1">
                    <a:lumMod val="50000"/>
                  </a:schemeClr>
                </a:solidFill>
              </a:defRPr>
            </a:lvl1pPr>
            <a:lvl2pPr marL="584200" indent="0">
              <a:buFontTx/>
              <a:buNone/>
              <a:defRPr/>
            </a:lvl2pPr>
            <a:lvl3pPr marL="1047750" indent="0">
              <a:buFontTx/>
              <a:buNone/>
              <a:defRPr/>
            </a:lvl3pPr>
            <a:lvl4pPr marL="1504950" indent="0">
              <a:buFontTx/>
              <a:buNone/>
              <a:defRPr/>
            </a:lvl4pPr>
            <a:lvl5pPr marL="1968500" indent="0">
              <a:buFontTx/>
              <a:buNone/>
              <a:defRPr/>
            </a:lvl5pPr>
          </a:lstStyle>
          <a:p>
            <a:r>
              <a:rPr lang="en-US" dirty="0"/>
              <a:t>Add content Lorem ipsum </a:t>
            </a:r>
            <a:r>
              <a:rPr lang="en-US" dirty="0" err="1"/>
              <a:t>Parum</a:t>
            </a:r>
            <a:r>
              <a:rPr lang="en-US" dirty="0"/>
              <a:t> </a:t>
            </a:r>
            <a:r>
              <a:rPr lang="en-US" dirty="0" err="1"/>
              <a:t>eum</a:t>
            </a:r>
            <a:r>
              <a:rPr lang="en-US" dirty="0"/>
              <a:t> que </a:t>
            </a:r>
            <a:r>
              <a:rPr lang="en-US" dirty="0" err="1"/>
              <a:t>ius</a:t>
            </a:r>
            <a:r>
              <a:rPr lang="en-US" dirty="0"/>
              <a:t> et </a:t>
            </a:r>
            <a:r>
              <a:rPr lang="en-US" dirty="0" err="1"/>
              <a:t>volestio</a:t>
            </a:r>
            <a:r>
              <a:rPr lang="en-US" dirty="0"/>
              <a:t> </a:t>
            </a:r>
            <a:r>
              <a:rPr lang="en-US" dirty="0" err="1"/>
              <a:t>te</a:t>
            </a:r>
            <a:r>
              <a:rPr lang="en-US" dirty="0"/>
              <a:t> </a:t>
            </a:r>
            <a:r>
              <a:rPr lang="en-US" dirty="0" err="1"/>
              <a:t>nonseque</a:t>
            </a:r>
            <a:r>
              <a:rPr lang="en-US" dirty="0"/>
              <a:t> </a:t>
            </a:r>
            <a:r>
              <a:rPr lang="en-US" dirty="0" err="1"/>
              <a:t>soluptate</a:t>
            </a:r>
            <a:r>
              <a:rPr lang="en-US" dirty="0"/>
              <a:t> </a:t>
            </a:r>
            <a:r>
              <a:rPr lang="en-US" dirty="0" err="1"/>
              <a:t>sequi</a:t>
            </a:r>
            <a:r>
              <a:rPr lang="en-US" dirty="0"/>
              <a:t> </a:t>
            </a:r>
            <a:r>
              <a:rPr lang="en-US" dirty="0" err="1"/>
              <a:t>comnisquam</a:t>
            </a:r>
            <a:r>
              <a:rPr lang="en-US" dirty="0"/>
              <a:t> </a:t>
            </a:r>
            <a:r>
              <a:rPr lang="en-US" dirty="0" err="1"/>
              <a:t>fugia</a:t>
            </a:r>
            <a:r>
              <a:rPr lang="en-US" dirty="0"/>
              <a:t> </a:t>
            </a:r>
            <a:r>
              <a:rPr lang="en-US" dirty="0" err="1"/>
              <a:t>quis</a:t>
            </a:r>
            <a:r>
              <a:rPr lang="en-US" dirty="0"/>
              <a:t> </a:t>
            </a:r>
            <a:r>
              <a:rPr lang="en-US" dirty="0" err="1"/>
              <a:t>volupid</a:t>
            </a:r>
            <a:r>
              <a:rPr lang="en-US" dirty="0"/>
              <a:t> </a:t>
            </a:r>
            <a:r>
              <a:rPr lang="en-US" dirty="0" err="1"/>
              <a:t>ut</a:t>
            </a:r>
            <a:r>
              <a:rPr lang="en-US" dirty="0"/>
              <a:t> </a:t>
            </a:r>
            <a:r>
              <a:rPr lang="en-US" dirty="0" err="1"/>
              <a:t>velloresere</a:t>
            </a:r>
            <a:r>
              <a:rPr lang="en-US" dirty="0"/>
              <a:t>, </a:t>
            </a:r>
            <a:r>
              <a:rPr lang="en-US" dirty="0" err="1"/>
              <a:t>omnimpor</a:t>
            </a:r>
            <a:r>
              <a:rPr lang="en-US" dirty="0"/>
              <a:t> </a:t>
            </a:r>
            <a:r>
              <a:rPr lang="en-US" dirty="0" err="1"/>
              <a:t>aut</a:t>
            </a:r>
            <a:r>
              <a:rPr lang="en-US" dirty="0"/>
              <a:t> et </a:t>
            </a:r>
            <a:r>
              <a:rPr lang="en-US" dirty="0" err="1"/>
              <a:t>accum</a:t>
            </a:r>
            <a:r>
              <a:rPr lang="en-US" dirty="0"/>
              <a:t> </a:t>
            </a:r>
            <a:r>
              <a:rPr lang="en-US" dirty="0" err="1"/>
              <a:t>etus</a:t>
            </a:r>
            <a:r>
              <a:rPr lang="en-US" dirty="0"/>
              <a:t> arum </a:t>
            </a:r>
            <a:r>
              <a:rPr lang="en-US" dirty="0" err="1"/>
              <a:t>facil</a:t>
            </a:r>
            <a:r>
              <a:rPr lang="en-US" dirty="0"/>
              <a:t> </a:t>
            </a:r>
            <a:r>
              <a:rPr lang="en-US" dirty="0" err="1"/>
              <a:t>ellut</a:t>
            </a:r>
            <a:r>
              <a:rPr lang="en-US" dirty="0"/>
              <a:t> et </a:t>
            </a:r>
            <a:r>
              <a:rPr lang="en-US" dirty="0" err="1"/>
              <a:t>eum</a:t>
            </a:r>
            <a:r>
              <a:rPr lang="en-US" dirty="0"/>
              <a:t> num vent, </a:t>
            </a:r>
          </a:p>
        </p:txBody>
      </p:sp>
      <p:sp>
        <p:nvSpPr>
          <p:cNvPr id="16" name="Text Placeholder 14">
            <a:extLst>
              <a:ext uri="{FF2B5EF4-FFF2-40B4-BE49-F238E27FC236}">
                <a16:creationId xmlns:a16="http://schemas.microsoft.com/office/drawing/2014/main" id="{66FC62D8-B6C5-49C2-8D10-AEC4F21EAA96}"/>
              </a:ext>
            </a:extLst>
          </p:cNvPr>
          <p:cNvSpPr>
            <a:spLocks noGrp="1"/>
          </p:cNvSpPr>
          <p:nvPr>
            <p:ph type="body" sz="quarter" idx="13" hasCustomPrompt="1"/>
          </p:nvPr>
        </p:nvSpPr>
        <p:spPr>
          <a:xfrm>
            <a:off x="4654296" y="2651760"/>
            <a:ext cx="3200400" cy="2286000"/>
          </a:xfrm>
        </p:spPr>
        <p:txBody>
          <a:bodyPr/>
          <a:lstStyle>
            <a:lvl1pPr marL="127000" indent="0">
              <a:buFontTx/>
              <a:buNone/>
              <a:defRPr>
                <a:solidFill>
                  <a:schemeClr val="bg1">
                    <a:lumMod val="50000"/>
                  </a:schemeClr>
                </a:solidFill>
              </a:defRPr>
            </a:lvl1pPr>
            <a:lvl2pPr marL="584200" indent="0">
              <a:buFontTx/>
              <a:buNone/>
              <a:defRPr/>
            </a:lvl2pPr>
            <a:lvl3pPr marL="1047750" indent="0">
              <a:buFontTx/>
              <a:buNone/>
              <a:defRPr/>
            </a:lvl3pPr>
            <a:lvl4pPr marL="1504950" indent="0">
              <a:buFontTx/>
              <a:buNone/>
              <a:defRPr/>
            </a:lvl4pPr>
            <a:lvl5pPr marL="1968500" indent="0">
              <a:buFontTx/>
              <a:buNone/>
              <a:defRPr/>
            </a:lvl5pPr>
          </a:lstStyle>
          <a:p>
            <a:r>
              <a:rPr lang="en-US" dirty="0"/>
              <a:t>Add content Lorem ipsum </a:t>
            </a:r>
            <a:r>
              <a:rPr lang="en-US" dirty="0" err="1"/>
              <a:t>Parum</a:t>
            </a:r>
            <a:r>
              <a:rPr lang="en-US" dirty="0"/>
              <a:t> </a:t>
            </a:r>
            <a:r>
              <a:rPr lang="en-US" dirty="0" err="1"/>
              <a:t>eum</a:t>
            </a:r>
            <a:r>
              <a:rPr lang="en-US" dirty="0"/>
              <a:t> que </a:t>
            </a:r>
            <a:r>
              <a:rPr lang="en-US" dirty="0" err="1"/>
              <a:t>ius</a:t>
            </a:r>
            <a:r>
              <a:rPr lang="en-US" dirty="0"/>
              <a:t> et </a:t>
            </a:r>
            <a:r>
              <a:rPr lang="en-US" dirty="0" err="1"/>
              <a:t>volestio</a:t>
            </a:r>
            <a:r>
              <a:rPr lang="en-US" dirty="0"/>
              <a:t> </a:t>
            </a:r>
            <a:r>
              <a:rPr lang="en-US" dirty="0" err="1"/>
              <a:t>te</a:t>
            </a:r>
            <a:r>
              <a:rPr lang="en-US" dirty="0"/>
              <a:t> </a:t>
            </a:r>
            <a:r>
              <a:rPr lang="en-US" dirty="0" err="1"/>
              <a:t>nonseque</a:t>
            </a:r>
            <a:r>
              <a:rPr lang="en-US" dirty="0"/>
              <a:t> </a:t>
            </a:r>
            <a:r>
              <a:rPr lang="en-US" dirty="0" err="1"/>
              <a:t>soluptate</a:t>
            </a:r>
            <a:r>
              <a:rPr lang="en-US" dirty="0"/>
              <a:t> </a:t>
            </a:r>
            <a:r>
              <a:rPr lang="en-US" dirty="0" err="1"/>
              <a:t>sequi</a:t>
            </a:r>
            <a:r>
              <a:rPr lang="en-US" dirty="0"/>
              <a:t> </a:t>
            </a:r>
            <a:r>
              <a:rPr lang="en-US" dirty="0" err="1"/>
              <a:t>comnisquam</a:t>
            </a:r>
            <a:r>
              <a:rPr lang="en-US" dirty="0"/>
              <a:t> </a:t>
            </a:r>
            <a:r>
              <a:rPr lang="en-US" dirty="0" err="1"/>
              <a:t>fugia</a:t>
            </a:r>
            <a:r>
              <a:rPr lang="en-US" dirty="0"/>
              <a:t> </a:t>
            </a:r>
            <a:r>
              <a:rPr lang="en-US" dirty="0" err="1"/>
              <a:t>quis</a:t>
            </a:r>
            <a:r>
              <a:rPr lang="en-US" dirty="0"/>
              <a:t> </a:t>
            </a:r>
            <a:r>
              <a:rPr lang="en-US" dirty="0" err="1"/>
              <a:t>volupid</a:t>
            </a:r>
            <a:r>
              <a:rPr lang="en-US" dirty="0"/>
              <a:t> </a:t>
            </a:r>
            <a:r>
              <a:rPr lang="en-US" dirty="0" err="1"/>
              <a:t>ut</a:t>
            </a:r>
            <a:r>
              <a:rPr lang="en-US" dirty="0"/>
              <a:t> </a:t>
            </a:r>
            <a:r>
              <a:rPr lang="en-US" dirty="0" err="1"/>
              <a:t>velloresere</a:t>
            </a:r>
            <a:r>
              <a:rPr lang="en-US" dirty="0"/>
              <a:t>, </a:t>
            </a:r>
            <a:r>
              <a:rPr lang="en-US" dirty="0" err="1"/>
              <a:t>omnimpor</a:t>
            </a:r>
            <a:r>
              <a:rPr lang="en-US" dirty="0"/>
              <a:t> </a:t>
            </a:r>
            <a:r>
              <a:rPr lang="en-US" dirty="0" err="1"/>
              <a:t>aut</a:t>
            </a:r>
            <a:r>
              <a:rPr lang="en-US" dirty="0"/>
              <a:t> et </a:t>
            </a:r>
            <a:r>
              <a:rPr lang="en-US" dirty="0" err="1"/>
              <a:t>accum</a:t>
            </a:r>
            <a:r>
              <a:rPr lang="en-US" dirty="0"/>
              <a:t> </a:t>
            </a:r>
            <a:r>
              <a:rPr lang="en-US" dirty="0" err="1"/>
              <a:t>etus</a:t>
            </a:r>
            <a:r>
              <a:rPr lang="en-US" dirty="0"/>
              <a:t> arum </a:t>
            </a:r>
            <a:r>
              <a:rPr lang="en-US" dirty="0" err="1"/>
              <a:t>facil</a:t>
            </a:r>
            <a:r>
              <a:rPr lang="en-US" dirty="0"/>
              <a:t> </a:t>
            </a:r>
            <a:r>
              <a:rPr lang="en-US" dirty="0" err="1"/>
              <a:t>ellut</a:t>
            </a:r>
            <a:r>
              <a:rPr lang="en-US" dirty="0"/>
              <a:t> et </a:t>
            </a:r>
            <a:r>
              <a:rPr lang="en-US" dirty="0" err="1"/>
              <a:t>eum</a:t>
            </a:r>
            <a:r>
              <a:rPr lang="en-US" dirty="0"/>
              <a:t> num vent, </a:t>
            </a:r>
          </a:p>
        </p:txBody>
      </p:sp>
      <p:sp>
        <p:nvSpPr>
          <p:cNvPr id="8" name="Rectangle 7">
            <a:extLst>
              <a:ext uri="{FF2B5EF4-FFF2-40B4-BE49-F238E27FC236}">
                <a16:creationId xmlns:a16="http://schemas.microsoft.com/office/drawing/2014/main" id="{3CCB265D-0F91-4DDA-8E5E-CAE207E5738D}"/>
              </a:ext>
            </a:extLst>
          </p:cNvPr>
          <p:cNvSpPr/>
          <p:nvPr userDrawn="1"/>
        </p:nvSpPr>
        <p:spPr>
          <a:xfrm>
            <a:off x="236483" y="1111469"/>
            <a:ext cx="8686800" cy="45719"/>
          </a:xfrm>
          <a:prstGeom prst="rect">
            <a:avLst/>
          </a:prstGeom>
          <a:solidFill>
            <a:srgbClr val="48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0531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photos">
    <p:spTree>
      <p:nvGrpSpPr>
        <p:cNvPr id="1" name=""/>
        <p:cNvGrpSpPr/>
        <p:nvPr/>
      </p:nvGrpSpPr>
      <p:grpSpPr>
        <a:xfrm>
          <a:off x="0" y="0"/>
          <a:ext cx="0" cy="0"/>
          <a:chOff x="0" y="0"/>
          <a:chExt cx="0" cy="0"/>
        </a:xfrm>
      </p:grpSpPr>
      <p:cxnSp>
        <p:nvCxnSpPr>
          <p:cNvPr id="5" name="Google Shape;33;p7">
            <a:extLst>
              <a:ext uri="{FF2B5EF4-FFF2-40B4-BE49-F238E27FC236}">
                <a16:creationId xmlns:a16="http://schemas.microsoft.com/office/drawing/2014/main" id="{E395363D-B219-4EB0-BE95-10CCAA93F1D4}"/>
              </a:ext>
            </a:extLst>
          </p:cNvPr>
          <p:cNvCxnSpPr>
            <a:cxnSpLocks/>
          </p:cNvCxnSpPr>
          <p:nvPr userDrawn="1"/>
        </p:nvCxnSpPr>
        <p:spPr>
          <a:xfrm>
            <a:off x="4577759" y="2651760"/>
            <a:ext cx="11255" cy="2346443"/>
          </a:xfrm>
          <a:prstGeom prst="straightConnector1">
            <a:avLst/>
          </a:prstGeom>
          <a:noFill/>
          <a:ln w="19050" cap="flat" cmpd="sng">
            <a:solidFill>
              <a:srgbClr val="A5B7C6"/>
            </a:solidFill>
            <a:prstDash val="solid"/>
            <a:round/>
            <a:headEnd type="none" w="sm" len="sm"/>
            <a:tailEnd type="none" w="sm" len="sm"/>
          </a:ln>
        </p:spPr>
      </p:cxnSp>
      <p:sp>
        <p:nvSpPr>
          <p:cNvPr id="15" name="Text Placeholder 14">
            <a:extLst>
              <a:ext uri="{FF2B5EF4-FFF2-40B4-BE49-F238E27FC236}">
                <a16:creationId xmlns:a16="http://schemas.microsoft.com/office/drawing/2014/main" id="{C2DB12D6-5725-4912-A5D0-30AAB3875509}"/>
              </a:ext>
            </a:extLst>
          </p:cNvPr>
          <p:cNvSpPr>
            <a:spLocks noGrp="1"/>
          </p:cNvSpPr>
          <p:nvPr>
            <p:ph type="body" sz="quarter" idx="12" hasCustomPrompt="1"/>
          </p:nvPr>
        </p:nvSpPr>
        <p:spPr>
          <a:xfrm>
            <a:off x="1280160" y="2651760"/>
            <a:ext cx="3200400" cy="2286000"/>
          </a:xfrm>
        </p:spPr>
        <p:txBody>
          <a:bodyPr/>
          <a:lstStyle>
            <a:lvl1pPr marL="127000" indent="0">
              <a:buFontTx/>
              <a:buNone/>
              <a:defRPr>
                <a:solidFill>
                  <a:schemeClr val="bg1">
                    <a:lumMod val="50000"/>
                  </a:schemeClr>
                </a:solidFill>
              </a:defRPr>
            </a:lvl1pPr>
            <a:lvl2pPr marL="584200" indent="0">
              <a:buFontTx/>
              <a:buNone/>
              <a:defRPr/>
            </a:lvl2pPr>
            <a:lvl3pPr marL="1047750" indent="0">
              <a:buFontTx/>
              <a:buNone/>
              <a:defRPr/>
            </a:lvl3pPr>
            <a:lvl4pPr marL="1504950" indent="0">
              <a:buFontTx/>
              <a:buNone/>
              <a:defRPr/>
            </a:lvl4pPr>
            <a:lvl5pPr marL="1968500" indent="0">
              <a:buFontTx/>
              <a:buNone/>
              <a:defRPr/>
            </a:lvl5pPr>
          </a:lstStyle>
          <a:p>
            <a:r>
              <a:rPr lang="en-US" dirty="0"/>
              <a:t>Add content:</a:t>
            </a:r>
          </a:p>
          <a:p>
            <a:r>
              <a:rPr lang="en-US" dirty="0"/>
              <a:t>Lorem ipsum </a:t>
            </a:r>
            <a:r>
              <a:rPr lang="en-US" dirty="0" err="1"/>
              <a:t>Parum</a:t>
            </a:r>
            <a:r>
              <a:rPr lang="en-US" dirty="0"/>
              <a:t> </a:t>
            </a:r>
            <a:r>
              <a:rPr lang="en-US" dirty="0" err="1"/>
              <a:t>eum</a:t>
            </a:r>
            <a:r>
              <a:rPr lang="en-US" dirty="0"/>
              <a:t> que </a:t>
            </a:r>
            <a:r>
              <a:rPr lang="en-US" dirty="0" err="1"/>
              <a:t>ius</a:t>
            </a:r>
            <a:r>
              <a:rPr lang="en-US" dirty="0"/>
              <a:t> et </a:t>
            </a:r>
            <a:r>
              <a:rPr lang="en-US" dirty="0" err="1"/>
              <a:t>volestio</a:t>
            </a:r>
            <a:r>
              <a:rPr lang="en-US" dirty="0"/>
              <a:t> </a:t>
            </a:r>
            <a:r>
              <a:rPr lang="en-US" dirty="0" err="1"/>
              <a:t>te</a:t>
            </a:r>
            <a:r>
              <a:rPr lang="en-US" dirty="0"/>
              <a:t> </a:t>
            </a:r>
            <a:r>
              <a:rPr lang="en-US" dirty="0" err="1"/>
              <a:t>nonseque</a:t>
            </a:r>
            <a:r>
              <a:rPr lang="en-US" dirty="0"/>
              <a:t> </a:t>
            </a:r>
            <a:r>
              <a:rPr lang="en-US" dirty="0" err="1"/>
              <a:t>soluptate</a:t>
            </a:r>
            <a:r>
              <a:rPr lang="en-US" dirty="0"/>
              <a:t> </a:t>
            </a:r>
            <a:r>
              <a:rPr lang="en-US" dirty="0" err="1"/>
              <a:t>sequi</a:t>
            </a:r>
            <a:r>
              <a:rPr lang="en-US" dirty="0"/>
              <a:t> </a:t>
            </a:r>
            <a:r>
              <a:rPr lang="en-US" dirty="0" err="1"/>
              <a:t>comnisquam</a:t>
            </a:r>
            <a:r>
              <a:rPr lang="en-US" dirty="0"/>
              <a:t> </a:t>
            </a:r>
            <a:r>
              <a:rPr lang="en-US" dirty="0" err="1"/>
              <a:t>fugia</a:t>
            </a:r>
            <a:r>
              <a:rPr lang="en-US" dirty="0"/>
              <a:t> </a:t>
            </a:r>
            <a:r>
              <a:rPr lang="en-US" dirty="0" err="1"/>
              <a:t>quis</a:t>
            </a:r>
            <a:r>
              <a:rPr lang="en-US" dirty="0"/>
              <a:t> </a:t>
            </a:r>
            <a:r>
              <a:rPr lang="en-US" dirty="0" err="1"/>
              <a:t>volupid</a:t>
            </a:r>
            <a:r>
              <a:rPr lang="en-US" dirty="0"/>
              <a:t> </a:t>
            </a:r>
            <a:r>
              <a:rPr lang="en-US" dirty="0" err="1"/>
              <a:t>ut</a:t>
            </a:r>
            <a:r>
              <a:rPr lang="en-US" dirty="0"/>
              <a:t> </a:t>
            </a:r>
            <a:r>
              <a:rPr lang="en-US" dirty="0" err="1"/>
              <a:t>velloresere</a:t>
            </a:r>
            <a:r>
              <a:rPr lang="en-US" dirty="0"/>
              <a:t>, </a:t>
            </a:r>
            <a:r>
              <a:rPr lang="en-US" dirty="0" err="1"/>
              <a:t>omnimpor</a:t>
            </a:r>
            <a:r>
              <a:rPr lang="en-US" dirty="0"/>
              <a:t> </a:t>
            </a:r>
            <a:r>
              <a:rPr lang="en-US" dirty="0" err="1"/>
              <a:t>aut</a:t>
            </a:r>
            <a:r>
              <a:rPr lang="en-US" dirty="0"/>
              <a:t> et </a:t>
            </a:r>
            <a:r>
              <a:rPr lang="en-US" dirty="0" err="1"/>
              <a:t>accum</a:t>
            </a:r>
            <a:r>
              <a:rPr lang="en-US" dirty="0"/>
              <a:t> </a:t>
            </a:r>
            <a:r>
              <a:rPr lang="en-US" dirty="0" err="1"/>
              <a:t>etus</a:t>
            </a:r>
            <a:r>
              <a:rPr lang="en-US" dirty="0"/>
              <a:t> arum </a:t>
            </a:r>
            <a:r>
              <a:rPr lang="en-US" dirty="0" err="1"/>
              <a:t>facil</a:t>
            </a:r>
            <a:r>
              <a:rPr lang="en-US" dirty="0"/>
              <a:t> </a:t>
            </a:r>
            <a:r>
              <a:rPr lang="en-US" dirty="0" err="1"/>
              <a:t>ellut</a:t>
            </a:r>
            <a:r>
              <a:rPr lang="en-US" dirty="0"/>
              <a:t> et </a:t>
            </a:r>
            <a:r>
              <a:rPr lang="en-US" dirty="0" err="1"/>
              <a:t>eum</a:t>
            </a:r>
            <a:r>
              <a:rPr lang="en-US" dirty="0"/>
              <a:t> num vent.</a:t>
            </a:r>
          </a:p>
        </p:txBody>
      </p:sp>
      <p:sp>
        <p:nvSpPr>
          <p:cNvPr id="16" name="Text Placeholder 14">
            <a:extLst>
              <a:ext uri="{FF2B5EF4-FFF2-40B4-BE49-F238E27FC236}">
                <a16:creationId xmlns:a16="http://schemas.microsoft.com/office/drawing/2014/main" id="{66FC62D8-B6C5-49C2-8D10-AEC4F21EAA96}"/>
              </a:ext>
            </a:extLst>
          </p:cNvPr>
          <p:cNvSpPr>
            <a:spLocks noGrp="1"/>
          </p:cNvSpPr>
          <p:nvPr>
            <p:ph type="body" sz="quarter" idx="13" hasCustomPrompt="1"/>
          </p:nvPr>
        </p:nvSpPr>
        <p:spPr>
          <a:xfrm>
            <a:off x="4663440" y="2651760"/>
            <a:ext cx="3200400" cy="2286000"/>
          </a:xfrm>
        </p:spPr>
        <p:txBody>
          <a:bodyPr/>
          <a:lstStyle>
            <a:lvl1pPr marL="127000" indent="0">
              <a:buFontTx/>
              <a:buNone/>
              <a:defRPr>
                <a:solidFill>
                  <a:schemeClr val="bg1">
                    <a:lumMod val="50000"/>
                  </a:schemeClr>
                </a:solidFill>
              </a:defRPr>
            </a:lvl1pPr>
            <a:lvl2pPr marL="584200" indent="0">
              <a:buFontTx/>
              <a:buNone/>
              <a:defRPr/>
            </a:lvl2pPr>
            <a:lvl3pPr marL="1047750" indent="0">
              <a:buFontTx/>
              <a:buNone/>
              <a:defRPr/>
            </a:lvl3pPr>
            <a:lvl4pPr marL="1504950" indent="0">
              <a:buFontTx/>
              <a:buNone/>
              <a:defRPr/>
            </a:lvl4pPr>
            <a:lvl5pPr marL="1968500" indent="0">
              <a:buFontTx/>
              <a:buNone/>
              <a:defRPr/>
            </a:lvl5pPr>
          </a:lstStyle>
          <a:p>
            <a:r>
              <a:rPr lang="en-US" dirty="0"/>
              <a:t>Add content:</a:t>
            </a:r>
          </a:p>
          <a:p>
            <a:r>
              <a:rPr lang="en-US" dirty="0"/>
              <a:t>Lorem ipsum </a:t>
            </a:r>
            <a:r>
              <a:rPr lang="en-US" dirty="0" err="1"/>
              <a:t>Parum</a:t>
            </a:r>
            <a:r>
              <a:rPr lang="en-US" dirty="0"/>
              <a:t> </a:t>
            </a:r>
            <a:r>
              <a:rPr lang="en-US" dirty="0" err="1"/>
              <a:t>eum</a:t>
            </a:r>
            <a:r>
              <a:rPr lang="en-US" dirty="0"/>
              <a:t> que </a:t>
            </a:r>
            <a:r>
              <a:rPr lang="en-US" dirty="0" err="1"/>
              <a:t>ius</a:t>
            </a:r>
            <a:r>
              <a:rPr lang="en-US" dirty="0"/>
              <a:t> et </a:t>
            </a:r>
            <a:r>
              <a:rPr lang="en-US" dirty="0" err="1"/>
              <a:t>volestio</a:t>
            </a:r>
            <a:r>
              <a:rPr lang="en-US" dirty="0"/>
              <a:t> </a:t>
            </a:r>
            <a:r>
              <a:rPr lang="en-US" dirty="0" err="1"/>
              <a:t>te</a:t>
            </a:r>
            <a:r>
              <a:rPr lang="en-US" dirty="0"/>
              <a:t> </a:t>
            </a:r>
            <a:r>
              <a:rPr lang="en-US" dirty="0" err="1"/>
              <a:t>nonseque</a:t>
            </a:r>
            <a:r>
              <a:rPr lang="en-US" dirty="0"/>
              <a:t> </a:t>
            </a:r>
            <a:r>
              <a:rPr lang="en-US" dirty="0" err="1"/>
              <a:t>soluptate</a:t>
            </a:r>
            <a:r>
              <a:rPr lang="en-US" dirty="0"/>
              <a:t> </a:t>
            </a:r>
            <a:r>
              <a:rPr lang="en-US" dirty="0" err="1"/>
              <a:t>sequi</a:t>
            </a:r>
            <a:r>
              <a:rPr lang="en-US" dirty="0"/>
              <a:t> </a:t>
            </a:r>
            <a:r>
              <a:rPr lang="en-US" dirty="0" err="1"/>
              <a:t>comnisquam</a:t>
            </a:r>
            <a:r>
              <a:rPr lang="en-US" dirty="0"/>
              <a:t> </a:t>
            </a:r>
            <a:r>
              <a:rPr lang="en-US" dirty="0" err="1"/>
              <a:t>fugia</a:t>
            </a:r>
            <a:r>
              <a:rPr lang="en-US" dirty="0"/>
              <a:t> </a:t>
            </a:r>
            <a:r>
              <a:rPr lang="en-US" dirty="0" err="1"/>
              <a:t>quis</a:t>
            </a:r>
            <a:r>
              <a:rPr lang="en-US" dirty="0"/>
              <a:t> </a:t>
            </a:r>
            <a:r>
              <a:rPr lang="en-US" dirty="0" err="1"/>
              <a:t>volupid</a:t>
            </a:r>
            <a:r>
              <a:rPr lang="en-US" dirty="0"/>
              <a:t> </a:t>
            </a:r>
            <a:r>
              <a:rPr lang="en-US" dirty="0" err="1"/>
              <a:t>ut</a:t>
            </a:r>
            <a:r>
              <a:rPr lang="en-US" dirty="0"/>
              <a:t> </a:t>
            </a:r>
            <a:r>
              <a:rPr lang="en-US" dirty="0" err="1"/>
              <a:t>velloresere</a:t>
            </a:r>
            <a:r>
              <a:rPr lang="en-US" dirty="0"/>
              <a:t>, </a:t>
            </a:r>
            <a:r>
              <a:rPr lang="en-US" dirty="0" err="1"/>
              <a:t>omnimpor</a:t>
            </a:r>
            <a:r>
              <a:rPr lang="en-US" dirty="0"/>
              <a:t> </a:t>
            </a:r>
            <a:r>
              <a:rPr lang="en-US" dirty="0" err="1"/>
              <a:t>aut</a:t>
            </a:r>
            <a:r>
              <a:rPr lang="en-US" dirty="0"/>
              <a:t> et </a:t>
            </a:r>
            <a:r>
              <a:rPr lang="en-US" dirty="0" err="1"/>
              <a:t>accum</a:t>
            </a:r>
            <a:r>
              <a:rPr lang="en-US" dirty="0"/>
              <a:t> </a:t>
            </a:r>
            <a:r>
              <a:rPr lang="en-US" dirty="0" err="1"/>
              <a:t>etus</a:t>
            </a:r>
            <a:r>
              <a:rPr lang="en-US" dirty="0"/>
              <a:t> arum </a:t>
            </a:r>
            <a:r>
              <a:rPr lang="en-US" dirty="0" err="1"/>
              <a:t>facil</a:t>
            </a:r>
            <a:r>
              <a:rPr lang="en-US" dirty="0"/>
              <a:t> </a:t>
            </a:r>
            <a:r>
              <a:rPr lang="en-US" dirty="0" err="1"/>
              <a:t>ellut</a:t>
            </a:r>
            <a:r>
              <a:rPr lang="en-US" dirty="0"/>
              <a:t> et </a:t>
            </a:r>
            <a:r>
              <a:rPr lang="en-US" dirty="0" err="1"/>
              <a:t>eum</a:t>
            </a:r>
            <a:r>
              <a:rPr lang="en-US" dirty="0"/>
              <a:t> num vent.</a:t>
            </a:r>
          </a:p>
        </p:txBody>
      </p:sp>
      <p:sp>
        <p:nvSpPr>
          <p:cNvPr id="3" name="Picture Placeholder 2">
            <a:extLst>
              <a:ext uri="{FF2B5EF4-FFF2-40B4-BE49-F238E27FC236}">
                <a16:creationId xmlns:a16="http://schemas.microsoft.com/office/drawing/2014/main" id="{5DC5E6DC-C92F-4A3E-9D84-CA179D28C1C2}"/>
              </a:ext>
            </a:extLst>
          </p:cNvPr>
          <p:cNvSpPr>
            <a:spLocks noGrp="1"/>
          </p:cNvSpPr>
          <p:nvPr>
            <p:ph type="pic" sz="quarter" idx="14"/>
          </p:nvPr>
        </p:nvSpPr>
        <p:spPr>
          <a:xfrm>
            <a:off x="0" y="0"/>
            <a:ext cx="4572000" cy="2260600"/>
          </a:xfrm>
        </p:spPr>
        <p:txBody>
          <a:bodyPr/>
          <a:lstStyle/>
          <a:p>
            <a:endParaRPr lang="en-US"/>
          </a:p>
        </p:txBody>
      </p:sp>
      <p:sp>
        <p:nvSpPr>
          <p:cNvPr id="10" name="Picture Placeholder 2">
            <a:extLst>
              <a:ext uri="{FF2B5EF4-FFF2-40B4-BE49-F238E27FC236}">
                <a16:creationId xmlns:a16="http://schemas.microsoft.com/office/drawing/2014/main" id="{D7CEAF0B-4E75-4ADF-A1FA-B799DE1D2FED}"/>
              </a:ext>
            </a:extLst>
          </p:cNvPr>
          <p:cNvSpPr>
            <a:spLocks noGrp="1"/>
          </p:cNvSpPr>
          <p:nvPr>
            <p:ph type="pic" sz="quarter" idx="15"/>
          </p:nvPr>
        </p:nvSpPr>
        <p:spPr>
          <a:xfrm>
            <a:off x="4586400" y="0"/>
            <a:ext cx="4557602" cy="2260600"/>
          </a:xfrm>
        </p:spPr>
        <p:txBody>
          <a:bodyPr/>
          <a:lstStyle/>
          <a:p>
            <a:endParaRPr lang="en-US"/>
          </a:p>
        </p:txBody>
      </p:sp>
      <p:sp>
        <p:nvSpPr>
          <p:cNvPr id="12" name="Text Placeholder 8">
            <a:extLst>
              <a:ext uri="{FF2B5EF4-FFF2-40B4-BE49-F238E27FC236}">
                <a16:creationId xmlns:a16="http://schemas.microsoft.com/office/drawing/2014/main" id="{E164C240-D526-4407-BC77-4B13EA814E4A}"/>
              </a:ext>
            </a:extLst>
          </p:cNvPr>
          <p:cNvSpPr>
            <a:spLocks noGrp="1"/>
          </p:cNvSpPr>
          <p:nvPr>
            <p:ph type="body" sz="quarter" idx="10" hasCustomPrompt="1"/>
          </p:nvPr>
        </p:nvSpPr>
        <p:spPr>
          <a:xfrm>
            <a:off x="1645920" y="2286000"/>
            <a:ext cx="2286000" cy="384175"/>
          </a:xfrm>
        </p:spPr>
        <p:txBody>
          <a:bodyPr wrap="none" lIns="0" tIns="0" rIns="0" bIns="0" anchor="ctr" anchorCtr="0"/>
          <a:lstStyle>
            <a:lvl1pPr marL="127000" marR="0" indent="0" algn="ctr" defTabSz="914400" rtl="0" eaLnBrk="1" fontAlgn="auto" latinLnBrk="0" hangingPunct="1">
              <a:lnSpc>
                <a:spcPct val="114000"/>
              </a:lnSpc>
              <a:spcBef>
                <a:spcPts val="0"/>
              </a:spcBef>
              <a:spcAft>
                <a:spcPts val="0"/>
              </a:spcAft>
              <a:buClr>
                <a:srgbClr val="858585"/>
              </a:buClr>
              <a:buSzPts val="1600"/>
              <a:buFont typeface="Roboto"/>
              <a:buNone/>
              <a:tabLst/>
              <a:defRPr lang="en-US" sz="1800" b="1" i="0" u="none" strike="noStrike" cap="none" dirty="0" smtClean="0">
                <a:solidFill>
                  <a:srgbClr val="115BA4"/>
                </a:solidFill>
                <a:latin typeface="Roboto"/>
                <a:ea typeface="Roboto"/>
                <a:cs typeface="Roboto"/>
                <a:sym typeface="Roboto"/>
              </a:defRPr>
            </a:lvl1pPr>
          </a:lstStyle>
          <a:p>
            <a:pPr marL="127000" marR="0" lvl="0" indent="0" algn="ctr" defTabSz="914400" rtl="0" eaLnBrk="1" fontAlgn="auto" latinLnBrk="0" hangingPunct="1">
              <a:lnSpc>
                <a:spcPct val="114000"/>
              </a:lnSpc>
              <a:spcBef>
                <a:spcPts val="0"/>
              </a:spcBef>
              <a:spcAft>
                <a:spcPts val="0"/>
              </a:spcAft>
              <a:buClr>
                <a:srgbClr val="858585"/>
              </a:buClr>
              <a:buSzPts val="1600"/>
              <a:buFont typeface="Roboto"/>
              <a:buNone/>
              <a:tabLst/>
              <a:defRPr/>
            </a:pPr>
            <a:r>
              <a:rPr lang="en-US" dirty="0"/>
              <a:t>Add subject title	</a:t>
            </a:r>
          </a:p>
        </p:txBody>
      </p:sp>
      <p:sp>
        <p:nvSpPr>
          <p:cNvPr id="13" name="Text Placeholder 8">
            <a:extLst>
              <a:ext uri="{FF2B5EF4-FFF2-40B4-BE49-F238E27FC236}">
                <a16:creationId xmlns:a16="http://schemas.microsoft.com/office/drawing/2014/main" id="{ABAE495A-F5F7-4677-BA77-C62C45B62F3D}"/>
              </a:ext>
            </a:extLst>
          </p:cNvPr>
          <p:cNvSpPr>
            <a:spLocks noGrp="1"/>
          </p:cNvSpPr>
          <p:nvPr>
            <p:ph type="body" sz="quarter" idx="16" hasCustomPrompt="1"/>
          </p:nvPr>
        </p:nvSpPr>
        <p:spPr>
          <a:xfrm>
            <a:off x="5029200" y="2286000"/>
            <a:ext cx="2286000" cy="384175"/>
          </a:xfrm>
        </p:spPr>
        <p:txBody>
          <a:bodyPr wrap="none" lIns="0" tIns="0" rIns="0" bIns="0" anchor="ctr" anchorCtr="0"/>
          <a:lstStyle>
            <a:lvl1pPr marL="127000" marR="0" indent="0" algn="ctr" defTabSz="914400" rtl="0" eaLnBrk="1" fontAlgn="auto" latinLnBrk="0" hangingPunct="1">
              <a:lnSpc>
                <a:spcPct val="114000"/>
              </a:lnSpc>
              <a:spcBef>
                <a:spcPts val="0"/>
              </a:spcBef>
              <a:spcAft>
                <a:spcPts val="0"/>
              </a:spcAft>
              <a:buClr>
                <a:srgbClr val="858585"/>
              </a:buClr>
              <a:buSzPts val="1600"/>
              <a:buFont typeface="Roboto"/>
              <a:buNone/>
              <a:tabLst/>
              <a:defRPr lang="en-US" sz="1800" b="1" i="0" u="none" strike="noStrike" cap="none" dirty="0" smtClean="0">
                <a:solidFill>
                  <a:srgbClr val="115BA4"/>
                </a:solidFill>
                <a:latin typeface="Roboto"/>
                <a:ea typeface="Roboto"/>
                <a:cs typeface="Roboto"/>
                <a:sym typeface="Roboto"/>
              </a:defRPr>
            </a:lvl1pPr>
          </a:lstStyle>
          <a:p>
            <a:pPr marL="127000" marR="0" lvl="0" indent="0" algn="ctr" defTabSz="914400" rtl="0" eaLnBrk="1" fontAlgn="auto" latinLnBrk="0" hangingPunct="1">
              <a:lnSpc>
                <a:spcPct val="114000"/>
              </a:lnSpc>
              <a:spcBef>
                <a:spcPts val="0"/>
              </a:spcBef>
              <a:spcAft>
                <a:spcPts val="0"/>
              </a:spcAft>
              <a:buClr>
                <a:srgbClr val="858585"/>
              </a:buClr>
              <a:buSzPts val="1600"/>
              <a:buFont typeface="Roboto"/>
              <a:buNone/>
              <a:tabLst/>
              <a:defRPr/>
            </a:pPr>
            <a:r>
              <a:rPr lang="en-US" dirty="0"/>
              <a:t>Add subject title	</a:t>
            </a:r>
          </a:p>
        </p:txBody>
      </p:sp>
    </p:spTree>
    <p:extLst>
      <p:ext uri="{BB962C8B-B14F-4D97-AF65-F5344CB8AC3E}">
        <p14:creationId xmlns:p14="http://schemas.microsoft.com/office/powerpoint/2010/main" val="1108138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34241D-8BCA-4D38-8FB3-11D913ECA8C4}"/>
              </a:ext>
            </a:extLst>
          </p:cNvPr>
          <p:cNvSpPr>
            <a:spLocks noGrp="1"/>
          </p:cNvSpPr>
          <p:nvPr>
            <p:ph type="title" hasCustomPrompt="1"/>
          </p:nvPr>
        </p:nvSpPr>
        <p:spPr>
          <a:xfrm>
            <a:off x="795300" y="457200"/>
            <a:ext cx="7553400" cy="457200"/>
          </a:xfrm>
        </p:spPr>
        <p:txBody>
          <a:bodyPr/>
          <a:lstStyle>
            <a:lvl1pPr algn="ctr">
              <a:defRPr lang="en-US" sz="2800" b="1" i="0" u="none" strike="noStrike" cap="none" dirty="0">
                <a:solidFill>
                  <a:srgbClr val="115BA4"/>
                </a:solidFill>
                <a:latin typeface="Roboto"/>
                <a:ea typeface="Roboto"/>
                <a:cs typeface="Roboto"/>
                <a:sym typeface="Roboto"/>
              </a:defRPr>
            </a:lvl1pPr>
          </a:lstStyle>
          <a:p>
            <a:r>
              <a:rPr lang="en-US" dirty="0"/>
              <a:t>Title</a:t>
            </a:r>
          </a:p>
        </p:txBody>
      </p:sp>
      <p:pic>
        <p:nvPicPr>
          <p:cNvPr id="6" name="Picture 5" descr="Map&#10;&#10;Description automatically generated">
            <a:extLst>
              <a:ext uri="{FF2B5EF4-FFF2-40B4-BE49-F238E27FC236}">
                <a16:creationId xmlns:a16="http://schemas.microsoft.com/office/drawing/2014/main" id="{CEE96C95-2D7F-4C2F-80EC-3CD1EEDF3B43}"/>
              </a:ext>
            </a:extLst>
          </p:cNvPr>
          <p:cNvPicPr>
            <a:picLocks noChangeAspect="1"/>
          </p:cNvPicPr>
          <p:nvPr userDrawn="1"/>
        </p:nvPicPr>
        <p:blipFill>
          <a:blip r:embed="rId2"/>
          <a:stretch>
            <a:fillRect/>
          </a:stretch>
        </p:blipFill>
        <p:spPr>
          <a:xfrm>
            <a:off x="2410538" y="1363717"/>
            <a:ext cx="4322923" cy="3515711"/>
          </a:xfrm>
          <a:prstGeom prst="rect">
            <a:avLst/>
          </a:prstGeom>
        </p:spPr>
      </p:pic>
      <p:sp>
        <p:nvSpPr>
          <p:cNvPr id="7" name="Rectangle 6">
            <a:extLst>
              <a:ext uri="{FF2B5EF4-FFF2-40B4-BE49-F238E27FC236}">
                <a16:creationId xmlns:a16="http://schemas.microsoft.com/office/drawing/2014/main" id="{857CD06F-1D14-4E12-B6C1-5217B9C5233D}"/>
              </a:ext>
            </a:extLst>
          </p:cNvPr>
          <p:cNvSpPr/>
          <p:nvPr userDrawn="1"/>
        </p:nvSpPr>
        <p:spPr>
          <a:xfrm>
            <a:off x="236483" y="1111469"/>
            <a:ext cx="8686800" cy="45719"/>
          </a:xfrm>
          <a:prstGeom prst="rect">
            <a:avLst/>
          </a:prstGeom>
          <a:solidFill>
            <a:srgbClr val="48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5908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text Righ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05A0430-F1A4-4626-B815-F3505770ED86}"/>
              </a:ext>
            </a:extLst>
          </p:cNvPr>
          <p:cNvSpPr>
            <a:spLocks noGrp="1"/>
          </p:cNvSpPr>
          <p:nvPr>
            <p:ph type="pic" sz="quarter" idx="11"/>
          </p:nvPr>
        </p:nvSpPr>
        <p:spPr>
          <a:xfrm>
            <a:off x="5185113" y="554240"/>
            <a:ext cx="3657600" cy="3657600"/>
          </a:xfrm>
        </p:spPr>
        <p:txBody>
          <a:bodyPr/>
          <a:lstStyle>
            <a:lvl1pPr marL="127000" indent="0">
              <a:buFontTx/>
              <a:buNone/>
              <a:defRPr/>
            </a:lvl1pPr>
          </a:lstStyle>
          <a:p>
            <a:endParaRPr lang="en-US"/>
          </a:p>
        </p:txBody>
      </p:sp>
      <p:sp>
        <p:nvSpPr>
          <p:cNvPr id="5" name="Text Placeholder 4">
            <a:extLst>
              <a:ext uri="{FF2B5EF4-FFF2-40B4-BE49-F238E27FC236}">
                <a16:creationId xmlns:a16="http://schemas.microsoft.com/office/drawing/2014/main" id="{4CC751B6-DCBF-4B2C-A41F-3B5BD47644C7}"/>
              </a:ext>
            </a:extLst>
          </p:cNvPr>
          <p:cNvSpPr>
            <a:spLocks noGrp="1"/>
          </p:cNvSpPr>
          <p:nvPr>
            <p:ph type="body" sz="quarter" idx="10" hasCustomPrompt="1"/>
          </p:nvPr>
        </p:nvSpPr>
        <p:spPr>
          <a:xfrm>
            <a:off x="301287" y="2383040"/>
            <a:ext cx="3291840" cy="1645920"/>
          </a:xfrm>
        </p:spPr>
        <p:txBody>
          <a:bodyPr/>
          <a:lstStyle>
            <a:lvl1pPr marL="127000" indent="0">
              <a:buNone/>
              <a:defRPr>
                <a:solidFill>
                  <a:schemeClr val="bg1">
                    <a:lumMod val="50000"/>
                  </a:schemeClr>
                </a:solidFill>
              </a:defRPr>
            </a:lvl1pPr>
            <a:lvl2pPr marL="584200" indent="0">
              <a:buNone/>
              <a:defRPr/>
            </a:lvl2pPr>
            <a:lvl3pPr marL="1047750" indent="0">
              <a:buNone/>
              <a:defRPr/>
            </a:lvl3pPr>
            <a:lvl4pPr marL="1504950" indent="0">
              <a:buNone/>
              <a:defRPr/>
            </a:lvl4pPr>
            <a:lvl5pPr marL="1968500" indent="0">
              <a:buNone/>
              <a:defRPr/>
            </a:lvl5pPr>
          </a:lstStyle>
          <a:p>
            <a:r>
              <a:rPr lang="en-US" dirty="0"/>
              <a:t>Left text: </a:t>
            </a:r>
          </a:p>
          <a:p>
            <a:r>
              <a:rPr lang="en-US" dirty="0"/>
              <a:t>Lorem ipsum </a:t>
            </a:r>
            <a:r>
              <a:rPr lang="en-US" dirty="0" err="1"/>
              <a:t>Parum</a:t>
            </a:r>
            <a:r>
              <a:rPr lang="en-US" dirty="0"/>
              <a:t> </a:t>
            </a:r>
            <a:r>
              <a:rPr lang="en-US" dirty="0" err="1"/>
              <a:t>eum</a:t>
            </a:r>
            <a:r>
              <a:rPr lang="en-US" dirty="0"/>
              <a:t> que </a:t>
            </a:r>
            <a:r>
              <a:rPr lang="en-US" dirty="0" err="1"/>
              <a:t>ius</a:t>
            </a:r>
            <a:r>
              <a:rPr lang="en-US" dirty="0"/>
              <a:t> et </a:t>
            </a:r>
            <a:r>
              <a:rPr lang="en-US" dirty="0" err="1"/>
              <a:t>volestio</a:t>
            </a:r>
            <a:r>
              <a:rPr lang="en-US" dirty="0"/>
              <a:t> </a:t>
            </a:r>
            <a:r>
              <a:rPr lang="en-US" dirty="0" err="1"/>
              <a:t>te</a:t>
            </a:r>
            <a:r>
              <a:rPr lang="en-US" dirty="0"/>
              <a:t> </a:t>
            </a:r>
            <a:r>
              <a:rPr lang="en-US" dirty="0" err="1"/>
              <a:t>nonseque</a:t>
            </a:r>
            <a:r>
              <a:rPr lang="en-US" dirty="0"/>
              <a:t> </a:t>
            </a:r>
            <a:r>
              <a:rPr lang="en-US" dirty="0" err="1"/>
              <a:t>soluptate</a:t>
            </a:r>
            <a:r>
              <a:rPr lang="en-US" dirty="0"/>
              <a:t> </a:t>
            </a:r>
            <a:r>
              <a:rPr lang="en-US" dirty="0" err="1"/>
              <a:t>sequi</a:t>
            </a:r>
            <a:r>
              <a:rPr lang="en-US" dirty="0"/>
              <a:t> </a:t>
            </a:r>
            <a:r>
              <a:rPr lang="en-US" dirty="0" err="1"/>
              <a:t>comnisquam</a:t>
            </a:r>
            <a:r>
              <a:rPr lang="en-US" dirty="0"/>
              <a:t> </a:t>
            </a:r>
            <a:r>
              <a:rPr lang="en-US" dirty="0" err="1"/>
              <a:t>fugia</a:t>
            </a:r>
            <a:r>
              <a:rPr lang="en-US" dirty="0"/>
              <a:t> </a:t>
            </a:r>
            <a:r>
              <a:rPr lang="en-US" dirty="0" err="1"/>
              <a:t>quis</a:t>
            </a:r>
            <a:r>
              <a:rPr lang="en-US" dirty="0"/>
              <a:t> </a:t>
            </a:r>
            <a:r>
              <a:rPr lang="en-US" dirty="0" err="1"/>
              <a:t>volupid</a:t>
            </a:r>
            <a:r>
              <a:rPr lang="en-US" dirty="0"/>
              <a:t> </a:t>
            </a:r>
            <a:r>
              <a:rPr lang="en-US" dirty="0" err="1"/>
              <a:t>ut</a:t>
            </a:r>
            <a:r>
              <a:rPr lang="en-US" dirty="0"/>
              <a:t> </a:t>
            </a:r>
            <a:r>
              <a:rPr lang="en-US" dirty="0" err="1"/>
              <a:t>velloresere</a:t>
            </a:r>
            <a:r>
              <a:rPr lang="en-US" dirty="0"/>
              <a:t>. </a:t>
            </a:r>
          </a:p>
        </p:txBody>
      </p:sp>
      <p:sp>
        <p:nvSpPr>
          <p:cNvPr id="9" name="Text Placeholder 8">
            <a:extLst>
              <a:ext uri="{FF2B5EF4-FFF2-40B4-BE49-F238E27FC236}">
                <a16:creationId xmlns:a16="http://schemas.microsoft.com/office/drawing/2014/main" id="{C0F19B6D-1436-4E25-9F91-2EB41615BC42}"/>
              </a:ext>
            </a:extLst>
          </p:cNvPr>
          <p:cNvSpPr>
            <a:spLocks noGrp="1"/>
          </p:cNvSpPr>
          <p:nvPr>
            <p:ph type="body" sz="quarter" idx="12" hasCustomPrompt="1"/>
          </p:nvPr>
        </p:nvSpPr>
        <p:spPr>
          <a:xfrm>
            <a:off x="301287" y="1331913"/>
            <a:ext cx="3648075" cy="779462"/>
          </a:xfrm>
          <a:solidFill>
            <a:schemeClr val="tx1"/>
          </a:solidFill>
        </p:spPr>
        <p:txBody>
          <a:bodyPr anchor="ctr" anchorCtr="0"/>
          <a:lstStyle>
            <a:lvl1pPr marL="127000" indent="0">
              <a:buFontTx/>
              <a:buNone/>
              <a:defRPr sz="2400">
                <a:solidFill>
                  <a:schemeClr val="bg1"/>
                </a:solidFill>
              </a:defRPr>
            </a:lvl1pPr>
            <a:lvl2pPr marL="584200" indent="0">
              <a:buFontTx/>
              <a:buNone/>
              <a:defRPr sz="2400">
                <a:solidFill>
                  <a:schemeClr val="bg1"/>
                </a:solidFill>
              </a:defRPr>
            </a:lvl2pPr>
          </a:lstStyle>
          <a:p>
            <a:pPr lvl="0"/>
            <a:r>
              <a:rPr lang="en-US" dirty="0"/>
              <a:t>Add Title</a:t>
            </a:r>
          </a:p>
        </p:txBody>
      </p:sp>
    </p:spTree>
    <p:extLst>
      <p:ext uri="{BB962C8B-B14F-4D97-AF65-F5344CB8AC3E}">
        <p14:creationId xmlns:p14="http://schemas.microsoft.com/office/powerpoint/2010/main" val="4091828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 text righ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CC751B6-DCBF-4B2C-A41F-3B5BD47644C7}"/>
              </a:ext>
            </a:extLst>
          </p:cNvPr>
          <p:cNvSpPr>
            <a:spLocks noGrp="1"/>
          </p:cNvSpPr>
          <p:nvPr>
            <p:ph type="body" sz="quarter" idx="10" hasCustomPrompt="1"/>
          </p:nvPr>
        </p:nvSpPr>
        <p:spPr>
          <a:xfrm>
            <a:off x="5550535" y="2383040"/>
            <a:ext cx="3291840" cy="1645920"/>
          </a:xfrm>
        </p:spPr>
        <p:txBody>
          <a:bodyPr/>
          <a:lstStyle>
            <a:lvl1pPr marL="127000" marR="0" indent="0" algn="l" defTabSz="914400" rtl="0" eaLnBrk="1" fontAlgn="auto" latinLnBrk="0" hangingPunct="1">
              <a:lnSpc>
                <a:spcPct val="114000"/>
              </a:lnSpc>
              <a:spcBef>
                <a:spcPts val="0"/>
              </a:spcBef>
              <a:spcAft>
                <a:spcPts val="0"/>
              </a:spcAft>
              <a:buClr>
                <a:srgbClr val="858585"/>
              </a:buClr>
              <a:buSzPts val="1600"/>
              <a:buFont typeface="Roboto"/>
              <a:buNone/>
              <a:tabLst/>
              <a:defRPr>
                <a:solidFill>
                  <a:schemeClr val="bg1">
                    <a:lumMod val="50000"/>
                  </a:schemeClr>
                </a:solidFill>
              </a:defRPr>
            </a:lvl1pPr>
            <a:lvl2pPr marL="584200" indent="0">
              <a:buNone/>
              <a:defRPr/>
            </a:lvl2pPr>
            <a:lvl3pPr marL="1047750" indent="0">
              <a:buNone/>
              <a:defRPr/>
            </a:lvl3pPr>
            <a:lvl4pPr marL="1504950" indent="0">
              <a:buNone/>
              <a:defRPr/>
            </a:lvl4pPr>
            <a:lvl5pPr marL="1968500" indent="0">
              <a:buNone/>
              <a:defRPr/>
            </a:lvl5pPr>
          </a:lstStyle>
          <a:p>
            <a:pPr marL="127000" marR="0" lvl="0" indent="0" algn="l" defTabSz="914400" rtl="0" eaLnBrk="1" fontAlgn="auto" latinLnBrk="0" hangingPunct="1">
              <a:lnSpc>
                <a:spcPct val="114000"/>
              </a:lnSpc>
              <a:spcBef>
                <a:spcPts val="0"/>
              </a:spcBef>
              <a:spcAft>
                <a:spcPts val="0"/>
              </a:spcAft>
              <a:buClr>
                <a:srgbClr val="858585"/>
              </a:buClr>
              <a:buSzPts val="1600"/>
              <a:buFont typeface="Roboto"/>
              <a:buNone/>
              <a:tabLst/>
              <a:defRPr/>
            </a:pPr>
            <a:r>
              <a:rPr lang="en-US" dirty="0"/>
              <a:t>Right text: </a:t>
            </a:r>
          </a:p>
          <a:p>
            <a:pPr marL="127000" marR="0" lvl="0" indent="0" algn="l" defTabSz="914400" rtl="0" eaLnBrk="1" fontAlgn="auto" latinLnBrk="0" hangingPunct="1">
              <a:lnSpc>
                <a:spcPct val="114000"/>
              </a:lnSpc>
              <a:spcBef>
                <a:spcPts val="0"/>
              </a:spcBef>
              <a:spcAft>
                <a:spcPts val="0"/>
              </a:spcAft>
              <a:buClr>
                <a:srgbClr val="858585"/>
              </a:buClr>
              <a:buSzPts val="1600"/>
              <a:buFont typeface="Roboto"/>
              <a:buNone/>
              <a:tabLst/>
              <a:defRPr/>
            </a:pPr>
            <a:r>
              <a:rPr lang="en-US" dirty="0"/>
              <a:t>Lorem ipsum </a:t>
            </a:r>
            <a:r>
              <a:rPr lang="en-US" dirty="0" err="1"/>
              <a:t>Parum</a:t>
            </a:r>
            <a:r>
              <a:rPr lang="en-US" dirty="0"/>
              <a:t> </a:t>
            </a:r>
            <a:r>
              <a:rPr lang="en-US" dirty="0" err="1"/>
              <a:t>eum</a:t>
            </a:r>
            <a:r>
              <a:rPr lang="en-US" dirty="0"/>
              <a:t> que </a:t>
            </a:r>
            <a:r>
              <a:rPr lang="en-US" dirty="0" err="1"/>
              <a:t>ius</a:t>
            </a:r>
            <a:r>
              <a:rPr lang="en-US" dirty="0"/>
              <a:t> et </a:t>
            </a:r>
            <a:r>
              <a:rPr lang="en-US" dirty="0" err="1"/>
              <a:t>volestio</a:t>
            </a:r>
            <a:r>
              <a:rPr lang="en-US" dirty="0"/>
              <a:t> </a:t>
            </a:r>
            <a:r>
              <a:rPr lang="en-US" dirty="0" err="1"/>
              <a:t>te</a:t>
            </a:r>
            <a:r>
              <a:rPr lang="en-US" dirty="0"/>
              <a:t> </a:t>
            </a:r>
            <a:r>
              <a:rPr lang="en-US" dirty="0" err="1"/>
              <a:t>nonseque</a:t>
            </a:r>
            <a:r>
              <a:rPr lang="en-US" dirty="0"/>
              <a:t> </a:t>
            </a:r>
            <a:r>
              <a:rPr lang="en-US" dirty="0" err="1"/>
              <a:t>soluptate</a:t>
            </a:r>
            <a:r>
              <a:rPr lang="en-US" dirty="0"/>
              <a:t> </a:t>
            </a:r>
            <a:r>
              <a:rPr lang="en-US" dirty="0" err="1"/>
              <a:t>sequi</a:t>
            </a:r>
            <a:r>
              <a:rPr lang="en-US" dirty="0"/>
              <a:t> </a:t>
            </a:r>
            <a:r>
              <a:rPr lang="en-US" dirty="0" err="1"/>
              <a:t>comnisquam</a:t>
            </a:r>
            <a:r>
              <a:rPr lang="en-US" dirty="0"/>
              <a:t> </a:t>
            </a:r>
            <a:r>
              <a:rPr lang="en-US" dirty="0" err="1"/>
              <a:t>fugia</a:t>
            </a:r>
            <a:r>
              <a:rPr lang="en-US" dirty="0"/>
              <a:t> </a:t>
            </a:r>
            <a:r>
              <a:rPr lang="en-US" dirty="0" err="1"/>
              <a:t>quis</a:t>
            </a:r>
            <a:r>
              <a:rPr lang="en-US" dirty="0"/>
              <a:t> </a:t>
            </a:r>
            <a:r>
              <a:rPr lang="en-US" dirty="0" err="1"/>
              <a:t>volupid</a:t>
            </a:r>
            <a:r>
              <a:rPr lang="en-US" dirty="0"/>
              <a:t> </a:t>
            </a:r>
            <a:r>
              <a:rPr lang="en-US" dirty="0" err="1"/>
              <a:t>ut</a:t>
            </a:r>
            <a:r>
              <a:rPr lang="en-US" dirty="0"/>
              <a:t> </a:t>
            </a:r>
            <a:r>
              <a:rPr lang="en-US" dirty="0" err="1"/>
              <a:t>velloresere</a:t>
            </a:r>
            <a:r>
              <a:rPr lang="en-US" dirty="0"/>
              <a:t>.</a:t>
            </a:r>
          </a:p>
        </p:txBody>
      </p:sp>
      <p:sp>
        <p:nvSpPr>
          <p:cNvPr id="7" name="Picture Placeholder 6">
            <a:extLst>
              <a:ext uri="{FF2B5EF4-FFF2-40B4-BE49-F238E27FC236}">
                <a16:creationId xmlns:a16="http://schemas.microsoft.com/office/drawing/2014/main" id="{505A0430-F1A4-4626-B815-F3505770ED86}"/>
              </a:ext>
            </a:extLst>
          </p:cNvPr>
          <p:cNvSpPr>
            <a:spLocks noGrp="1"/>
          </p:cNvSpPr>
          <p:nvPr>
            <p:ph type="pic" sz="quarter" idx="11"/>
          </p:nvPr>
        </p:nvSpPr>
        <p:spPr>
          <a:xfrm>
            <a:off x="573932" y="554240"/>
            <a:ext cx="3657600" cy="3657600"/>
          </a:xfrm>
        </p:spPr>
        <p:txBody>
          <a:bodyPr/>
          <a:lstStyle>
            <a:lvl1pPr marL="127000" indent="0">
              <a:buFontTx/>
              <a:buNone/>
              <a:defRPr/>
            </a:lvl1pPr>
          </a:lstStyle>
          <a:p>
            <a:endParaRPr lang="en-US"/>
          </a:p>
        </p:txBody>
      </p:sp>
      <p:sp>
        <p:nvSpPr>
          <p:cNvPr id="9" name="Text Placeholder 8">
            <a:extLst>
              <a:ext uri="{FF2B5EF4-FFF2-40B4-BE49-F238E27FC236}">
                <a16:creationId xmlns:a16="http://schemas.microsoft.com/office/drawing/2014/main" id="{C0F19B6D-1436-4E25-9F91-2EB41615BC42}"/>
              </a:ext>
            </a:extLst>
          </p:cNvPr>
          <p:cNvSpPr>
            <a:spLocks noGrp="1"/>
          </p:cNvSpPr>
          <p:nvPr>
            <p:ph type="body" sz="quarter" idx="12" hasCustomPrompt="1"/>
          </p:nvPr>
        </p:nvSpPr>
        <p:spPr>
          <a:xfrm>
            <a:off x="5194300" y="1331913"/>
            <a:ext cx="3648075" cy="779462"/>
          </a:xfrm>
          <a:solidFill>
            <a:schemeClr val="tx1"/>
          </a:solidFill>
        </p:spPr>
        <p:txBody>
          <a:bodyPr anchor="ctr" anchorCtr="0"/>
          <a:lstStyle>
            <a:lvl1pPr marL="127000" indent="0">
              <a:buFontTx/>
              <a:buNone/>
              <a:defRPr sz="2400">
                <a:solidFill>
                  <a:schemeClr val="bg1"/>
                </a:solidFill>
              </a:defRPr>
            </a:lvl1pPr>
            <a:lvl2pPr marL="584200" indent="0">
              <a:buFontTx/>
              <a:buNone/>
              <a:defRPr sz="2400">
                <a:solidFill>
                  <a:schemeClr val="bg1"/>
                </a:solidFill>
              </a:defRPr>
            </a:lvl2pPr>
          </a:lstStyle>
          <a:p>
            <a:pPr lvl="0"/>
            <a:r>
              <a:rPr lang="en-US" dirty="0"/>
              <a:t>Add Title</a:t>
            </a:r>
          </a:p>
        </p:txBody>
      </p:sp>
    </p:spTree>
    <p:extLst>
      <p:ext uri="{BB962C8B-B14F-4D97-AF65-F5344CB8AC3E}">
        <p14:creationId xmlns:p14="http://schemas.microsoft.com/office/powerpoint/2010/main" val="1567636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74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457200" y="4767263"/>
            <a:ext cx="2895600" cy="273844"/>
          </a:xfrm>
        </p:spPr>
        <p:txBody>
          <a:bodyPr/>
          <a:lstStyle/>
          <a:p>
            <a:endParaRPr lang="en-US" dirty="0"/>
          </a:p>
        </p:txBody>
      </p:sp>
    </p:spTree>
    <p:extLst>
      <p:ext uri="{BB962C8B-B14F-4D97-AF65-F5344CB8AC3E}">
        <p14:creationId xmlns:p14="http://schemas.microsoft.com/office/powerpoint/2010/main" val="3972034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1.png"/><Relationship Id="rId4" Type="http://schemas.openxmlformats.org/officeDocument/2006/relationships/slideLayout" Target="../slideLayouts/slideLayout24.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Ref idx="1001">
        <a:schemeClr val="bg1"/>
      </p:bgRef>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95300" y="695225"/>
            <a:ext cx="7553400" cy="572700"/>
          </a:xfrm>
          <a:prstGeom prst="rect">
            <a:avLst/>
          </a:prstGeom>
          <a:solidFill>
            <a:schemeClr val="bg1"/>
          </a:solid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600"/>
              <a:buFont typeface="Roboto Medium"/>
              <a:buNone/>
              <a:defRPr sz="2600" b="0" i="0" u="none" strike="noStrike" cap="none">
                <a:solidFill>
                  <a:schemeClr val="dk1"/>
                </a:solidFill>
                <a:latin typeface="Roboto Medium"/>
                <a:ea typeface="Roboto Medium"/>
                <a:cs typeface="Roboto Medium"/>
                <a:sym typeface="Roboto Medium"/>
              </a:defRPr>
            </a:lvl1pPr>
            <a:lvl2pPr marR="0" lvl="1"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2pPr>
            <a:lvl3pPr marR="0" lvl="2"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3pPr>
            <a:lvl4pPr marR="0" lvl="3"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4pPr>
            <a:lvl5pPr marR="0" lvl="4"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5pPr>
            <a:lvl6pPr marR="0" lvl="5"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6pPr>
            <a:lvl7pPr marR="0" lvl="6"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7pPr>
            <a:lvl8pPr marR="0" lvl="7"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8pPr>
            <a:lvl9pPr marR="0" lvl="8"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9pPr>
          </a:lstStyle>
          <a:p>
            <a:endParaRPr dirty="0"/>
          </a:p>
        </p:txBody>
      </p:sp>
      <p:sp>
        <p:nvSpPr>
          <p:cNvPr id="7" name="Google Shape;7;p1"/>
          <p:cNvSpPr txBox="1">
            <a:spLocks noGrp="1"/>
          </p:cNvSpPr>
          <p:nvPr>
            <p:ph type="body" idx="1"/>
          </p:nvPr>
        </p:nvSpPr>
        <p:spPr>
          <a:xfrm>
            <a:off x="1285225" y="1668825"/>
            <a:ext cx="6402900" cy="26268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14000"/>
              </a:lnSpc>
              <a:spcBef>
                <a:spcPts val="0"/>
              </a:spcBef>
              <a:spcAft>
                <a:spcPts val="0"/>
              </a:spcAft>
              <a:buClr>
                <a:srgbClr val="858585"/>
              </a:buClr>
              <a:buSzPts val="1600"/>
              <a:buFont typeface="Roboto"/>
              <a:buChar char="●"/>
              <a:defRPr sz="1600" b="0" i="0" u="none" strike="noStrike" cap="none">
                <a:solidFill>
                  <a:srgbClr val="858585"/>
                </a:solidFill>
                <a:latin typeface="Roboto"/>
                <a:ea typeface="Roboto"/>
                <a:cs typeface="Roboto"/>
                <a:sym typeface="Roboto"/>
              </a:defRPr>
            </a:lvl1pPr>
            <a:lvl2pPr marL="914400" marR="0" lvl="1" indent="-330200" algn="l" rtl="0">
              <a:lnSpc>
                <a:spcPct val="114000"/>
              </a:lnSpc>
              <a:spcBef>
                <a:spcPts val="0"/>
              </a:spcBef>
              <a:spcAft>
                <a:spcPts val="0"/>
              </a:spcAft>
              <a:buClr>
                <a:srgbClr val="858585"/>
              </a:buClr>
              <a:buSzPts val="1600"/>
              <a:buFont typeface="Roboto"/>
              <a:buChar char="○"/>
              <a:defRPr sz="1600" b="0" i="0" u="none" strike="noStrike" cap="none">
                <a:solidFill>
                  <a:srgbClr val="858585"/>
                </a:solidFill>
                <a:latin typeface="Roboto"/>
                <a:ea typeface="Roboto"/>
                <a:cs typeface="Roboto"/>
                <a:sym typeface="Roboto"/>
              </a:defRPr>
            </a:lvl2pPr>
            <a:lvl3pPr marL="1371600" marR="0" lvl="2" indent="-323850" algn="l" rtl="0">
              <a:lnSpc>
                <a:spcPct val="114000"/>
              </a:lnSpc>
              <a:spcBef>
                <a:spcPts val="0"/>
              </a:spcBef>
              <a:spcAft>
                <a:spcPts val="0"/>
              </a:spcAft>
              <a:buClr>
                <a:srgbClr val="858585"/>
              </a:buClr>
              <a:buSzPts val="1500"/>
              <a:buFont typeface="Roboto"/>
              <a:buChar char="■"/>
              <a:defRPr sz="1500" b="0" i="0" u="none" strike="noStrike" cap="none">
                <a:solidFill>
                  <a:srgbClr val="858585"/>
                </a:solidFill>
                <a:latin typeface="Roboto"/>
                <a:ea typeface="Roboto"/>
                <a:cs typeface="Roboto"/>
                <a:sym typeface="Roboto"/>
              </a:defRPr>
            </a:lvl3pPr>
            <a:lvl4pPr marL="1828800" marR="0" lvl="3" indent="-323850" algn="l" rtl="0">
              <a:lnSpc>
                <a:spcPct val="114000"/>
              </a:lnSpc>
              <a:spcBef>
                <a:spcPts val="0"/>
              </a:spcBef>
              <a:spcAft>
                <a:spcPts val="0"/>
              </a:spcAft>
              <a:buClr>
                <a:srgbClr val="858585"/>
              </a:buClr>
              <a:buSzPts val="1500"/>
              <a:buFont typeface="Roboto"/>
              <a:buChar char="●"/>
              <a:defRPr sz="1500" b="0" i="0" u="none" strike="noStrike" cap="none">
                <a:solidFill>
                  <a:srgbClr val="858585"/>
                </a:solidFill>
                <a:latin typeface="Roboto"/>
                <a:ea typeface="Roboto"/>
                <a:cs typeface="Roboto"/>
                <a:sym typeface="Roboto"/>
              </a:defRPr>
            </a:lvl4pPr>
            <a:lvl5pPr marL="2286000" marR="0" lvl="4" indent="-317500" algn="l" rtl="0">
              <a:lnSpc>
                <a:spcPct val="114000"/>
              </a:lnSpc>
              <a:spcBef>
                <a:spcPts val="0"/>
              </a:spcBef>
              <a:spcAft>
                <a:spcPts val="0"/>
              </a:spcAft>
              <a:buClr>
                <a:srgbClr val="858585"/>
              </a:buClr>
              <a:buSzPts val="1400"/>
              <a:buFont typeface="Roboto"/>
              <a:buChar char="○"/>
              <a:defRPr sz="1400" b="0" i="0" u="none" strike="noStrike" cap="none">
                <a:solidFill>
                  <a:srgbClr val="858585"/>
                </a:solidFill>
                <a:latin typeface="Roboto"/>
                <a:ea typeface="Roboto"/>
                <a:cs typeface="Roboto"/>
                <a:sym typeface="Roboto"/>
              </a:defRPr>
            </a:lvl5pPr>
            <a:lvl6pPr marL="2743200" marR="0" lvl="5" indent="-317500" algn="l" rtl="0">
              <a:lnSpc>
                <a:spcPct val="114000"/>
              </a:lnSpc>
              <a:spcBef>
                <a:spcPts val="0"/>
              </a:spcBef>
              <a:spcAft>
                <a:spcPts val="0"/>
              </a:spcAft>
              <a:buClr>
                <a:srgbClr val="858585"/>
              </a:buClr>
              <a:buSzPts val="1400"/>
              <a:buFont typeface="Roboto"/>
              <a:buChar char="■"/>
              <a:defRPr sz="1400" b="0" i="0" u="none" strike="noStrike" cap="none">
                <a:solidFill>
                  <a:srgbClr val="858585"/>
                </a:solidFill>
                <a:latin typeface="Roboto"/>
                <a:ea typeface="Roboto"/>
                <a:cs typeface="Roboto"/>
                <a:sym typeface="Roboto"/>
              </a:defRPr>
            </a:lvl6pPr>
            <a:lvl7pPr marL="3200400" marR="0" lvl="6" indent="-311150" algn="l" rtl="0">
              <a:lnSpc>
                <a:spcPct val="114000"/>
              </a:lnSpc>
              <a:spcBef>
                <a:spcPts val="0"/>
              </a:spcBef>
              <a:spcAft>
                <a:spcPts val="0"/>
              </a:spcAft>
              <a:buClr>
                <a:srgbClr val="858585"/>
              </a:buClr>
              <a:buSzPts val="1300"/>
              <a:buFont typeface="Roboto"/>
              <a:buChar char="●"/>
              <a:defRPr sz="1300" b="0" i="0" u="none" strike="noStrike" cap="none">
                <a:solidFill>
                  <a:srgbClr val="858585"/>
                </a:solidFill>
                <a:latin typeface="Roboto"/>
                <a:ea typeface="Roboto"/>
                <a:cs typeface="Roboto"/>
                <a:sym typeface="Roboto"/>
              </a:defRPr>
            </a:lvl7pPr>
            <a:lvl8pPr marL="3657600" marR="0" lvl="7" indent="-311150" algn="l" rtl="0">
              <a:lnSpc>
                <a:spcPct val="114000"/>
              </a:lnSpc>
              <a:spcBef>
                <a:spcPts val="0"/>
              </a:spcBef>
              <a:spcAft>
                <a:spcPts val="0"/>
              </a:spcAft>
              <a:buClr>
                <a:srgbClr val="858585"/>
              </a:buClr>
              <a:buSzPts val="1300"/>
              <a:buFont typeface="Roboto"/>
              <a:buChar char="○"/>
              <a:defRPr sz="1300" b="0" i="0" u="none" strike="noStrike" cap="none">
                <a:solidFill>
                  <a:srgbClr val="858585"/>
                </a:solidFill>
                <a:latin typeface="Roboto"/>
                <a:ea typeface="Roboto"/>
                <a:cs typeface="Roboto"/>
                <a:sym typeface="Roboto"/>
              </a:defRPr>
            </a:lvl8pPr>
            <a:lvl9pPr marL="4114800" marR="0" lvl="8" indent="-304800" algn="l" rtl="0">
              <a:lnSpc>
                <a:spcPct val="114000"/>
              </a:lnSpc>
              <a:spcBef>
                <a:spcPts val="0"/>
              </a:spcBef>
              <a:spcAft>
                <a:spcPts val="0"/>
              </a:spcAft>
              <a:buClr>
                <a:srgbClr val="858585"/>
              </a:buClr>
              <a:buSzPts val="1200"/>
              <a:buFont typeface="Roboto"/>
              <a:buChar char="■"/>
              <a:defRPr sz="1200" b="0" i="0" u="none" strike="noStrike" cap="none">
                <a:solidFill>
                  <a:srgbClr val="858585"/>
                </a:solidFill>
                <a:latin typeface="Roboto"/>
                <a:ea typeface="Roboto"/>
                <a:cs typeface="Roboto"/>
                <a:sym typeface="Roboto"/>
              </a:defRPr>
            </a:lvl9pPr>
          </a:lstStyle>
          <a:p>
            <a:endParaRPr dirty="0"/>
          </a:p>
        </p:txBody>
      </p:sp>
      <p:pic>
        <p:nvPicPr>
          <p:cNvPr id="4" name="Picture 3">
            <a:extLst>
              <a:ext uri="{FF2B5EF4-FFF2-40B4-BE49-F238E27FC236}">
                <a16:creationId xmlns:a16="http://schemas.microsoft.com/office/drawing/2014/main" id="{63B7E8A5-B249-47EB-A101-28FB33801631}"/>
              </a:ext>
            </a:extLst>
          </p:cNvPr>
          <p:cNvPicPr>
            <a:picLocks noChangeAspect="1"/>
          </p:cNvPicPr>
          <p:nvPr userDrawn="1"/>
        </p:nvPicPr>
        <p:blipFill>
          <a:blip r:embed="rId10"/>
          <a:stretch>
            <a:fillRect/>
          </a:stretch>
        </p:blipFill>
        <p:spPr>
          <a:xfrm>
            <a:off x="8348700" y="4295625"/>
            <a:ext cx="572701" cy="572701"/>
          </a:xfrm>
          <a:prstGeom prst="rect">
            <a:avLst/>
          </a:prstGeom>
        </p:spPr>
      </p:pic>
    </p:spTree>
  </p:cSld>
  <p:clrMap bg1="lt1" tx1="dk1" bg2="lt2" tx2="dk2" accent1="accent1" accent2="accent2" accent3="accent3" accent4="accent4" accent5="accent5" accent6="accent6" hlink="hlink" folHlink="folHlink"/>
  <p:sldLayoutIdLst>
    <p:sldLayoutId id="2147483690" r:id="rId1"/>
    <p:sldLayoutId id="2147483699" r:id="rId2"/>
    <p:sldLayoutId id="2147483692" r:id="rId3"/>
    <p:sldLayoutId id="2147483694" r:id="rId4"/>
    <p:sldLayoutId id="2147483696" r:id="rId5"/>
    <p:sldLayoutId id="2147483695" r:id="rId6"/>
    <p:sldLayoutId id="2147483698" r:id="rId7"/>
    <p:sldLayoutId id="214748369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ln>
            <a:noFill/>
          </a:ln>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12000">
              <a:schemeClr val="bg1">
                <a:tint val="80000"/>
                <a:satMod val="300000"/>
              </a:schemeClr>
            </a:gs>
            <a:gs pos="100000">
              <a:schemeClr val="bg1">
                <a:shade val="30000"/>
                <a:satMod val="200000"/>
              </a:schemeClr>
            </a:gs>
          </a:gsLst>
          <a:lin ang="3600000" scaled="0"/>
        </a:gradFill>
        <a:effectLst/>
      </p:bgPr>
    </p:bg>
    <p:spTree>
      <p:nvGrpSpPr>
        <p:cNvPr id="1" name=""/>
        <p:cNvGrpSpPr/>
        <p:nvPr/>
      </p:nvGrpSpPr>
      <p:grpSpPr>
        <a:xfrm>
          <a:off x="0" y="0"/>
          <a:ext cx="0" cy="0"/>
          <a:chOff x="0" y="0"/>
          <a:chExt cx="0" cy="0"/>
        </a:xfrm>
      </p:grpSpPr>
      <p:sp>
        <p:nvSpPr>
          <p:cNvPr id="11" name="Rectangle 10"/>
          <p:cNvSpPr/>
          <p:nvPr/>
        </p:nvSpPr>
        <p:spPr>
          <a:xfrm>
            <a:off x="0" y="0"/>
            <a:ext cx="9144000" cy="5143500"/>
          </a:xfrm>
          <a:prstGeom prst="rect">
            <a:avLst/>
          </a:prstGeom>
          <a:solidFill>
            <a:schemeClr val="bg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57351"/>
            <a:ext cx="8229600" cy="29372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7200" y="4767263"/>
            <a:ext cx="2895600" cy="273844"/>
          </a:xfrm>
          <a:prstGeom prst="rect">
            <a:avLst/>
          </a:prstGeom>
        </p:spPr>
        <p:txBody>
          <a:bodyPr vert="horz" lIns="91440" tIns="45720" rIns="91440" bIns="45720" rtlCol="0" anchor="ctr"/>
          <a:lstStyle>
            <a:lvl1pPr algn="ctr">
              <a:defRPr sz="900">
                <a:solidFill>
                  <a:srgbClr val="002060"/>
                </a:solidFill>
                <a:latin typeface="Trajan Pro" pitchFamily="18" charset="0"/>
              </a:defRPr>
            </a:lvl1pPr>
          </a:lstStyle>
          <a:p>
            <a:endParaRPr lang="en-US" dirty="0"/>
          </a:p>
        </p:txBody>
      </p:sp>
      <p:pic>
        <p:nvPicPr>
          <p:cNvPr id="13" name="Picture 12" descr="DCF_Logo_Horz_CMYKv2.png"/>
          <p:cNvPicPr>
            <a:picLocks noChangeAspect="1"/>
          </p:cNvPicPr>
          <p:nvPr/>
        </p:nvPicPr>
        <p:blipFill>
          <a:blip r:embed="rId14" cstate="print"/>
          <a:stretch>
            <a:fillRect/>
          </a:stretch>
        </p:blipFill>
        <p:spPr>
          <a:xfrm>
            <a:off x="5715000" y="4558833"/>
            <a:ext cx="3200400" cy="527517"/>
          </a:xfrm>
          <a:prstGeom prst="rect">
            <a:avLst/>
          </a:prstGeom>
        </p:spPr>
      </p:pic>
    </p:spTree>
    <p:extLst>
      <p:ext uri="{BB962C8B-B14F-4D97-AF65-F5344CB8AC3E}">
        <p14:creationId xmlns:p14="http://schemas.microsoft.com/office/powerpoint/2010/main" val="38876612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hf hdr="0" ftr="0" dt="0"/>
  <p:txStyles>
    <p:titleStyle>
      <a:lvl1pPr algn="ctr" defTabSz="685800" rtl="0" eaLnBrk="1" latinLnBrk="0" hangingPunct="1">
        <a:spcBef>
          <a:spcPct val="0"/>
        </a:spcBef>
        <a:buNone/>
        <a:defRPr sz="3300" kern="1200">
          <a:solidFill>
            <a:srgbClr val="115BA4"/>
          </a:solidFill>
          <a:latin typeface="Trajan Pro" pitchFamily="18" charset="0"/>
          <a:ea typeface="+mj-ea"/>
          <a:cs typeface="+mj-cs"/>
        </a:defRPr>
      </a:lvl1pPr>
    </p:titleStyle>
    <p:bodyStyle>
      <a:lvl1pPr marL="257175" indent="-257175" algn="l" defTabSz="685800" rtl="0" eaLnBrk="1" latinLnBrk="0" hangingPunct="1">
        <a:spcBef>
          <a:spcPct val="20000"/>
        </a:spcBef>
        <a:buClr>
          <a:schemeClr val="bg2"/>
        </a:buClr>
        <a:buFont typeface="Arial" pitchFamily="34" charset="0"/>
        <a:buChar char="•"/>
        <a:defRPr sz="2400" kern="1200">
          <a:solidFill>
            <a:srgbClr val="115BA4"/>
          </a:solidFill>
          <a:latin typeface="Times New Roman" pitchFamily="18" charset="0"/>
          <a:ea typeface="+mn-ea"/>
          <a:cs typeface="Times New Roman" pitchFamily="18" charset="0"/>
        </a:defRPr>
      </a:lvl1pPr>
      <a:lvl2pPr marL="557213" indent="-214313" algn="l" defTabSz="685800" rtl="0" eaLnBrk="1" latinLnBrk="0" hangingPunct="1">
        <a:spcBef>
          <a:spcPct val="20000"/>
        </a:spcBef>
        <a:buClr>
          <a:schemeClr val="bg2"/>
        </a:buClr>
        <a:buFont typeface="Arial" pitchFamily="34" charset="0"/>
        <a:buChar char="–"/>
        <a:defRPr sz="2100" kern="1200">
          <a:solidFill>
            <a:srgbClr val="115BA4"/>
          </a:solidFill>
          <a:latin typeface="Times New Roman" pitchFamily="18" charset="0"/>
          <a:ea typeface="+mn-ea"/>
          <a:cs typeface="Times New Roman" pitchFamily="18" charset="0"/>
        </a:defRPr>
      </a:lvl2pPr>
      <a:lvl3pPr marL="857250" indent="-171450" algn="l" defTabSz="685800" rtl="0" eaLnBrk="1" latinLnBrk="0" hangingPunct="1">
        <a:spcBef>
          <a:spcPct val="20000"/>
        </a:spcBef>
        <a:buClr>
          <a:schemeClr val="bg2"/>
        </a:buClr>
        <a:buFont typeface="Arial" pitchFamily="34" charset="0"/>
        <a:buChar char="•"/>
        <a:defRPr sz="2100" kern="1200">
          <a:solidFill>
            <a:srgbClr val="115BA4"/>
          </a:solidFill>
          <a:latin typeface="Times New Roman" pitchFamily="18" charset="0"/>
          <a:ea typeface="+mn-ea"/>
          <a:cs typeface="Times New Roman" pitchFamily="18" charset="0"/>
        </a:defRPr>
      </a:lvl3pPr>
      <a:lvl4pPr marL="1200150" indent="-171450" algn="l" defTabSz="685800" rtl="0" eaLnBrk="1" latinLnBrk="0" hangingPunct="1">
        <a:spcBef>
          <a:spcPct val="20000"/>
        </a:spcBef>
        <a:buClr>
          <a:schemeClr val="bg2"/>
        </a:buClr>
        <a:buFont typeface="Arial" pitchFamily="34" charset="0"/>
        <a:buChar char="–"/>
        <a:defRPr sz="2100" kern="1200">
          <a:solidFill>
            <a:srgbClr val="115BA4"/>
          </a:solidFill>
          <a:latin typeface="Times New Roman" pitchFamily="18" charset="0"/>
          <a:ea typeface="+mn-ea"/>
          <a:cs typeface="Times New Roman" pitchFamily="18" charset="0"/>
        </a:defRPr>
      </a:lvl4pPr>
      <a:lvl5pPr marL="1543050" indent="-171450" algn="l" defTabSz="685800" rtl="0" eaLnBrk="1" latinLnBrk="0" hangingPunct="1">
        <a:spcBef>
          <a:spcPct val="20000"/>
        </a:spcBef>
        <a:buClr>
          <a:schemeClr val="bg2"/>
        </a:buClr>
        <a:buFont typeface="Arial" pitchFamily="34" charset="0"/>
        <a:buChar char="»"/>
        <a:defRPr sz="2100" kern="1200">
          <a:solidFill>
            <a:srgbClr val="115BA4"/>
          </a:solidFill>
          <a:latin typeface="Times New Roman" pitchFamily="18" charset="0"/>
          <a:ea typeface="+mn-ea"/>
          <a:cs typeface="Times New Roman" pitchFamily="18"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95300" y="695225"/>
            <a:ext cx="7553400" cy="572700"/>
          </a:xfrm>
          <a:prstGeom prst="rect">
            <a:avLst/>
          </a:prstGeom>
          <a:solidFill>
            <a:schemeClr val="bg1"/>
          </a:solid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600"/>
              <a:buFont typeface="Roboto Medium"/>
              <a:buNone/>
              <a:defRPr sz="2600" b="0" i="0" u="none" strike="noStrike" cap="none">
                <a:solidFill>
                  <a:schemeClr val="dk1"/>
                </a:solidFill>
                <a:latin typeface="Roboto Medium"/>
                <a:ea typeface="Roboto Medium"/>
                <a:cs typeface="Roboto Medium"/>
                <a:sym typeface="Roboto Medium"/>
              </a:defRPr>
            </a:lvl1pPr>
            <a:lvl2pPr marR="0" lvl="1"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2pPr>
            <a:lvl3pPr marR="0" lvl="2"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3pPr>
            <a:lvl4pPr marR="0" lvl="3"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4pPr>
            <a:lvl5pPr marR="0" lvl="4"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5pPr>
            <a:lvl6pPr marR="0" lvl="5"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6pPr>
            <a:lvl7pPr marR="0" lvl="6"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7pPr>
            <a:lvl8pPr marR="0" lvl="7"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8pPr>
            <a:lvl9pPr marR="0" lvl="8"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9pPr>
          </a:lstStyle>
          <a:p>
            <a:endParaRPr dirty="0"/>
          </a:p>
        </p:txBody>
      </p:sp>
      <p:sp>
        <p:nvSpPr>
          <p:cNvPr id="7" name="Google Shape;7;p1"/>
          <p:cNvSpPr txBox="1">
            <a:spLocks noGrp="1"/>
          </p:cNvSpPr>
          <p:nvPr>
            <p:ph type="body" idx="1"/>
          </p:nvPr>
        </p:nvSpPr>
        <p:spPr>
          <a:xfrm>
            <a:off x="1285225" y="1668825"/>
            <a:ext cx="6402900" cy="26268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14000"/>
              </a:lnSpc>
              <a:spcBef>
                <a:spcPts val="0"/>
              </a:spcBef>
              <a:spcAft>
                <a:spcPts val="0"/>
              </a:spcAft>
              <a:buClr>
                <a:srgbClr val="858585"/>
              </a:buClr>
              <a:buSzPts val="1600"/>
              <a:buFont typeface="Roboto"/>
              <a:buChar char="●"/>
              <a:defRPr sz="1600" b="0" i="0" u="none" strike="noStrike" cap="none">
                <a:solidFill>
                  <a:srgbClr val="858585"/>
                </a:solidFill>
                <a:latin typeface="Roboto"/>
                <a:ea typeface="Roboto"/>
                <a:cs typeface="Roboto"/>
                <a:sym typeface="Roboto"/>
              </a:defRPr>
            </a:lvl1pPr>
            <a:lvl2pPr marL="914400" marR="0" lvl="1" indent="-330200" algn="l" rtl="0">
              <a:lnSpc>
                <a:spcPct val="114000"/>
              </a:lnSpc>
              <a:spcBef>
                <a:spcPts val="0"/>
              </a:spcBef>
              <a:spcAft>
                <a:spcPts val="0"/>
              </a:spcAft>
              <a:buClr>
                <a:srgbClr val="858585"/>
              </a:buClr>
              <a:buSzPts val="1600"/>
              <a:buFont typeface="Roboto"/>
              <a:buChar char="○"/>
              <a:defRPr sz="1600" b="0" i="0" u="none" strike="noStrike" cap="none">
                <a:solidFill>
                  <a:srgbClr val="858585"/>
                </a:solidFill>
                <a:latin typeface="Roboto"/>
                <a:ea typeface="Roboto"/>
                <a:cs typeface="Roboto"/>
                <a:sym typeface="Roboto"/>
              </a:defRPr>
            </a:lvl2pPr>
            <a:lvl3pPr marL="1371600" marR="0" lvl="2" indent="-323850" algn="l" rtl="0">
              <a:lnSpc>
                <a:spcPct val="114000"/>
              </a:lnSpc>
              <a:spcBef>
                <a:spcPts val="0"/>
              </a:spcBef>
              <a:spcAft>
                <a:spcPts val="0"/>
              </a:spcAft>
              <a:buClr>
                <a:srgbClr val="858585"/>
              </a:buClr>
              <a:buSzPts val="1500"/>
              <a:buFont typeface="Roboto"/>
              <a:buChar char="■"/>
              <a:defRPr sz="1500" b="0" i="0" u="none" strike="noStrike" cap="none">
                <a:solidFill>
                  <a:srgbClr val="858585"/>
                </a:solidFill>
                <a:latin typeface="Roboto"/>
                <a:ea typeface="Roboto"/>
                <a:cs typeface="Roboto"/>
                <a:sym typeface="Roboto"/>
              </a:defRPr>
            </a:lvl3pPr>
            <a:lvl4pPr marL="1828800" marR="0" lvl="3" indent="-323850" algn="l" rtl="0">
              <a:lnSpc>
                <a:spcPct val="114000"/>
              </a:lnSpc>
              <a:spcBef>
                <a:spcPts val="0"/>
              </a:spcBef>
              <a:spcAft>
                <a:spcPts val="0"/>
              </a:spcAft>
              <a:buClr>
                <a:srgbClr val="858585"/>
              </a:buClr>
              <a:buSzPts val="1500"/>
              <a:buFont typeface="Roboto"/>
              <a:buChar char="●"/>
              <a:defRPr sz="1500" b="0" i="0" u="none" strike="noStrike" cap="none">
                <a:solidFill>
                  <a:srgbClr val="858585"/>
                </a:solidFill>
                <a:latin typeface="Roboto"/>
                <a:ea typeface="Roboto"/>
                <a:cs typeface="Roboto"/>
                <a:sym typeface="Roboto"/>
              </a:defRPr>
            </a:lvl4pPr>
            <a:lvl5pPr marL="2286000" marR="0" lvl="4" indent="-317500" algn="l" rtl="0">
              <a:lnSpc>
                <a:spcPct val="114000"/>
              </a:lnSpc>
              <a:spcBef>
                <a:spcPts val="0"/>
              </a:spcBef>
              <a:spcAft>
                <a:spcPts val="0"/>
              </a:spcAft>
              <a:buClr>
                <a:srgbClr val="858585"/>
              </a:buClr>
              <a:buSzPts val="1400"/>
              <a:buFont typeface="Roboto"/>
              <a:buChar char="○"/>
              <a:defRPr sz="1400" b="0" i="0" u="none" strike="noStrike" cap="none">
                <a:solidFill>
                  <a:srgbClr val="858585"/>
                </a:solidFill>
                <a:latin typeface="Roboto"/>
                <a:ea typeface="Roboto"/>
                <a:cs typeface="Roboto"/>
                <a:sym typeface="Roboto"/>
              </a:defRPr>
            </a:lvl5pPr>
            <a:lvl6pPr marL="2743200" marR="0" lvl="5" indent="-317500" algn="l" rtl="0">
              <a:lnSpc>
                <a:spcPct val="114000"/>
              </a:lnSpc>
              <a:spcBef>
                <a:spcPts val="0"/>
              </a:spcBef>
              <a:spcAft>
                <a:spcPts val="0"/>
              </a:spcAft>
              <a:buClr>
                <a:srgbClr val="858585"/>
              </a:buClr>
              <a:buSzPts val="1400"/>
              <a:buFont typeface="Roboto"/>
              <a:buChar char="■"/>
              <a:defRPr sz="1400" b="0" i="0" u="none" strike="noStrike" cap="none">
                <a:solidFill>
                  <a:srgbClr val="858585"/>
                </a:solidFill>
                <a:latin typeface="Roboto"/>
                <a:ea typeface="Roboto"/>
                <a:cs typeface="Roboto"/>
                <a:sym typeface="Roboto"/>
              </a:defRPr>
            </a:lvl6pPr>
            <a:lvl7pPr marL="3200400" marR="0" lvl="6" indent="-311150" algn="l" rtl="0">
              <a:lnSpc>
                <a:spcPct val="114000"/>
              </a:lnSpc>
              <a:spcBef>
                <a:spcPts val="0"/>
              </a:spcBef>
              <a:spcAft>
                <a:spcPts val="0"/>
              </a:spcAft>
              <a:buClr>
                <a:srgbClr val="858585"/>
              </a:buClr>
              <a:buSzPts val="1300"/>
              <a:buFont typeface="Roboto"/>
              <a:buChar char="●"/>
              <a:defRPr sz="1300" b="0" i="0" u="none" strike="noStrike" cap="none">
                <a:solidFill>
                  <a:srgbClr val="858585"/>
                </a:solidFill>
                <a:latin typeface="Roboto"/>
                <a:ea typeface="Roboto"/>
                <a:cs typeface="Roboto"/>
                <a:sym typeface="Roboto"/>
              </a:defRPr>
            </a:lvl7pPr>
            <a:lvl8pPr marL="3657600" marR="0" lvl="7" indent="-311150" algn="l" rtl="0">
              <a:lnSpc>
                <a:spcPct val="114000"/>
              </a:lnSpc>
              <a:spcBef>
                <a:spcPts val="0"/>
              </a:spcBef>
              <a:spcAft>
                <a:spcPts val="0"/>
              </a:spcAft>
              <a:buClr>
                <a:srgbClr val="858585"/>
              </a:buClr>
              <a:buSzPts val="1300"/>
              <a:buFont typeface="Roboto"/>
              <a:buChar char="○"/>
              <a:defRPr sz="1300" b="0" i="0" u="none" strike="noStrike" cap="none">
                <a:solidFill>
                  <a:srgbClr val="858585"/>
                </a:solidFill>
                <a:latin typeface="Roboto"/>
                <a:ea typeface="Roboto"/>
                <a:cs typeface="Roboto"/>
                <a:sym typeface="Roboto"/>
              </a:defRPr>
            </a:lvl8pPr>
            <a:lvl9pPr marL="4114800" marR="0" lvl="8" indent="-304800" algn="l" rtl="0">
              <a:lnSpc>
                <a:spcPct val="114000"/>
              </a:lnSpc>
              <a:spcBef>
                <a:spcPts val="0"/>
              </a:spcBef>
              <a:spcAft>
                <a:spcPts val="0"/>
              </a:spcAft>
              <a:buClr>
                <a:srgbClr val="858585"/>
              </a:buClr>
              <a:buSzPts val="1200"/>
              <a:buFont typeface="Roboto"/>
              <a:buChar char="■"/>
              <a:defRPr sz="1200" b="0" i="0" u="none" strike="noStrike" cap="none">
                <a:solidFill>
                  <a:srgbClr val="858585"/>
                </a:solidFill>
                <a:latin typeface="Roboto"/>
                <a:ea typeface="Roboto"/>
                <a:cs typeface="Roboto"/>
                <a:sym typeface="Roboto"/>
              </a:defRPr>
            </a:lvl9pPr>
          </a:lstStyle>
          <a:p>
            <a:endParaRPr dirty="0"/>
          </a:p>
        </p:txBody>
      </p:sp>
      <p:pic>
        <p:nvPicPr>
          <p:cNvPr id="4" name="Picture 3">
            <a:extLst>
              <a:ext uri="{FF2B5EF4-FFF2-40B4-BE49-F238E27FC236}">
                <a16:creationId xmlns:a16="http://schemas.microsoft.com/office/drawing/2014/main" id="{63B7E8A5-B249-47EB-A101-28FB33801631}"/>
              </a:ext>
            </a:extLst>
          </p:cNvPr>
          <p:cNvPicPr>
            <a:picLocks noChangeAspect="1"/>
          </p:cNvPicPr>
          <p:nvPr userDrawn="1"/>
        </p:nvPicPr>
        <p:blipFill>
          <a:blip r:embed="rId10"/>
          <a:stretch>
            <a:fillRect/>
          </a:stretch>
        </p:blipFill>
        <p:spPr>
          <a:xfrm>
            <a:off x="8348700" y="4295625"/>
            <a:ext cx="572701" cy="572701"/>
          </a:xfrm>
          <a:prstGeom prst="rect">
            <a:avLst/>
          </a:prstGeom>
        </p:spPr>
      </p:pic>
    </p:spTree>
    <p:extLst>
      <p:ext uri="{BB962C8B-B14F-4D97-AF65-F5344CB8AC3E}">
        <p14:creationId xmlns:p14="http://schemas.microsoft.com/office/powerpoint/2010/main" val="112014344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ln>
            <a:noFill/>
          </a:ln>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package" Target="../embeddings/Microsoft_PowerPoint_Presentation.pptx"/><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84E54-8DCD-4538-86AF-E5E1DFF26D79}"/>
              </a:ext>
            </a:extLst>
          </p:cNvPr>
          <p:cNvSpPr>
            <a:spLocks noGrp="1"/>
          </p:cNvSpPr>
          <p:nvPr>
            <p:ph type="title"/>
          </p:nvPr>
        </p:nvSpPr>
        <p:spPr/>
        <p:txBody>
          <a:bodyPr/>
          <a:lstStyle/>
          <a:p>
            <a:endParaRPr lang="en-US"/>
          </a:p>
        </p:txBody>
      </p:sp>
      <p:graphicFrame>
        <p:nvGraphicFramePr>
          <p:cNvPr id="3" name="Object 2">
            <a:hlinkClick r:id="" action="ppaction://ole?verb=0"/>
            <a:extLst>
              <a:ext uri="{FF2B5EF4-FFF2-40B4-BE49-F238E27FC236}">
                <a16:creationId xmlns:a16="http://schemas.microsoft.com/office/drawing/2014/main" id="{97E1CCA9-E87D-477D-AC14-C3FE2192C000}"/>
              </a:ext>
            </a:extLst>
          </p:cNvPr>
          <p:cNvGraphicFramePr>
            <a:graphicFrameLocks noChangeAspect="1"/>
          </p:cNvGraphicFramePr>
          <p:nvPr>
            <p:extLst>
              <p:ext uri="{D42A27DB-BD31-4B8C-83A1-F6EECF244321}">
                <p14:modId xmlns:p14="http://schemas.microsoft.com/office/powerpoint/2010/main" val="2882844309"/>
              </p:ext>
            </p:extLst>
          </p:nvPr>
        </p:nvGraphicFramePr>
        <p:xfrm>
          <a:off x="326571" y="311499"/>
          <a:ext cx="8430567" cy="4536831"/>
        </p:xfrm>
        <a:graphic>
          <a:graphicData uri="http://schemas.openxmlformats.org/presentationml/2006/ole">
            <mc:AlternateContent xmlns:mc="http://schemas.openxmlformats.org/markup-compatibility/2006">
              <mc:Choice xmlns:v="urn:schemas-microsoft-com:vml" Requires="v">
                <p:oleObj name="Presentation" r:id="rId2" imgW="6350040" imgH="3571920" progId="PowerPoint.Show.12">
                  <p:embed/>
                </p:oleObj>
              </mc:Choice>
              <mc:Fallback>
                <p:oleObj name="Presentation" r:id="rId2" imgW="6350040" imgH="3571920" progId="PowerPoint.Show.12">
                  <p:embed/>
                  <p:pic>
                    <p:nvPicPr>
                      <p:cNvPr id="0" name=""/>
                      <p:cNvPicPr/>
                      <p:nvPr/>
                    </p:nvPicPr>
                    <p:blipFill>
                      <a:blip r:embed="rId3"/>
                      <a:stretch>
                        <a:fillRect/>
                      </a:stretch>
                    </p:blipFill>
                    <p:spPr>
                      <a:xfrm>
                        <a:off x="326571" y="311499"/>
                        <a:ext cx="8430567" cy="4536831"/>
                      </a:xfrm>
                      <a:prstGeom prst="rect">
                        <a:avLst/>
                      </a:prstGeom>
                    </p:spPr>
                  </p:pic>
                </p:oleObj>
              </mc:Fallback>
            </mc:AlternateContent>
          </a:graphicData>
        </a:graphic>
      </p:graphicFrame>
    </p:spTree>
    <p:extLst>
      <p:ext uri="{BB962C8B-B14F-4D97-AF65-F5344CB8AC3E}">
        <p14:creationId xmlns:p14="http://schemas.microsoft.com/office/powerpoint/2010/main" val="1191223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3CB7C-CA91-4F74-A0F5-B1F73C0CFBB5}"/>
              </a:ext>
            </a:extLst>
          </p:cNvPr>
          <p:cNvSpPr>
            <a:spLocks noGrp="1"/>
          </p:cNvSpPr>
          <p:nvPr>
            <p:ph type="title"/>
          </p:nvPr>
        </p:nvSpPr>
        <p:spPr/>
        <p:txBody>
          <a:bodyPr/>
          <a:lstStyle/>
          <a:p>
            <a:r>
              <a:rPr lang="en-US" dirty="0"/>
              <a:t>Planning</a:t>
            </a:r>
          </a:p>
        </p:txBody>
      </p:sp>
      <p:sp>
        <p:nvSpPr>
          <p:cNvPr id="4" name="Slide Number Placeholder 2">
            <a:extLst>
              <a:ext uri="{FF2B5EF4-FFF2-40B4-BE49-F238E27FC236}">
                <a16:creationId xmlns:a16="http://schemas.microsoft.com/office/drawing/2014/main" id="{97535958-0E78-4689-B4BF-EBF05A0862C4}"/>
              </a:ext>
            </a:extLst>
          </p:cNvPr>
          <p:cNvSpPr txBox="1">
            <a:spLocks/>
          </p:cNvSpPr>
          <p:nvPr/>
        </p:nvSpPr>
        <p:spPr>
          <a:xfrm>
            <a:off x="8710863" y="0"/>
            <a:ext cx="376100" cy="337751"/>
          </a:xfrm>
          <a:prstGeom prst="rect">
            <a:avLst/>
          </a:prstGeom>
        </p:spPr>
        <p:txBody>
          <a:bodyPr vert="horz" anchor="b"/>
          <a:lstStyle>
            <a:defPPr>
              <a:defRPr lang="en-US"/>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fld id="{401CF334-2D5C-4859-84A6-CA7E6E43FAEB}" type="slidenum">
              <a:rPr lang="en-US" sz="1400" smtClean="0">
                <a:solidFill>
                  <a:srgbClr val="002060"/>
                </a:solidFill>
                <a:latin typeface="Calibri"/>
              </a:rPr>
              <a:pPr>
                <a:buClrTx/>
                <a:buFontTx/>
                <a:buNone/>
              </a:pPr>
              <a:t>10</a:t>
            </a:fld>
            <a:endParaRPr lang="en-US" dirty="0">
              <a:solidFill>
                <a:srgbClr val="002060"/>
              </a:solidFill>
              <a:latin typeface="Calibri"/>
            </a:endParaRPr>
          </a:p>
        </p:txBody>
      </p:sp>
      <p:sp>
        <p:nvSpPr>
          <p:cNvPr id="5" name="Text Placeholder 2">
            <a:extLst>
              <a:ext uri="{FF2B5EF4-FFF2-40B4-BE49-F238E27FC236}">
                <a16:creationId xmlns:a16="http://schemas.microsoft.com/office/drawing/2014/main" id="{B7A3D418-5794-400A-80E8-BA56D8F8EFD2}"/>
              </a:ext>
            </a:extLst>
          </p:cNvPr>
          <p:cNvSpPr>
            <a:spLocks noGrp="1"/>
          </p:cNvSpPr>
          <p:nvPr>
            <p:ph type="body" sz="quarter" idx="10"/>
          </p:nvPr>
        </p:nvSpPr>
        <p:spPr>
          <a:xfrm>
            <a:off x="505327" y="1311442"/>
            <a:ext cx="8205536" cy="3050005"/>
          </a:xfrm>
        </p:spPr>
        <p:txBody>
          <a:bodyPr/>
          <a:lstStyle/>
          <a:p>
            <a:pPr marL="127000" indent="0">
              <a:buNone/>
            </a:pPr>
            <a:r>
              <a:rPr lang="en-US" sz="1400" dirty="0">
                <a:solidFill>
                  <a:schemeClr val="tx1"/>
                </a:solidFill>
              </a:rPr>
              <a:t>Consideration was given to other funding that would be expiring during the expenditure period of the supplemental where continuation would be beneficial, specifically, the CARES Act, which was implemented in the Managing Entities Schedule of Funds on 01/29/2021.</a:t>
            </a:r>
          </a:p>
          <a:p>
            <a:pPr marL="127000" indent="0">
              <a:buNone/>
            </a:pPr>
            <a:endParaRPr lang="en-US" sz="1400" dirty="0">
              <a:solidFill>
                <a:schemeClr val="tx1"/>
              </a:solidFill>
            </a:endParaRPr>
          </a:p>
          <a:p>
            <a:pPr marL="127000" indent="0">
              <a:buNone/>
            </a:pPr>
            <a:r>
              <a:rPr lang="en-US" sz="1400" dirty="0">
                <a:solidFill>
                  <a:schemeClr val="tx1"/>
                </a:solidFill>
              </a:rPr>
              <a:t>Due to the CARES Act funding expiring on 12/31/2021, the Department determined Covid-19 Relief Funds would be used to continue the following activities from the CARES Act:</a:t>
            </a:r>
          </a:p>
          <a:p>
            <a:pPr marL="127000" indent="0">
              <a:buNone/>
            </a:pPr>
            <a:endParaRPr lang="en-US" sz="1400" dirty="0">
              <a:solidFill>
                <a:schemeClr val="tx1"/>
              </a:solidFill>
            </a:endParaRPr>
          </a:p>
          <a:p>
            <a:r>
              <a:rPr lang="en-US" sz="1400" dirty="0">
                <a:solidFill>
                  <a:schemeClr val="tx1"/>
                </a:solidFill>
              </a:rPr>
              <a:t>Neonatal Abstinence Syndrome (NAS)/ Substance-Exposed Newborn (SEN) Care Coordination</a:t>
            </a:r>
          </a:p>
          <a:p>
            <a:r>
              <a:rPr lang="en-US" sz="1400" dirty="0">
                <a:solidFill>
                  <a:schemeClr val="tx1"/>
                </a:solidFill>
              </a:rPr>
              <a:t>Adult Care Coordination</a:t>
            </a:r>
          </a:p>
          <a:p>
            <a:r>
              <a:rPr lang="en-US" sz="1400" dirty="0">
                <a:solidFill>
                  <a:schemeClr val="tx1"/>
                </a:solidFill>
              </a:rPr>
              <a:t>Children’s Care Coordination</a:t>
            </a:r>
          </a:p>
          <a:p>
            <a:r>
              <a:rPr lang="en-US" sz="1400" dirty="0">
                <a:solidFill>
                  <a:schemeClr val="tx1"/>
                </a:solidFill>
              </a:rPr>
              <a:t>Forensic Community Diversion</a:t>
            </a:r>
          </a:p>
          <a:p>
            <a:r>
              <a:rPr lang="en-US" sz="1400" dirty="0">
                <a:solidFill>
                  <a:schemeClr val="tx1"/>
                </a:solidFill>
              </a:rPr>
              <a:t>Short-Term Residential Treatment</a:t>
            </a:r>
          </a:p>
        </p:txBody>
      </p:sp>
    </p:spTree>
    <p:extLst>
      <p:ext uri="{BB962C8B-B14F-4D97-AF65-F5344CB8AC3E}">
        <p14:creationId xmlns:p14="http://schemas.microsoft.com/office/powerpoint/2010/main" val="1237190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40E83-00F8-4E4A-BD6A-4039689F58DE}"/>
              </a:ext>
            </a:extLst>
          </p:cNvPr>
          <p:cNvSpPr>
            <a:spLocks noGrp="1"/>
          </p:cNvSpPr>
          <p:nvPr>
            <p:ph type="title"/>
          </p:nvPr>
        </p:nvSpPr>
        <p:spPr>
          <a:xfrm>
            <a:off x="795300" y="337751"/>
            <a:ext cx="7553400" cy="692149"/>
          </a:xfrm>
        </p:spPr>
        <p:txBody>
          <a:bodyPr/>
          <a:lstStyle/>
          <a:p>
            <a:r>
              <a:rPr lang="en-US" dirty="0"/>
              <a:t>American Rescue Plan (ARP)</a:t>
            </a:r>
            <a:br>
              <a:rPr lang="en-US" dirty="0"/>
            </a:br>
            <a:r>
              <a:rPr lang="en-US" sz="1800" dirty="0">
                <a:solidFill>
                  <a:schemeClr val="accent6"/>
                </a:solidFill>
              </a:rPr>
              <a:t>$184,968,159</a:t>
            </a:r>
            <a:endParaRPr lang="en-US" dirty="0">
              <a:latin typeface="Roboto" panose="02000000000000000000" pitchFamily="2" charset="0"/>
              <a:ea typeface="Roboto" panose="02000000000000000000" pitchFamily="2" charset="0"/>
            </a:endParaRPr>
          </a:p>
        </p:txBody>
      </p:sp>
      <p:sp>
        <p:nvSpPr>
          <p:cNvPr id="3" name="Text Placeholder 2">
            <a:extLst>
              <a:ext uri="{FF2B5EF4-FFF2-40B4-BE49-F238E27FC236}">
                <a16:creationId xmlns:a16="http://schemas.microsoft.com/office/drawing/2014/main" id="{70C5D4D7-D7E2-463C-BEB0-583B1477D572}"/>
              </a:ext>
            </a:extLst>
          </p:cNvPr>
          <p:cNvSpPr>
            <a:spLocks noGrp="1"/>
          </p:cNvSpPr>
          <p:nvPr>
            <p:ph type="body" sz="quarter" idx="10"/>
          </p:nvPr>
        </p:nvSpPr>
        <p:spPr>
          <a:xfrm>
            <a:off x="914401" y="1600201"/>
            <a:ext cx="7434300" cy="2694482"/>
          </a:xfrm>
        </p:spPr>
        <p:txBody>
          <a:bodyPr/>
          <a:lstStyle/>
          <a:p>
            <a:pPr marL="127000" indent="0">
              <a:buNone/>
            </a:pPr>
            <a:r>
              <a:rPr lang="en-US" dirty="0">
                <a:solidFill>
                  <a:srgbClr val="115BA4"/>
                </a:solidFill>
              </a:rPr>
              <a:t>The American Rescue Plan was passed by Congress in March of 2021.</a:t>
            </a:r>
          </a:p>
          <a:p>
            <a:endParaRPr lang="en-US" dirty="0">
              <a:solidFill>
                <a:srgbClr val="115BA4"/>
              </a:solidFill>
            </a:endParaRPr>
          </a:p>
          <a:p>
            <a:r>
              <a:rPr lang="en-US" dirty="0">
                <a:solidFill>
                  <a:srgbClr val="115BA4"/>
                </a:solidFill>
              </a:rPr>
              <a:t>$94.8 million was allocated in a supplemental to the Community Mental Health Services (CMHS) Block Grant.</a:t>
            </a:r>
          </a:p>
          <a:p>
            <a:endParaRPr lang="en-US" dirty="0">
              <a:solidFill>
                <a:srgbClr val="115BA4"/>
              </a:solidFill>
            </a:endParaRPr>
          </a:p>
          <a:p>
            <a:r>
              <a:rPr lang="en-US" dirty="0">
                <a:solidFill>
                  <a:srgbClr val="115BA4"/>
                </a:solidFill>
              </a:rPr>
              <a:t>$90.1 million was allocated in a supplemental to the Substance Abuse Prevention and Treatment (SAPT) Block Grant.</a:t>
            </a:r>
          </a:p>
          <a:p>
            <a:endParaRPr lang="en-US" dirty="0">
              <a:solidFill>
                <a:srgbClr val="115BA4"/>
              </a:solidFill>
            </a:endParaRPr>
          </a:p>
          <a:p>
            <a:r>
              <a:rPr lang="en-US" dirty="0">
                <a:solidFill>
                  <a:srgbClr val="115BA4"/>
                </a:solidFill>
              </a:rPr>
              <a:t>Expenditure period for use of the funds: 09/01/2021 – 09/30/2025</a:t>
            </a:r>
          </a:p>
          <a:p>
            <a:endParaRPr lang="en-US" sz="1400" dirty="0"/>
          </a:p>
        </p:txBody>
      </p:sp>
      <p:sp>
        <p:nvSpPr>
          <p:cNvPr id="14" name="Slide Number Placeholder 2">
            <a:extLst>
              <a:ext uri="{FF2B5EF4-FFF2-40B4-BE49-F238E27FC236}">
                <a16:creationId xmlns:a16="http://schemas.microsoft.com/office/drawing/2014/main" id="{59F9716D-4869-45C8-9C4D-57E5154BCD46}"/>
              </a:ext>
            </a:extLst>
          </p:cNvPr>
          <p:cNvSpPr txBox="1">
            <a:spLocks/>
          </p:cNvSpPr>
          <p:nvPr/>
        </p:nvSpPr>
        <p:spPr>
          <a:xfrm>
            <a:off x="8710863" y="0"/>
            <a:ext cx="376100" cy="337751"/>
          </a:xfrm>
          <a:prstGeom prst="rect">
            <a:avLst/>
          </a:prstGeom>
        </p:spPr>
        <p:txBody>
          <a:bodyPr vert="horz" anchor="b"/>
          <a:lstStyle>
            <a:defPPr>
              <a:defRPr lang="en-US"/>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fld id="{401CF334-2D5C-4859-84A6-CA7E6E43FAEB}" type="slidenum">
              <a:rPr lang="en-US" sz="1400" smtClean="0">
                <a:solidFill>
                  <a:srgbClr val="002060"/>
                </a:solidFill>
                <a:latin typeface="Calibri"/>
              </a:rPr>
              <a:pPr>
                <a:buClrTx/>
                <a:buFontTx/>
                <a:buNone/>
              </a:pPr>
              <a:t>11</a:t>
            </a:fld>
            <a:endParaRPr lang="en-US" dirty="0">
              <a:solidFill>
                <a:srgbClr val="002060"/>
              </a:solidFill>
              <a:latin typeface="Calibri"/>
            </a:endParaRPr>
          </a:p>
        </p:txBody>
      </p:sp>
    </p:spTree>
    <p:extLst>
      <p:ext uri="{BB962C8B-B14F-4D97-AF65-F5344CB8AC3E}">
        <p14:creationId xmlns:p14="http://schemas.microsoft.com/office/powerpoint/2010/main" val="3015263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40E83-00F8-4E4A-BD6A-4039689F58DE}"/>
              </a:ext>
            </a:extLst>
          </p:cNvPr>
          <p:cNvSpPr>
            <a:spLocks noGrp="1"/>
          </p:cNvSpPr>
          <p:nvPr>
            <p:ph type="title"/>
          </p:nvPr>
        </p:nvSpPr>
        <p:spPr>
          <a:xfrm>
            <a:off x="795300" y="337751"/>
            <a:ext cx="7553400" cy="692149"/>
          </a:xfrm>
        </p:spPr>
        <p:txBody>
          <a:bodyPr/>
          <a:lstStyle/>
          <a:p>
            <a:r>
              <a:rPr lang="en-US" dirty="0"/>
              <a:t>Planning</a:t>
            </a:r>
            <a:endParaRPr lang="en-US" dirty="0">
              <a:latin typeface="Roboto" panose="02000000000000000000" pitchFamily="2" charset="0"/>
              <a:ea typeface="Roboto" panose="02000000000000000000" pitchFamily="2" charset="0"/>
            </a:endParaRPr>
          </a:p>
        </p:txBody>
      </p:sp>
      <p:sp>
        <p:nvSpPr>
          <p:cNvPr id="3" name="Text Placeholder 2">
            <a:extLst>
              <a:ext uri="{FF2B5EF4-FFF2-40B4-BE49-F238E27FC236}">
                <a16:creationId xmlns:a16="http://schemas.microsoft.com/office/drawing/2014/main" id="{70C5D4D7-D7E2-463C-BEB0-583B1477D572}"/>
              </a:ext>
            </a:extLst>
          </p:cNvPr>
          <p:cNvSpPr>
            <a:spLocks noGrp="1"/>
          </p:cNvSpPr>
          <p:nvPr>
            <p:ph type="body" sz="quarter" idx="10"/>
          </p:nvPr>
        </p:nvSpPr>
        <p:spPr>
          <a:xfrm>
            <a:off x="505326" y="1335506"/>
            <a:ext cx="8133347" cy="2694482"/>
          </a:xfrm>
        </p:spPr>
        <p:txBody>
          <a:bodyPr/>
          <a:lstStyle/>
          <a:p>
            <a:pPr marL="127000" indent="0">
              <a:buNone/>
            </a:pPr>
            <a:r>
              <a:rPr lang="en-US" sz="1400" dirty="0">
                <a:solidFill>
                  <a:srgbClr val="115BA4"/>
                </a:solidFill>
              </a:rPr>
              <a:t>Upon receipt of the American Rescue Plan supplemental in May 2021, the Department was again required to submit a plan to SAMHSA for approval.</a:t>
            </a:r>
          </a:p>
          <a:p>
            <a:pPr marL="127000" indent="0">
              <a:buNone/>
            </a:pPr>
            <a:endParaRPr lang="en-US" sz="1400" dirty="0">
              <a:solidFill>
                <a:srgbClr val="115BA4"/>
              </a:solidFill>
            </a:endParaRPr>
          </a:p>
          <a:p>
            <a:pPr marL="127000" indent="0">
              <a:buNone/>
            </a:pPr>
            <a:r>
              <a:rPr lang="en-US" sz="1400" dirty="0">
                <a:solidFill>
                  <a:srgbClr val="115BA4"/>
                </a:solidFill>
              </a:rPr>
              <a:t>This plan followed the same guidelines as the Covid-19 Relief supplemental (unless otherwise specified in the guidance specific to these funds.)</a:t>
            </a:r>
          </a:p>
          <a:p>
            <a:pPr marL="127000" indent="0">
              <a:buNone/>
            </a:pPr>
            <a:endParaRPr lang="en-US" sz="1400" dirty="0">
              <a:solidFill>
                <a:srgbClr val="115BA4"/>
              </a:solidFill>
            </a:endParaRPr>
          </a:p>
          <a:p>
            <a:pPr marL="127000" indent="0">
              <a:buNone/>
            </a:pPr>
            <a:r>
              <a:rPr lang="en-US" sz="1400" dirty="0">
                <a:solidFill>
                  <a:srgbClr val="115BA4"/>
                </a:solidFill>
              </a:rPr>
              <a:t>The Department built upon the foundation of the first supplemental plan, picking up the activities from the first plan as the Covid-19 Relief funds expire and adding an additional year to the following services/activities from the State Opioid Response Grant as it expires:</a:t>
            </a:r>
          </a:p>
          <a:p>
            <a:pPr marL="127000" indent="0">
              <a:buNone/>
            </a:pPr>
            <a:endParaRPr lang="en-US" sz="1400" dirty="0">
              <a:solidFill>
                <a:srgbClr val="115BA4"/>
              </a:solidFill>
            </a:endParaRPr>
          </a:p>
          <a:p>
            <a:r>
              <a:rPr lang="en-US" sz="1400" dirty="0">
                <a:solidFill>
                  <a:srgbClr val="115BA4"/>
                </a:solidFill>
              </a:rPr>
              <a:t>Behavioral Health Consultants (BHCs)</a:t>
            </a:r>
          </a:p>
          <a:p>
            <a:r>
              <a:rPr lang="en-US" sz="1400" dirty="0">
                <a:solidFill>
                  <a:srgbClr val="115BA4"/>
                </a:solidFill>
              </a:rPr>
              <a:t>Recovery-Oriented Quality Improvement Specialists (ROQIS)</a:t>
            </a:r>
          </a:p>
          <a:p>
            <a:r>
              <a:rPr lang="en-US" sz="1400" dirty="0">
                <a:solidFill>
                  <a:srgbClr val="115BA4"/>
                </a:solidFill>
              </a:rPr>
              <a:t>Recovery Community Organizations (RCOs)</a:t>
            </a:r>
          </a:p>
          <a:p>
            <a:r>
              <a:rPr lang="en-US" sz="1400" dirty="0">
                <a:solidFill>
                  <a:srgbClr val="115BA4"/>
                </a:solidFill>
              </a:rPr>
              <a:t>Narcan Distribution</a:t>
            </a:r>
          </a:p>
          <a:p>
            <a:endParaRPr lang="en-US" sz="1400" dirty="0"/>
          </a:p>
        </p:txBody>
      </p:sp>
      <p:sp>
        <p:nvSpPr>
          <p:cNvPr id="14" name="Slide Number Placeholder 2">
            <a:extLst>
              <a:ext uri="{FF2B5EF4-FFF2-40B4-BE49-F238E27FC236}">
                <a16:creationId xmlns:a16="http://schemas.microsoft.com/office/drawing/2014/main" id="{59F9716D-4869-45C8-9C4D-57E5154BCD46}"/>
              </a:ext>
            </a:extLst>
          </p:cNvPr>
          <p:cNvSpPr txBox="1">
            <a:spLocks/>
          </p:cNvSpPr>
          <p:nvPr/>
        </p:nvSpPr>
        <p:spPr>
          <a:xfrm>
            <a:off x="8710863" y="0"/>
            <a:ext cx="376100" cy="337751"/>
          </a:xfrm>
          <a:prstGeom prst="rect">
            <a:avLst/>
          </a:prstGeom>
        </p:spPr>
        <p:txBody>
          <a:bodyPr vert="horz" anchor="b"/>
          <a:lstStyle>
            <a:defPPr>
              <a:defRPr lang="en-US"/>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fld id="{401CF334-2D5C-4859-84A6-CA7E6E43FAEB}" type="slidenum">
              <a:rPr lang="en-US" sz="1400" smtClean="0">
                <a:solidFill>
                  <a:srgbClr val="002060"/>
                </a:solidFill>
                <a:latin typeface="Calibri"/>
              </a:rPr>
              <a:pPr>
                <a:buClrTx/>
                <a:buFontTx/>
                <a:buNone/>
              </a:pPr>
              <a:t>12</a:t>
            </a:fld>
            <a:endParaRPr lang="en-US" dirty="0">
              <a:solidFill>
                <a:srgbClr val="002060"/>
              </a:solidFill>
              <a:latin typeface="Calibri"/>
            </a:endParaRPr>
          </a:p>
        </p:txBody>
      </p:sp>
    </p:spTree>
    <p:extLst>
      <p:ext uri="{BB962C8B-B14F-4D97-AF65-F5344CB8AC3E}">
        <p14:creationId xmlns:p14="http://schemas.microsoft.com/office/powerpoint/2010/main" val="4264723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40E83-00F8-4E4A-BD6A-4039689F58DE}"/>
              </a:ext>
            </a:extLst>
          </p:cNvPr>
          <p:cNvSpPr>
            <a:spLocks noGrp="1"/>
          </p:cNvSpPr>
          <p:nvPr>
            <p:ph type="title"/>
          </p:nvPr>
        </p:nvSpPr>
        <p:spPr>
          <a:xfrm>
            <a:off x="795300" y="337751"/>
            <a:ext cx="7553400" cy="692149"/>
          </a:xfrm>
        </p:spPr>
        <p:txBody>
          <a:bodyPr/>
          <a:lstStyle/>
          <a:p>
            <a:r>
              <a:rPr lang="en-US" dirty="0"/>
              <a:t>Planned Activities</a:t>
            </a:r>
            <a:endParaRPr lang="en-US" dirty="0">
              <a:latin typeface="Roboto" panose="02000000000000000000" pitchFamily="2" charset="0"/>
              <a:ea typeface="Roboto" panose="02000000000000000000" pitchFamily="2" charset="0"/>
            </a:endParaRPr>
          </a:p>
        </p:txBody>
      </p:sp>
      <p:sp>
        <p:nvSpPr>
          <p:cNvPr id="3" name="Text Placeholder 2">
            <a:extLst>
              <a:ext uri="{FF2B5EF4-FFF2-40B4-BE49-F238E27FC236}">
                <a16:creationId xmlns:a16="http://schemas.microsoft.com/office/drawing/2014/main" id="{70C5D4D7-D7E2-463C-BEB0-583B1477D572}"/>
              </a:ext>
            </a:extLst>
          </p:cNvPr>
          <p:cNvSpPr>
            <a:spLocks noGrp="1"/>
          </p:cNvSpPr>
          <p:nvPr>
            <p:ph type="body" sz="quarter" idx="10"/>
          </p:nvPr>
        </p:nvSpPr>
        <p:spPr>
          <a:xfrm>
            <a:off x="709863" y="1335506"/>
            <a:ext cx="7748337" cy="2694482"/>
          </a:xfrm>
        </p:spPr>
        <p:txBody>
          <a:bodyPr/>
          <a:lstStyle/>
          <a:p>
            <a:pPr marL="127000" indent="0">
              <a:buNone/>
            </a:pPr>
            <a:r>
              <a:rPr lang="en-US" sz="2000" dirty="0">
                <a:solidFill>
                  <a:srgbClr val="115BA4"/>
                </a:solidFill>
              </a:rPr>
              <a:t>The following statewide activities were identified to be funded by the supplemental block grant funds:</a:t>
            </a:r>
          </a:p>
          <a:p>
            <a:pPr marL="127000" indent="0">
              <a:buNone/>
            </a:pPr>
            <a:endParaRPr lang="en-US" sz="2000" dirty="0">
              <a:solidFill>
                <a:srgbClr val="115BA4"/>
              </a:solidFill>
            </a:endParaRPr>
          </a:p>
          <a:p>
            <a:r>
              <a:rPr lang="en-US" sz="2000" dirty="0">
                <a:solidFill>
                  <a:srgbClr val="115BA4"/>
                </a:solidFill>
              </a:rPr>
              <a:t>Statewide Suicide Prevention Activities</a:t>
            </a:r>
          </a:p>
          <a:p>
            <a:r>
              <a:rPr lang="en-US" sz="2000" dirty="0">
                <a:solidFill>
                  <a:srgbClr val="115BA4"/>
                </a:solidFill>
              </a:rPr>
              <a:t>988 Suicide Hotline</a:t>
            </a:r>
          </a:p>
          <a:p>
            <a:r>
              <a:rPr lang="en-US" sz="2000" dirty="0">
                <a:solidFill>
                  <a:srgbClr val="115BA4"/>
                </a:solidFill>
              </a:rPr>
              <a:t>Workforce Development Training</a:t>
            </a:r>
          </a:p>
          <a:p>
            <a:r>
              <a:rPr lang="en-US" sz="2000" dirty="0">
                <a:solidFill>
                  <a:srgbClr val="115BA4"/>
                </a:solidFill>
              </a:rPr>
              <a:t>Peer Certification Scholarships</a:t>
            </a:r>
          </a:p>
          <a:p>
            <a:r>
              <a:rPr lang="en-US" sz="2000" dirty="0">
                <a:solidFill>
                  <a:srgbClr val="115BA4"/>
                </a:solidFill>
              </a:rPr>
              <a:t>Information Technology</a:t>
            </a:r>
          </a:p>
          <a:p>
            <a:r>
              <a:rPr lang="en-US" sz="2000" dirty="0">
                <a:solidFill>
                  <a:srgbClr val="115BA4"/>
                </a:solidFill>
              </a:rPr>
              <a:t>First Responder Crisis Support Line</a:t>
            </a:r>
            <a:endParaRPr lang="en-US" sz="2000" dirty="0"/>
          </a:p>
        </p:txBody>
      </p:sp>
      <p:sp>
        <p:nvSpPr>
          <p:cNvPr id="14" name="Slide Number Placeholder 2">
            <a:extLst>
              <a:ext uri="{FF2B5EF4-FFF2-40B4-BE49-F238E27FC236}">
                <a16:creationId xmlns:a16="http://schemas.microsoft.com/office/drawing/2014/main" id="{59F9716D-4869-45C8-9C4D-57E5154BCD46}"/>
              </a:ext>
            </a:extLst>
          </p:cNvPr>
          <p:cNvSpPr txBox="1">
            <a:spLocks/>
          </p:cNvSpPr>
          <p:nvPr/>
        </p:nvSpPr>
        <p:spPr>
          <a:xfrm>
            <a:off x="8710863" y="0"/>
            <a:ext cx="376100" cy="337751"/>
          </a:xfrm>
          <a:prstGeom prst="rect">
            <a:avLst/>
          </a:prstGeom>
        </p:spPr>
        <p:txBody>
          <a:bodyPr vert="horz" anchor="b"/>
          <a:lstStyle>
            <a:defPPr>
              <a:defRPr lang="en-US"/>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fld id="{401CF334-2D5C-4859-84A6-CA7E6E43FAEB}" type="slidenum">
              <a:rPr lang="en-US" sz="1400" smtClean="0">
                <a:solidFill>
                  <a:srgbClr val="002060"/>
                </a:solidFill>
                <a:latin typeface="Calibri"/>
              </a:rPr>
              <a:pPr>
                <a:buClrTx/>
                <a:buFontTx/>
                <a:buNone/>
              </a:pPr>
              <a:t>13</a:t>
            </a:fld>
            <a:endParaRPr lang="en-US" dirty="0">
              <a:solidFill>
                <a:srgbClr val="002060"/>
              </a:solidFill>
              <a:latin typeface="Calibri"/>
            </a:endParaRPr>
          </a:p>
        </p:txBody>
      </p:sp>
    </p:spTree>
    <p:extLst>
      <p:ext uri="{BB962C8B-B14F-4D97-AF65-F5344CB8AC3E}">
        <p14:creationId xmlns:p14="http://schemas.microsoft.com/office/powerpoint/2010/main" val="3094216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40E83-00F8-4E4A-BD6A-4039689F58DE}"/>
              </a:ext>
            </a:extLst>
          </p:cNvPr>
          <p:cNvSpPr>
            <a:spLocks noGrp="1"/>
          </p:cNvSpPr>
          <p:nvPr>
            <p:ph type="title"/>
          </p:nvPr>
        </p:nvSpPr>
        <p:spPr>
          <a:xfrm>
            <a:off x="795300" y="217868"/>
            <a:ext cx="7553400" cy="692149"/>
          </a:xfrm>
        </p:spPr>
        <p:txBody>
          <a:bodyPr/>
          <a:lstStyle/>
          <a:p>
            <a:r>
              <a:rPr lang="en-US" sz="2400" dirty="0"/>
              <a:t>State Targeted Response (STR) and </a:t>
            </a:r>
            <a:br>
              <a:rPr lang="en-US" sz="2400" dirty="0"/>
            </a:br>
            <a:r>
              <a:rPr lang="en-US" sz="2400" dirty="0"/>
              <a:t>State Opioid Response (SOR) Grants</a:t>
            </a:r>
            <a:endParaRPr lang="en-US" dirty="0">
              <a:latin typeface="Roboto" panose="02000000000000000000" pitchFamily="2" charset="0"/>
              <a:ea typeface="Roboto" panose="02000000000000000000" pitchFamily="2" charset="0"/>
            </a:endParaRPr>
          </a:p>
        </p:txBody>
      </p:sp>
      <p:sp>
        <p:nvSpPr>
          <p:cNvPr id="3" name="Text Placeholder 2">
            <a:extLst>
              <a:ext uri="{FF2B5EF4-FFF2-40B4-BE49-F238E27FC236}">
                <a16:creationId xmlns:a16="http://schemas.microsoft.com/office/drawing/2014/main" id="{70C5D4D7-D7E2-463C-BEB0-583B1477D572}"/>
              </a:ext>
            </a:extLst>
          </p:cNvPr>
          <p:cNvSpPr>
            <a:spLocks noGrp="1"/>
          </p:cNvSpPr>
          <p:nvPr>
            <p:ph type="body" sz="quarter" idx="10"/>
          </p:nvPr>
        </p:nvSpPr>
        <p:spPr>
          <a:xfrm>
            <a:off x="248207" y="1080130"/>
            <a:ext cx="8650706" cy="2694482"/>
          </a:xfrm>
        </p:spPr>
        <p:txBody>
          <a:bodyPr/>
          <a:lstStyle/>
          <a:p>
            <a:r>
              <a:rPr lang="en-US" sz="1100" dirty="0">
                <a:solidFill>
                  <a:srgbClr val="115BA4"/>
                </a:solidFill>
              </a:rPr>
              <a:t>STR – Year 1 (May 2017 – April 2018) 		– $27,150,403</a:t>
            </a:r>
          </a:p>
          <a:p>
            <a:r>
              <a:rPr lang="en-US" sz="1100" dirty="0">
                <a:solidFill>
                  <a:srgbClr val="115BA4"/>
                </a:solidFill>
              </a:rPr>
              <a:t>STR – Year 2 (May 2018 – April 2019) 		– $27,150,403</a:t>
            </a:r>
          </a:p>
          <a:p>
            <a:r>
              <a:rPr lang="en-US" sz="1100" dirty="0">
                <a:solidFill>
                  <a:srgbClr val="115BA4"/>
                </a:solidFill>
              </a:rPr>
              <a:t>SOR I – Year 1 (September 2018 – September 2019) 	– $76,186,527</a:t>
            </a:r>
          </a:p>
          <a:p>
            <a:r>
              <a:rPr lang="en-US" sz="1100" dirty="0">
                <a:solidFill>
                  <a:srgbClr val="115BA4"/>
                </a:solidFill>
              </a:rPr>
              <a:t>SOR I – Year 2 (September 2019 – September 2020) 	– $50,056,851</a:t>
            </a:r>
          </a:p>
          <a:p>
            <a:r>
              <a:rPr lang="en-US" sz="1100" dirty="0">
                <a:solidFill>
                  <a:srgbClr val="115BA4"/>
                </a:solidFill>
              </a:rPr>
              <a:t>SOR II – Year 1 (September 2020 – September 2021)	– $100,170,437</a:t>
            </a:r>
          </a:p>
          <a:p>
            <a:r>
              <a:rPr lang="en-US" sz="1100" dirty="0">
                <a:solidFill>
                  <a:srgbClr val="115BA4"/>
                </a:solidFill>
              </a:rPr>
              <a:t>SOR II – Year 2 (September 2021 – September 2022) 	– $100,170,437</a:t>
            </a:r>
          </a:p>
          <a:p>
            <a:endParaRPr lang="en-US" sz="1100" dirty="0">
              <a:solidFill>
                <a:srgbClr val="115BA4"/>
              </a:solidFill>
            </a:endParaRPr>
          </a:p>
          <a:p>
            <a:r>
              <a:rPr lang="en-US" sz="1100" dirty="0">
                <a:solidFill>
                  <a:srgbClr val="115BA4"/>
                </a:solidFill>
              </a:rPr>
              <a:t>Examples of Opioid Grant Activities</a:t>
            </a:r>
          </a:p>
          <a:p>
            <a:pPr lvl="1"/>
            <a:r>
              <a:rPr lang="en-US" sz="1100" dirty="0">
                <a:solidFill>
                  <a:srgbClr val="115BA4"/>
                </a:solidFill>
              </a:rPr>
              <a:t>Medication Assisted Treatment (MAT) Services (including Hospital Bridge Programs and Vivitrol Assisted Treatment)</a:t>
            </a:r>
          </a:p>
          <a:p>
            <a:pPr lvl="1"/>
            <a:r>
              <a:rPr lang="en-US" sz="1100" dirty="0">
                <a:solidFill>
                  <a:srgbClr val="115BA4"/>
                </a:solidFill>
              </a:rPr>
              <a:t>American Society of Addiction Medicine’s Continuum Software Licenses</a:t>
            </a:r>
          </a:p>
          <a:p>
            <a:pPr lvl="1"/>
            <a:r>
              <a:rPr lang="en-US" sz="1100" dirty="0">
                <a:solidFill>
                  <a:srgbClr val="115BA4"/>
                </a:solidFill>
              </a:rPr>
              <a:t>MAT, Opioid, and Stimulant Use Disorder Training (Behavioral Health, Courts, Corrections, Jails, Physicians)</a:t>
            </a:r>
          </a:p>
          <a:p>
            <a:pPr lvl="1"/>
            <a:r>
              <a:rPr lang="en-US" sz="1100" dirty="0">
                <a:solidFill>
                  <a:srgbClr val="115BA4"/>
                </a:solidFill>
              </a:rPr>
              <a:t>Harm Reduction Training</a:t>
            </a:r>
          </a:p>
          <a:p>
            <a:pPr lvl="1"/>
            <a:r>
              <a:rPr lang="en-US" sz="1100" dirty="0">
                <a:solidFill>
                  <a:srgbClr val="115BA4"/>
                </a:solidFill>
              </a:rPr>
              <a:t>Primary Prevention Services</a:t>
            </a:r>
          </a:p>
          <a:p>
            <a:pPr lvl="1"/>
            <a:r>
              <a:rPr lang="en-US" sz="1100" dirty="0">
                <a:solidFill>
                  <a:srgbClr val="115BA4"/>
                </a:solidFill>
              </a:rPr>
              <a:t>Recovery Community Organizations / Peer Support</a:t>
            </a:r>
          </a:p>
          <a:p>
            <a:pPr lvl="1"/>
            <a:r>
              <a:rPr lang="en-US" sz="1100" dirty="0">
                <a:solidFill>
                  <a:srgbClr val="115BA4"/>
                </a:solidFill>
              </a:rPr>
              <a:t>Behavioral Health Consultation (BHC)</a:t>
            </a:r>
          </a:p>
          <a:p>
            <a:pPr lvl="1"/>
            <a:r>
              <a:rPr lang="en-US" sz="1100" dirty="0">
                <a:solidFill>
                  <a:srgbClr val="115BA4"/>
                </a:solidFill>
              </a:rPr>
              <a:t>Recovery Oriented Quality Improvement Specialists (ROQIS)</a:t>
            </a:r>
          </a:p>
          <a:p>
            <a:pPr lvl="1"/>
            <a:r>
              <a:rPr lang="en-US" sz="1100" dirty="0">
                <a:solidFill>
                  <a:srgbClr val="115BA4"/>
                </a:solidFill>
              </a:rPr>
              <a:t>Naloxone Distribution</a:t>
            </a:r>
          </a:p>
          <a:p>
            <a:pPr lvl="1"/>
            <a:r>
              <a:rPr lang="en-US" sz="1100" dirty="0">
                <a:solidFill>
                  <a:srgbClr val="115BA4"/>
                </a:solidFill>
              </a:rPr>
              <a:t>Oxford House – Recovery Residences</a:t>
            </a:r>
          </a:p>
          <a:p>
            <a:pPr lvl="1"/>
            <a:r>
              <a:rPr lang="en-US" sz="1100" dirty="0">
                <a:solidFill>
                  <a:srgbClr val="115BA4"/>
                </a:solidFill>
              </a:rPr>
              <a:t>Mobile Buprenorphine Pilot</a:t>
            </a:r>
          </a:p>
          <a:p>
            <a:pPr lvl="1"/>
            <a:r>
              <a:rPr lang="en-US" sz="1100" dirty="0">
                <a:solidFill>
                  <a:srgbClr val="115BA4"/>
                </a:solidFill>
              </a:rPr>
              <a:t>Addiction Training Curricula Development for Medical Schools</a:t>
            </a:r>
          </a:p>
        </p:txBody>
      </p:sp>
      <p:sp>
        <p:nvSpPr>
          <p:cNvPr id="14" name="Slide Number Placeholder 2">
            <a:extLst>
              <a:ext uri="{FF2B5EF4-FFF2-40B4-BE49-F238E27FC236}">
                <a16:creationId xmlns:a16="http://schemas.microsoft.com/office/drawing/2014/main" id="{59F9716D-4869-45C8-9C4D-57E5154BCD46}"/>
              </a:ext>
            </a:extLst>
          </p:cNvPr>
          <p:cNvSpPr txBox="1">
            <a:spLocks/>
          </p:cNvSpPr>
          <p:nvPr/>
        </p:nvSpPr>
        <p:spPr>
          <a:xfrm>
            <a:off x="8710863" y="0"/>
            <a:ext cx="376100" cy="337751"/>
          </a:xfrm>
          <a:prstGeom prst="rect">
            <a:avLst/>
          </a:prstGeom>
        </p:spPr>
        <p:txBody>
          <a:bodyPr vert="horz" anchor="b"/>
          <a:lstStyle>
            <a:defPPr>
              <a:defRPr lang="en-US"/>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fld id="{401CF334-2D5C-4859-84A6-CA7E6E43FAEB}" type="slidenum">
              <a:rPr lang="en-US" sz="1400" smtClean="0">
                <a:solidFill>
                  <a:srgbClr val="002060"/>
                </a:solidFill>
                <a:latin typeface="Calibri"/>
              </a:rPr>
              <a:pPr>
                <a:buClrTx/>
                <a:buFontTx/>
                <a:buNone/>
              </a:pPr>
              <a:t>14</a:t>
            </a:fld>
            <a:endParaRPr lang="en-US" dirty="0">
              <a:solidFill>
                <a:srgbClr val="002060"/>
              </a:solidFill>
              <a:latin typeface="Calibri"/>
            </a:endParaRPr>
          </a:p>
        </p:txBody>
      </p:sp>
    </p:spTree>
    <p:extLst>
      <p:ext uri="{BB962C8B-B14F-4D97-AF65-F5344CB8AC3E}">
        <p14:creationId xmlns:p14="http://schemas.microsoft.com/office/powerpoint/2010/main" val="2205126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B7C92-22EF-4C46-91BA-4875732115A0}"/>
              </a:ext>
            </a:extLst>
          </p:cNvPr>
          <p:cNvSpPr>
            <a:spLocks noGrp="1"/>
          </p:cNvSpPr>
          <p:nvPr>
            <p:ph type="title"/>
          </p:nvPr>
        </p:nvSpPr>
        <p:spPr>
          <a:xfrm>
            <a:off x="795300" y="30778"/>
            <a:ext cx="7553400" cy="572700"/>
          </a:xfrm>
          <a:noFill/>
        </p:spPr>
        <p:txBody>
          <a:bodyPr/>
          <a:lstStyle/>
          <a:p>
            <a:r>
              <a:rPr lang="en-US" dirty="0"/>
              <a:t>Use Across Fiscal Years</a:t>
            </a:r>
          </a:p>
        </p:txBody>
      </p:sp>
      <p:sp>
        <p:nvSpPr>
          <p:cNvPr id="5" name="TextBox 4">
            <a:extLst>
              <a:ext uri="{FF2B5EF4-FFF2-40B4-BE49-F238E27FC236}">
                <a16:creationId xmlns:a16="http://schemas.microsoft.com/office/drawing/2014/main" id="{FB2418D1-6804-4EEA-9D62-11D774A53C37}"/>
              </a:ext>
            </a:extLst>
          </p:cNvPr>
          <p:cNvSpPr txBox="1"/>
          <p:nvPr/>
        </p:nvSpPr>
        <p:spPr>
          <a:xfrm>
            <a:off x="658906" y="4774168"/>
            <a:ext cx="74295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193441"/>
                </a:solidFill>
                <a:effectLst/>
                <a:uLnTx/>
                <a:uFillTx/>
                <a:latin typeface="Arial"/>
                <a:cs typeface="Arial"/>
                <a:sym typeface="Arial"/>
              </a:rPr>
              <a:t>*American Rescue Plan – SFY 23-24 and SFY 24-25 appropriations are for illustrative purposes only.  These amounts are estimates based on half of the remaining federal grant balance being used in each state fiscal year.</a:t>
            </a:r>
          </a:p>
        </p:txBody>
      </p:sp>
      <p:sp>
        <p:nvSpPr>
          <p:cNvPr id="7" name="TextBox 6">
            <a:extLst>
              <a:ext uri="{FF2B5EF4-FFF2-40B4-BE49-F238E27FC236}">
                <a16:creationId xmlns:a16="http://schemas.microsoft.com/office/drawing/2014/main" id="{24B2B560-078D-453E-A607-7C1B4D4B9588}"/>
              </a:ext>
            </a:extLst>
          </p:cNvPr>
          <p:cNvSpPr txBox="1"/>
          <p:nvPr/>
        </p:nvSpPr>
        <p:spPr>
          <a:xfrm>
            <a:off x="658906" y="4416387"/>
            <a:ext cx="74295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193441"/>
                </a:solidFill>
                <a:effectLst/>
                <a:uLnTx/>
                <a:uFillTx/>
                <a:latin typeface="Arial"/>
                <a:cs typeface="Arial"/>
                <a:sym typeface="Arial"/>
              </a:rPr>
              <a:t>*SAPT and CMHS recurring base appropriations are for illustrative purposes only.  Future State Fiscal Year appropriations are based on the Federal Fiscal Year 2021 grant award amount.  </a:t>
            </a:r>
          </a:p>
        </p:txBody>
      </p:sp>
      <p:graphicFrame>
        <p:nvGraphicFramePr>
          <p:cNvPr id="4" name="Table 3">
            <a:extLst>
              <a:ext uri="{FF2B5EF4-FFF2-40B4-BE49-F238E27FC236}">
                <a16:creationId xmlns:a16="http://schemas.microsoft.com/office/drawing/2014/main" id="{43E3AF97-507B-4E46-95F2-BBB7FFD9AC57}"/>
              </a:ext>
            </a:extLst>
          </p:cNvPr>
          <p:cNvGraphicFramePr>
            <a:graphicFrameLocks noGrp="1"/>
          </p:cNvGraphicFramePr>
          <p:nvPr>
            <p:extLst>
              <p:ext uri="{D42A27DB-BD31-4B8C-83A1-F6EECF244321}">
                <p14:modId xmlns:p14="http://schemas.microsoft.com/office/powerpoint/2010/main" val="3955059317"/>
              </p:ext>
            </p:extLst>
          </p:nvPr>
        </p:nvGraphicFramePr>
        <p:xfrm>
          <a:off x="457202" y="505364"/>
          <a:ext cx="8229596" cy="3911023"/>
        </p:xfrm>
        <a:graphic>
          <a:graphicData uri="http://schemas.openxmlformats.org/drawingml/2006/table">
            <a:tbl>
              <a:tblPr/>
              <a:tblGrid>
                <a:gridCol w="961236">
                  <a:extLst>
                    <a:ext uri="{9D8B030D-6E8A-4147-A177-3AD203B41FA5}">
                      <a16:colId xmlns:a16="http://schemas.microsoft.com/office/drawing/2014/main" val="3000974282"/>
                    </a:ext>
                  </a:extLst>
                </a:gridCol>
                <a:gridCol w="363418">
                  <a:extLst>
                    <a:ext uri="{9D8B030D-6E8A-4147-A177-3AD203B41FA5}">
                      <a16:colId xmlns:a16="http://schemas.microsoft.com/office/drawing/2014/main" val="2535567726"/>
                    </a:ext>
                  </a:extLst>
                </a:gridCol>
                <a:gridCol w="363418">
                  <a:extLst>
                    <a:ext uri="{9D8B030D-6E8A-4147-A177-3AD203B41FA5}">
                      <a16:colId xmlns:a16="http://schemas.microsoft.com/office/drawing/2014/main" val="2282636866"/>
                    </a:ext>
                  </a:extLst>
                </a:gridCol>
                <a:gridCol w="363418">
                  <a:extLst>
                    <a:ext uri="{9D8B030D-6E8A-4147-A177-3AD203B41FA5}">
                      <a16:colId xmlns:a16="http://schemas.microsoft.com/office/drawing/2014/main" val="830726399"/>
                    </a:ext>
                  </a:extLst>
                </a:gridCol>
                <a:gridCol w="363418">
                  <a:extLst>
                    <a:ext uri="{9D8B030D-6E8A-4147-A177-3AD203B41FA5}">
                      <a16:colId xmlns:a16="http://schemas.microsoft.com/office/drawing/2014/main" val="2974755643"/>
                    </a:ext>
                  </a:extLst>
                </a:gridCol>
                <a:gridCol w="363418">
                  <a:extLst>
                    <a:ext uri="{9D8B030D-6E8A-4147-A177-3AD203B41FA5}">
                      <a16:colId xmlns:a16="http://schemas.microsoft.com/office/drawing/2014/main" val="3715693506"/>
                    </a:ext>
                  </a:extLst>
                </a:gridCol>
                <a:gridCol w="363418">
                  <a:extLst>
                    <a:ext uri="{9D8B030D-6E8A-4147-A177-3AD203B41FA5}">
                      <a16:colId xmlns:a16="http://schemas.microsoft.com/office/drawing/2014/main" val="1539142819"/>
                    </a:ext>
                  </a:extLst>
                </a:gridCol>
                <a:gridCol w="363418">
                  <a:extLst>
                    <a:ext uri="{9D8B030D-6E8A-4147-A177-3AD203B41FA5}">
                      <a16:colId xmlns:a16="http://schemas.microsoft.com/office/drawing/2014/main" val="3049826606"/>
                    </a:ext>
                  </a:extLst>
                </a:gridCol>
                <a:gridCol w="363418">
                  <a:extLst>
                    <a:ext uri="{9D8B030D-6E8A-4147-A177-3AD203B41FA5}">
                      <a16:colId xmlns:a16="http://schemas.microsoft.com/office/drawing/2014/main" val="3586170861"/>
                    </a:ext>
                  </a:extLst>
                </a:gridCol>
                <a:gridCol w="363418">
                  <a:extLst>
                    <a:ext uri="{9D8B030D-6E8A-4147-A177-3AD203B41FA5}">
                      <a16:colId xmlns:a16="http://schemas.microsoft.com/office/drawing/2014/main" val="1201874086"/>
                    </a:ext>
                  </a:extLst>
                </a:gridCol>
                <a:gridCol w="363418">
                  <a:extLst>
                    <a:ext uri="{9D8B030D-6E8A-4147-A177-3AD203B41FA5}">
                      <a16:colId xmlns:a16="http://schemas.microsoft.com/office/drawing/2014/main" val="3295709826"/>
                    </a:ext>
                  </a:extLst>
                </a:gridCol>
                <a:gridCol w="363418">
                  <a:extLst>
                    <a:ext uri="{9D8B030D-6E8A-4147-A177-3AD203B41FA5}">
                      <a16:colId xmlns:a16="http://schemas.microsoft.com/office/drawing/2014/main" val="394264640"/>
                    </a:ext>
                  </a:extLst>
                </a:gridCol>
                <a:gridCol w="363418">
                  <a:extLst>
                    <a:ext uri="{9D8B030D-6E8A-4147-A177-3AD203B41FA5}">
                      <a16:colId xmlns:a16="http://schemas.microsoft.com/office/drawing/2014/main" val="3351038813"/>
                    </a:ext>
                  </a:extLst>
                </a:gridCol>
                <a:gridCol w="363418">
                  <a:extLst>
                    <a:ext uri="{9D8B030D-6E8A-4147-A177-3AD203B41FA5}">
                      <a16:colId xmlns:a16="http://schemas.microsoft.com/office/drawing/2014/main" val="1393918189"/>
                    </a:ext>
                  </a:extLst>
                </a:gridCol>
                <a:gridCol w="363418">
                  <a:extLst>
                    <a:ext uri="{9D8B030D-6E8A-4147-A177-3AD203B41FA5}">
                      <a16:colId xmlns:a16="http://schemas.microsoft.com/office/drawing/2014/main" val="1982670795"/>
                    </a:ext>
                  </a:extLst>
                </a:gridCol>
                <a:gridCol w="363418">
                  <a:extLst>
                    <a:ext uri="{9D8B030D-6E8A-4147-A177-3AD203B41FA5}">
                      <a16:colId xmlns:a16="http://schemas.microsoft.com/office/drawing/2014/main" val="299726507"/>
                    </a:ext>
                  </a:extLst>
                </a:gridCol>
                <a:gridCol w="363418">
                  <a:extLst>
                    <a:ext uri="{9D8B030D-6E8A-4147-A177-3AD203B41FA5}">
                      <a16:colId xmlns:a16="http://schemas.microsoft.com/office/drawing/2014/main" val="314972978"/>
                    </a:ext>
                  </a:extLst>
                </a:gridCol>
                <a:gridCol w="363418">
                  <a:extLst>
                    <a:ext uri="{9D8B030D-6E8A-4147-A177-3AD203B41FA5}">
                      <a16:colId xmlns:a16="http://schemas.microsoft.com/office/drawing/2014/main" val="1629854041"/>
                    </a:ext>
                  </a:extLst>
                </a:gridCol>
                <a:gridCol w="363418">
                  <a:extLst>
                    <a:ext uri="{9D8B030D-6E8A-4147-A177-3AD203B41FA5}">
                      <a16:colId xmlns:a16="http://schemas.microsoft.com/office/drawing/2014/main" val="2538417502"/>
                    </a:ext>
                  </a:extLst>
                </a:gridCol>
                <a:gridCol w="363418">
                  <a:extLst>
                    <a:ext uri="{9D8B030D-6E8A-4147-A177-3AD203B41FA5}">
                      <a16:colId xmlns:a16="http://schemas.microsoft.com/office/drawing/2014/main" val="2547372535"/>
                    </a:ext>
                  </a:extLst>
                </a:gridCol>
                <a:gridCol w="363418">
                  <a:extLst>
                    <a:ext uri="{9D8B030D-6E8A-4147-A177-3AD203B41FA5}">
                      <a16:colId xmlns:a16="http://schemas.microsoft.com/office/drawing/2014/main" val="3507940102"/>
                    </a:ext>
                  </a:extLst>
                </a:gridCol>
              </a:tblGrid>
              <a:tr h="154093">
                <a:tc>
                  <a:txBody>
                    <a:bodyPr/>
                    <a:lstStyle/>
                    <a:p>
                      <a:pPr algn="ctr" fontAlgn="ctr"/>
                      <a:r>
                        <a:rPr lang="en-US" sz="900" b="0" i="0" u="none" strike="noStrike" dirty="0">
                          <a:solidFill>
                            <a:srgbClr val="000000"/>
                          </a:solidFill>
                          <a:effectLst/>
                          <a:latin typeface="Calibri" panose="020F0502020204030204" pitchFamily="34" charset="0"/>
                        </a:rPr>
                        <a:t>Grant</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4">
                  <a:txBody>
                    <a:bodyPr/>
                    <a:lstStyle/>
                    <a:p>
                      <a:pPr algn="ctr" fontAlgn="ctr"/>
                      <a:r>
                        <a:rPr lang="en-US" sz="900" b="1" i="0" u="none" strike="noStrike" dirty="0">
                          <a:solidFill>
                            <a:srgbClr val="000000"/>
                          </a:solidFill>
                          <a:effectLst/>
                          <a:latin typeface="Calibri" panose="020F0502020204030204" pitchFamily="34" charset="0"/>
                        </a:rPr>
                        <a:t>SFY 20-21</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900" b="1" i="0" u="none" strike="noStrike" dirty="0">
                          <a:solidFill>
                            <a:srgbClr val="000000"/>
                          </a:solidFill>
                          <a:effectLst/>
                          <a:latin typeface="Calibri" panose="020F0502020204030204" pitchFamily="34" charset="0"/>
                        </a:rPr>
                        <a:t>SFY 21-22</a:t>
                      </a:r>
                    </a:p>
                  </a:txBody>
                  <a:tcPr marL="3763" marR="3763" marT="3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900" b="1" i="0" u="none" strike="noStrike" dirty="0">
                          <a:solidFill>
                            <a:srgbClr val="000000"/>
                          </a:solidFill>
                          <a:effectLst/>
                          <a:latin typeface="Calibri" panose="020F0502020204030204" pitchFamily="34" charset="0"/>
                        </a:rPr>
                        <a:t>SFY 22-23</a:t>
                      </a:r>
                    </a:p>
                  </a:txBody>
                  <a:tcPr marL="3763" marR="3763" marT="3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900" b="1" i="0" u="none" strike="noStrike" dirty="0">
                          <a:solidFill>
                            <a:srgbClr val="000000"/>
                          </a:solidFill>
                          <a:effectLst/>
                          <a:latin typeface="Calibri" panose="020F0502020204030204" pitchFamily="34" charset="0"/>
                        </a:rPr>
                        <a:t>SFY 23-24</a:t>
                      </a:r>
                    </a:p>
                  </a:txBody>
                  <a:tcPr marL="3763" marR="3763" marT="3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900" b="1" i="0" u="none" strike="noStrike" dirty="0">
                          <a:solidFill>
                            <a:srgbClr val="000000"/>
                          </a:solidFill>
                          <a:effectLst/>
                          <a:latin typeface="Calibri" panose="020F0502020204030204" pitchFamily="34" charset="0"/>
                        </a:rPr>
                        <a:t>SFY 24-25</a:t>
                      </a:r>
                    </a:p>
                  </a:txBody>
                  <a:tcPr marL="3763" marR="3763" marT="376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9540888"/>
                  </a:ext>
                </a:extLst>
              </a:tr>
              <a:tr h="243637">
                <a:tc>
                  <a:txBody>
                    <a:bodyPr/>
                    <a:lstStyle/>
                    <a:p>
                      <a:pPr algn="ctr" fontAlgn="b"/>
                      <a:r>
                        <a:rPr lang="en-US" sz="1050" b="0" i="0" u="none" strike="noStrike" dirty="0">
                          <a:solidFill>
                            <a:schemeClr val="tx2"/>
                          </a:solidFill>
                          <a:effectLst/>
                          <a:latin typeface="Calibri" panose="020F0502020204030204" pitchFamily="34" charset="0"/>
                        </a:rPr>
                        <a:t>SAPT</a:t>
                      </a:r>
                    </a:p>
                  </a:txBody>
                  <a:tcPr marL="3763" marR="3763" marT="3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ctr"/>
                      <a:r>
                        <a:rPr lang="en-US" sz="1050" b="0" i="0" u="none" strike="noStrike" dirty="0">
                          <a:solidFill>
                            <a:srgbClr val="000000"/>
                          </a:solidFill>
                          <a:effectLst/>
                          <a:latin typeface="Calibri" panose="020F0502020204030204" pitchFamily="34" charset="0"/>
                        </a:rPr>
                        <a:t>$27.8 M</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gridSpan="3">
                  <a:txBody>
                    <a:bodyPr/>
                    <a:lstStyle/>
                    <a:p>
                      <a:pPr algn="ctr" fontAlgn="ctr"/>
                      <a:r>
                        <a:rPr lang="en-US" sz="1050" b="0" i="0" u="none" strike="noStrike" dirty="0">
                          <a:solidFill>
                            <a:srgbClr val="000000"/>
                          </a:solidFill>
                          <a:effectLst/>
                          <a:latin typeface="Calibri" panose="020F0502020204030204" pitchFamily="34" charset="0"/>
                        </a:rPr>
                        <a:t>$83.5 M</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rowSpan="2" hMerge="1">
                  <a:txBody>
                    <a:bodyPr/>
                    <a:lstStyle/>
                    <a:p>
                      <a:endParaRPr lang="en-US"/>
                    </a:p>
                  </a:txBody>
                  <a:tcPr/>
                </a:tc>
                <a:tc rowSpan="2" hMerge="1">
                  <a:txBody>
                    <a:bodyPr/>
                    <a:lstStyle/>
                    <a:p>
                      <a:endParaRPr lang="en-US"/>
                    </a:p>
                  </a:txBody>
                  <a:tcPr/>
                </a:tc>
                <a:tc rowSpan="2">
                  <a:txBody>
                    <a:bodyPr/>
                    <a:lstStyle/>
                    <a:p>
                      <a:pPr algn="ctr" fontAlgn="ctr"/>
                      <a:r>
                        <a:rPr lang="en-US" sz="1050" b="0" i="0" u="none" strike="noStrike" dirty="0">
                          <a:solidFill>
                            <a:srgbClr val="000000"/>
                          </a:solidFill>
                          <a:effectLst/>
                          <a:latin typeface="Calibri" panose="020F0502020204030204" pitchFamily="34" charset="0"/>
                        </a:rPr>
                        <a:t>$27.8 M </a:t>
                      </a:r>
                    </a:p>
                  </a:txBody>
                  <a:tcPr marL="3763" marR="3763" marT="376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rowSpan="2" gridSpan="3">
                  <a:txBody>
                    <a:bodyPr/>
                    <a:lstStyle/>
                    <a:p>
                      <a:pPr algn="ctr" fontAlgn="ctr"/>
                      <a:r>
                        <a:rPr lang="en-US" sz="1050" b="0" i="0" u="none" strike="noStrike" dirty="0">
                          <a:solidFill>
                            <a:srgbClr val="000000"/>
                          </a:solidFill>
                          <a:effectLst/>
                          <a:latin typeface="Calibri" panose="020F0502020204030204" pitchFamily="34" charset="0"/>
                        </a:rPr>
                        <a:t>$83.5 M</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hMerge="1">
                  <a:txBody>
                    <a:bodyPr/>
                    <a:lstStyle/>
                    <a:p>
                      <a:endParaRPr lang="en-US"/>
                    </a:p>
                  </a:txBody>
                  <a:tcPr/>
                </a:tc>
                <a:tc rowSpan="2" hMerge="1">
                  <a:txBody>
                    <a:bodyPr/>
                    <a:lstStyle/>
                    <a:p>
                      <a:endParaRPr lang="en-US"/>
                    </a:p>
                  </a:txBody>
                  <a:tcPr/>
                </a:tc>
                <a:tc rowSpan="2">
                  <a:txBody>
                    <a:bodyPr/>
                    <a:lstStyle/>
                    <a:p>
                      <a:pPr algn="ctr" fontAlgn="ctr"/>
                      <a:r>
                        <a:rPr lang="en-US" sz="1050" b="0" i="0" u="none" strike="noStrike" dirty="0">
                          <a:solidFill>
                            <a:srgbClr val="000000"/>
                          </a:solidFill>
                          <a:effectLst/>
                          <a:latin typeface="Calibri" panose="020F0502020204030204" pitchFamily="34" charset="0"/>
                        </a:rPr>
                        <a:t>$27.8 M </a:t>
                      </a:r>
                    </a:p>
                  </a:txBody>
                  <a:tcPr marL="3763" marR="3763" marT="376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gridSpan="3">
                  <a:txBody>
                    <a:bodyPr/>
                    <a:lstStyle/>
                    <a:p>
                      <a:pPr algn="ctr" fontAlgn="ctr"/>
                      <a:r>
                        <a:rPr lang="en-US" sz="1050" b="0" i="0" u="none" strike="noStrike" dirty="0">
                          <a:solidFill>
                            <a:srgbClr val="000000"/>
                          </a:solidFill>
                          <a:effectLst/>
                          <a:latin typeface="Calibri" panose="020F0502020204030204" pitchFamily="34" charset="0"/>
                        </a:rPr>
                        <a:t>$83.5 M</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rowSpan="2" hMerge="1">
                  <a:txBody>
                    <a:bodyPr/>
                    <a:lstStyle/>
                    <a:p>
                      <a:endParaRPr lang="en-US"/>
                    </a:p>
                  </a:txBody>
                  <a:tcPr/>
                </a:tc>
                <a:tc rowSpan="2" hMerge="1">
                  <a:txBody>
                    <a:bodyPr/>
                    <a:lstStyle/>
                    <a:p>
                      <a:endParaRPr lang="en-US"/>
                    </a:p>
                  </a:txBody>
                  <a:tcPr/>
                </a:tc>
                <a:tc rowSpan="2">
                  <a:txBody>
                    <a:bodyPr/>
                    <a:lstStyle/>
                    <a:p>
                      <a:pPr algn="ctr" fontAlgn="ctr"/>
                      <a:r>
                        <a:rPr lang="en-US" sz="1050" b="0" i="0" u="none" strike="noStrike" dirty="0">
                          <a:solidFill>
                            <a:srgbClr val="000000"/>
                          </a:solidFill>
                          <a:effectLst/>
                          <a:latin typeface="Calibri" panose="020F0502020204030204" pitchFamily="34" charset="0"/>
                        </a:rPr>
                        <a:t>$27.8 M </a:t>
                      </a:r>
                    </a:p>
                  </a:txBody>
                  <a:tcPr marL="3763" marR="3763" marT="376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rowSpan="2" gridSpan="3">
                  <a:txBody>
                    <a:bodyPr/>
                    <a:lstStyle/>
                    <a:p>
                      <a:pPr algn="ctr" fontAlgn="ctr"/>
                      <a:r>
                        <a:rPr lang="en-US" sz="1050" b="0" i="0" u="none" strike="noStrike" dirty="0">
                          <a:solidFill>
                            <a:srgbClr val="000000"/>
                          </a:solidFill>
                          <a:effectLst/>
                          <a:latin typeface="Calibri" panose="020F0502020204030204" pitchFamily="34" charset="0"/>
                        </a:rPr>
                        <a:t>$83.5 M </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hMerge="1">
                  <a:txBody>
                    <a:bodyPr/>
                    <a:lstStyle/>
                    <a:p>
                      <a:endParaRPr lang="en-US"/>
                    </a:p>
                  </a:txBody>
                  <a:tcPr/>
                </a:tc>
                <a:tc rowSpan="2" hMerge="1">
                  <a:txBody>
                    <a:bodyPr/>
                    <a:lstStyle/>
                    <a:p>
                      <a:endParaRPr lang="en-US"/>
                    </a:p>
                  </a:txBody>
                  <a:tcPr/>
                </a:tc>
                <a:tc rowSpan="2">
                  <a:txBody>
                    <a:bodyPr/>
                    <a:lstStyle/>
                    <a:p>
                      <a:pPr algn="ctr" fontAlgn="ctr"/>
                      <a:r>
                        <a:rPr lang="en-US" sz="1050" b="0" i="0" u="none" strike="noStrike" dirty="0">
                          <a:solidFill>
                            <a:srgbClr val="000000"/>
                          </a:solidFill>
                          <a:effectLst/>
                          <a:latin typeface="Calibri" panose="020F0502020204030204" pitchFamily="34" charset="0"/>
                        </a:rPr>
                        <a:t>$27.8 M</a:t>
                      </a:r>
                    </a:p>
                  </a:txBody>
                  <a:tcPr marL="3763" marR="3763" marT="376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gridSpan="3">
                  <a:txBody>
                    <a:bodyPr/>
                    <a:lstStyle/>
                    <a:p>
                      <a:pPr algn="ctr" fontAlgn="ctr"/>
                      <a:r>
                        <a:rPr lang="en-US" sz="1050" b="0" i="0" u="none" strike="noStrike" dirty="0">
                          <a:solidFill>
                            <a:srgbClr val="000000"/>
                          </a:solidFill>
                          <a:effectLst/>
                          <a:latin typeface="Calibri" panose="020F0502020204030204" pitchFamily="34" charset="0"/>
                        </a:rPr>
                        <a:t>$83.5 M</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2113218360"/>
                  </a:ext>
                </a:extLst>
              </a:tr>
              <a:tr h="243637">
                <a:tc>
                  <a:txBody>
                    <a:bodyPr/>
                    <a:lstStyle/>
                    <a:p>
                      <a:pPr algn="ctr" fontAlgn="ctr"/>
                      <a:r>
                        <a:rPr lang="en-US" sz="1050" b="0" i="0" u="none" strike="noStrike" dirty="0">
                          <a:solidFill>
                            <a:schemeClr val="tx2"/>
                          </a:solidFill>
                          <a:effectLst/>
                          <a:latin typeface="Calibri" panose="020F0502020204030204" pitchFamily="34" charset="0"/>
                        </a:rPr>
                        <a:t>Recurring Base</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075227412"/>
                  </a:ext>
                </a:extLst>
              </a:tr>
              <a:tr h="243637">
                <a:tc>
                  <a:txBody>
                    <a:bodyPr/>
                    <a:lstStyle/>
                    <a:p>
                      <a:pPr algn="ctr" fontAlgn="b"/>
                      <a:r>
                        <a:rPr lang="en-US" sz="1050" b="0" i="0" u="none" strike="noStrike" dirty="0">
                          <a:solidFill>
                            <a:schemeClr val="tx2"/>
                          </a:solidFill>
                          <a:effectLst/>
                          <a:latin typeface="Calibri" panose="020F0502020204030204" pitchFamily="34" charset="0"/>
                        </a:rPr>
                        <a:t>CMHS</a:t>
                      </a:r>
                    </a:p>
                  </a:txBody>
                  <a:tcPr marL="3763" marR="3763" marT="3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ctr"/>
                      <a:r>
                        <a:rPr lang="en-US" sz="1050" b="0" i="0" u="none" strike="noStrike" dirty="0">
                          <a:solidFill>
                            <a:srgbClr val="000000"/>
                          </a:solidFill>
                          <a:effectLst/>
                          <a:latin typeface="Calibri" panose="020F0502020204030204" pitchFamily="34" charset="0"/>
                        </a:rPr>
                        <a:t>$11.9 M</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gridSpan="3">
                  <a:txBody>
                    <a:bodyPr/>
                    <a:lstStyle/>
                    <a:p>
                      <a:pPr algn="ctr" fontAlgn="ctr"/>
                      <a:r>
                        <a:rPr lang="en-US" sz="1050" b="0" i="0" u="none" strike="noStrike" dirty="0">
                          <a:solidFill>
                            <a:srgbClr val="000000"/>
                          </a:solidFill>
                          <a:effectLst/>
                          <a:latin typeface="Calibri" panose="020F0502020204030204" pitchFamily="34" charset="0"/>
                        </a:rPr>
                        <a:t>$35.8 M</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rowSpan="2" hMerge="1">
                  <a:txBody>
                    <a:bodyPr/>
                    <a:lstStyle/>
                    <a:p>
                      <a:endParaRPr lang="en-US"/>
                    </a:p>
                  </a:txBody>
                  <a:tcPr/>
                </a:tc>
                <a:tc rowSpan="2" hMerge="1">
                  <a:txBody>
                    <a:bodyPr/>
                    <a:lstStyle/>
                    <a:p>
                      <a:endParaRPr lang="en-US"/>
                    </a:p>
                  </a:txBody>
                  <a:tcPr/>
                </a:tc>
                <a:tc rowSpan="2">
                  <a:txBody>
                    <a:bodyPr/>
                    <a:lstStyle/>
                    <a:p>
                      <a:pPr algn="ctr" fontAlgn="ctr"/>
                      <a:r>
                        <a:rPr lang="en-US" sz="1050" b="0" i="0" u="none" strike="noStrike" dirty="0">
                          <a:solidFill>
                            <a:srgbClr val="000000"/>
                          </a:solidFill>
                          <a:effectLst/>
                          <a:latin typeface="Calibri" panose="020F0502020204030204" pitchFamily="34" charset="0"/>
                        </a:rPr>
                        <a:t>$11.9 M</a:t>
                      </a:r>
                    </a:p>
                  </a:txBody>
                  <a:tcPr marL="3763" marR="3763" marT="376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rowSpan="2" gridSpan="3">
                  <a:txBody>
                    <a:bodyPr/>
                    <a:lstStyle/>
                    <a:p>
                      <a:pPr algn="ctr" fontAlgn="ctr"/>
                      <a:r>
                        <a:rPr lang="en-US" sz="1050" b="0" i="0" u="none" strike="noStrike" dirty="0">
                          <a:solidFill>
                            <a:srgbClr val="000000"/>
                          </a:solidFill>
                          <a:effectLst/>
                          <a:latin typeface="Calibri" panose="020F0502020204030204" pitchFamily="34" charset="0"/>
                        </a:rPr>
                        <a:t>$35.8 M</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hMerge="1">
                  <a:txBody>
                    <a:bodyPr/>
                    <a:lstStyle/>
                    <a:p>
                      <a:endParaRPr lang="en-US"/>
                    </a:p>
                  </a:txBody>
                  <a:tcPr/>
                </a:tc>
                <a:tc rowSpan="2" hMerge="1">
                  <a:txBody>
                    <a:bodyPr/>
                    <a:lstStyle/>
                    <a:p>
                      <a:endParaRPr lang="en-US"/>
                    </a:p>
                  </a:txBody>
                  <a:tcPr/>
                </a:tc>
                <a:tc rowSpan="2">
                  <a:txBody>
                    <a:bodyPr/>
                    <a:lstStyle/>
                    <a:p>
                      <a:pPr algn="ctr" fontAlgn="ctr"/>
                      <a:r>
                        <a:rPr lang="en-US" sz="1050" b="0" i="0" u="none" strike="noStrike" dirty="0">
                          <a:solidFill>
                            <a:srgbClr val="000000"/>
                          </a:solidFill>
                          <a:effectLst/>
                          <a:latin typeface="Calibri" panose="020F0502020204030204" pitchFamily="34" charset="0"/>
                        </a:rPr>
                        <a:t>$11.9 M</a:t>
                      </a:r>
                    </a:p>
                  </a:txBody>
                  <a:tcPr marL="3763" marR="3763" marT="376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gridSpan="3">
                  <a:txBody>
                    <a:bodyPr/>
                    <a:lstStyle/>
                    <a:p>
                      <a:pPr algn="ctr" fontAlgn="ctr"/>
                      <a:r>
                        <a:rPr lang="en-US" sz="1050" b="0" i="0" u="none" strike="noStrike" dirty="0">
                          <a:solidFill>
                            <a:srgbClr val="000000"/>
                          </a:solidFill>
                          <a:effectLst/>
                          <a:latin typeface="Calibri" panose="020F0502020204030204" pitchFamily="34" charset="0"/>
                        </a:rPr>
                        <a:t>$35.8 M</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rowSpan="2" hMerge="1">
                  <a:txBody>
                    <a:bodyPr/>
                    <a:lstStyle/>
                    <a:p>
                      <a:endParaRPr lang="en-US"/>
                    </a:p>
                  </a:txBody>
                  <a:tcPr/>
                </a:tc>
                <a:tc rowSpan="2" hMerge="1">
                  <a:txBody>
                    <a:bodyPr/>
                    <a:lstStyle/>
                    <a:p>
                      <a:endParaRPr lang="en-US"/>
                    </a:p>
                  </a:txBody>
                  <a:tcPr/>
                </a:tc>
                <a:tc rowSpan="2">
                  <a:txBody>
                    <a:bodyPr/>
                    <a:lstStyle/>
                    <a:p>
                      <a:pPr algn="ctr" fontAlgn="ctr"/>
                      <a:r>
                        <a:rPr lang="en-US" sz="1050" b="0" i="0" u="none" strike="noStrike" dirty="0">
                          <a:solidFill>
                            <a:srgbClr val="000000"/>
                          </a:solidFill>
                          <a:effectLst/>
                          <a:latin typeface="Calibri" panose="020F0502020204030204" pitchFamily="34" charset="0"/>
                        </a:rPr>
                        <a:t>$11.9 M</a:t>
                      </a:r>
                    </a:p>
                  </a:txBody>
                  <a:tcPr marL="3763" marR="3763" marT="376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rowSpan="2" gridSpan="3">
                  <a:txBody>
                    <a:bodyPr/>
                    <a:lstStyle/>
                    <a:p>
                      <a:pPr algn="ctr" fontAlgn="ctr"/>
                      <a:r>
                        <a:rPr lang="en-US" sz="1050" b="0" i="0" u="none" strike="noStrike" dirty="0">
                          <a:solidFill>
                            <a:srgbClr val="000000"/>
                          </a:solidFill>
                          <a:effectLst/>
                          <a:latin typeface="Calibri" panose="020F0502020204030204" pitchFamily="34" charset="0"/>
                        </a:rPr>
                        <a:t>$35.8 M</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hMerge="1">
                  <a:txBody>
                    <a:bodyPr/>
                    <a:lstStyle/>
                    <a:p>
                      <a:endParaRPr lang="en-US"/>
                    </a:p>
                  </a:txBody>
                  <a:tcPr/>
                </a:tc>
                <a:tc rowSpan="2" hMerge="1">
                  <a:txBody>
                    <a:bodyPr/>
                    <a:lstStyle/>
                    <a:p>
                      <a:endParaRPr lang="en-US"/>
                    </a:p>
                  </a:txBody>
                  <a:tcPr/>
                </a:tc>
                <a:tc rowSpan="2">
                  <a:txBody>
                    <a:bodyPr/>
                    <a:lstStyle/>
                    <a:p>
                      <a:pPr algn="ctr" fontAlgn="ctr"/>
                      <a:r>
                        <a:rPr lang="en-US" sz="1050" b="0" i="0" u="none" strike="noStrike" dirty="0">
                          <a:solidFill>
                            <a:srgbClr val="000000"/>
                          </a:solidFill>
                          <a:effectLst/>
                          <a:latin typeface="Calibri" panose="020F0502020204030204" pitchFamily="34" charset="0"/>
                        </a:rPr>
                        <a:t>$11.9 M</a:t>
                      </a:r>
                    </a:p>
                  </a:txBody>
                  <a:tcPr marL="3763" marR="3763" marT="376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gridSpan="3">
                  <a:txBody>
                    <a:bodyPr/>
                    <a:lstStyle/>
                    <a:p>
                      <a:pPr algn="ctr" fontAlgn="ctr"/>
                      <a:r>
                        <a:rPr lang="en-US" sz="1050" b="0" i="0" u="none" strike="noStrike" dirty="0">
                          <a:solidFill>
                            <a:srgbClr val="000000"/>
                          </a:solidFill>
                          <a:effectLst/>
                          <a:latin typeface="Calibri" panose="020F0502020204030204" pitchFamily="34" charset="0"/>
                        </a:rPr>
                        <a:t>$35.8 M</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3466229718"/>
                  </a:ext>
                </a:extLst>
              </a:tr>
              <a:tr h="243637">
                <a:tc>
                  <a:txBody>
                    <a:bodyPr/>
                    <a:lstStyle/>
                    <a:p>
                      <a:pPr algn="ctr" fontAlgn="ctr"/>
                      <a:r>
                        <a:rPr lang="en-US" sz="1050" b="0" i="0" u="none" strike="noStrike" dirty="0">
                          <a:solidFill>
                            <a:schemeClr val="tx2"/>
                          </a:solidFill>
                          <a:effectLst/>
                          <a:latin typeface="Calibri" panose="020F0502020204030204" pitchFamily="34" charset="0"/>
                        </a:rPr>
                        <a:t>Recurring Base</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84693232"/>
                  </a:ext>
                </a:extLst>
              </a:tr>
              <a:tr h="243637">
                <a:tc>
                  <a:txBody>
                    <a:bodyPr/>
                    <a:lstStyle/>
                    <a:p>
                      <a:pPr algn="ctr" fontAlgn="b"/>
                      <a:r>
                        <a:rPr lang="en-US" sz="1050" b="0" i="0" u="none" strike="noStrike" dirty="0">
                          <a:solidFill>
                            <a:schemeClr val="tx2"/>
                          </a:solidFill>
                          <a:effectLst/>
                          <a:latin typeface="Calibri" panose="020F0502020204030204" pitchFamily="34" charset="0"/>
                        </a:rPr>
                        <a:t>Opioid</a:t>
                      </a:r>
                    </a:p>
                  </a:txBody>
                  <a:tcPr marL="3763" marR="3763" marT="3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ctr"/>
                      <a:r>
                        <a:rPr lang="en-US" sz="1050" b="0" i="0" u="none" strike="noStrike" dirty="0">
                          <a:solidFill>
                            <a:srgbClr val="000000"/>
                          </a:solidFill>
                          <a:effectLst/>
                          <a:latin typeface="Calibri" panose="020F0502020204030204" pitchFamily="34" charset="0"/>
                        </a:rPr>
                        <a:t>$12.5 M</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gridSpan="3">
                  <a:txBody>
                    <a:bodyPr/>
                    <a:lstStyle/>
                    <a:p>
                      <a:pPr algn="ctr" fontAlgn="ctr"/>
                      <a:r>
                        <a:rPr lang="en-US" sz="1050" b="0" i="0" u="none" strike="noStrike" dirty="0">
                          <a:solidFill>
                            <a:srgbClr val="000000"/>
                          </a:solidFill>
                          <a:effectLst/>
                          <a:latin typeface="Calibri" panose="020F0502020204030204" pitchFamily="34" charset="0"/>
                        </a:rPr>
                        <a:t>$75.2 M</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rowSpan="2" hMerge="1">
                  <a:txBody>
                    <a:bodyPr/>
                    <a:lstStyle/>
                    <a:p>
                      <a:endParaRPr lang="en-US"/>
                    </a:p>
                  </a:txBody>
                  <a:tcPr/>
                </a:tc>
                <a:tc rowSpan="2" hMerge="1">
                  <a:txBody>
                    <a:bodyPr/>
                    <a:lstStyle/>
                    <a:p>
                      <a:endParaRPr lang="en-US"/>
                    </a:p>
                  </a:txBody>
                  <a:tcPr/>
                </a:tc>
                <a:tc rowSpan="2">
                  <a:txBody>
                    <a:bodyPr/>
                    <a:lstStyle/>
                    <a:p>
                      <a:pPr algn="ctr" fontAlgn="ctr"/>
                      <a:r>
                        <a:rPr lang="en-US" sz="1050" b="0" i="0" u="none" strike="noStrike" dirty="0">
                          <a:solidFill>
                            <a:srgbClr val="000000"/>
                          </a:solidFill>
                          <a:effectLst/>
                          <a:latin typeface="Calibri" panose="020F0502020204030204" pitchFamily="34" charset="0"/>
                        </a:rPr>
                        <a:t>$25.0 M</a:t>
                      </a:r>
                    </a:p>
                  </a:txBody>
                  <a:tcPr marL="3763" marR="3763" marT="376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rowSpan="2" gridSpan="3">
                  <a:txBody>
                    <a:bodyPr/>
                    <a:lstStyle/>
                    <a:p>
                      <a:pPr algn="ctr" fontAlgn="ctr"/>
                      <a:r>
                        <a:rPr lang="en-US" sz="1050" b="0" i="0" u="none" strike="noStrike" dirty="0">
                          <a:solidFill>
                            <a:srgbClr val="000000"/>
                          </a:solidFill>
                          <a:effectLst/>
                          <a:latin typeface="Calibri" panose="020F0502020204030204" pitchFamily="34" charset="0"/>
                        </a:rPr>
                        <a:t>$75.2 M</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hMerge="1">
                  <a:txBody>
                    <a:bodyPr/>
                    <a:lstStyle/>
                    <a:p>
                      <a:endParaRPr lang="en-US"/>
                    </a:p>
                  </a:txBody>
                  <a:tcPr/>
                </a:tc>
                <a:tc rowSpan="2" hMerge="1">
                  <a:txBody>
                    <a:bodyPr/>
                    <a:lstStyle/>
                    <a:p>
                      <a:endParaRPr lang="en-US"/>
                    </a:p>
                  </a:txBody>
                  <a:tcPr/>
                </a:tc>
                <a:tc rowSpan="2">
                  <a:txBody>
                    <a:bodyPr/>
                    <a:lstStyle/>
                    <a:p>
                      <a:pPr algn="ctr" fontAlgn="ctr"/>
                      <a:r>
                        <a:rPr lang="en-US" sz="1050" b="0" i="0" u="none" strike="noStrike" dirty="0">
                          <a:solidFill>
                            <a:srgbClr val="000000"/>
                          </a:solidFill>
                          <a:effectLst/>
                          <a:latin typeface="Calibri" panose="020F0502020204030204" pitchFamily="34" charset="0"/>
                        </a:rPr>
                        <a:t>$25.0 M</a:t>
                      </a:r>
                    </a:p>
                  </a:txBody>
                  <a:tcPr marL="3763" marR="3763" marT="376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panose="020F0502020204030204" pitchFamily="34" charset="0"/>
                        </a:rPr>
                        <a:t> </a:t>
                      </a:r>
                    </a:p>
                  </a:txBody>
                  <a:tcPr marL="3763" marR="3763" marT="376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27246292"/>
                  </a:ext>
                </a:extLst>
              </a:tr>
              <a:tr h="243637">
                <a:tc>
                  <a:txBody>
                    <a:bodyPr/>
                    <a:lstStyle/>
                    <a:p>
                      <a:pPr algn="ctr" fontAlgn="ctr"/>
                      <a:r>
                        <a:rPr lang="en-US" sz="1050" b="0" i="0" u="none" strike="noStrike" dirty="0">
                          <a:solidFill>
                            <a:schemeClr val="tx2"/>
                          </a:solidFill>
                          <a:effectLst/>
                          <a:latin typeface="Calibri" panose="020F0502020204030204" pitchFamily="34" charset="0"/>
                        </a:rPr>
                        <a:t>09/30/21 – 09/29/22</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panose="020F0502020204030204" pitchFamily="34" charset="0"/>
                        </a:rPr>
                        <a:t> </a:t>
                      </a:r>
                    </a:p>
                  </a:txBody>
                  <a:tcPr marL="3763" marR="3763" marT="376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657828"/>
                  </a:ext>
                </a:extLst>
              </a:tr>
              <a:tr h="243637">
                <a:tc>
                  <a:txBody>
                    <a:bodyPr/>
                    <a:lstStyle/>
                    <a:p>
                      <a:pPr algn="ctr" fontAlgn="b"/>
                      <a:r>
                        <a:rPr lang="en-US" sz="1050" b="0" i="0" u="none" strike="noStrike" dirty="0">
                          <a:solidFill>
                            <a:schemeClr val="tx2"/>
                          </a:solidFill>
                          <a:effectLst/>
                          <a:latin typeface="Calibri" panose="020F0502020204030204" pitchFamily="34" charset="0"/>
                        </a:rPr>
                        <a:t>CARES</a:t>
                      </a:r>
                    </a:p>
                  </a:txBody>
                  <a:tcPr marL="3763" marR="3763" marT="3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w="6350" cap="flat" cmpd="sng" algn="ctr">
                      <a:solidFill>
                        <a:srgbClr val="000000"/>
                      </a:solidFill>
                      <a:prstDash val="solid"/>
                      <a:round/>
                      <a:headEnd type="none" w="med" len="med"/>
                      <a:tailEnd type="none" w="med" len="med"/>
                    </a:lnT>
                    <a:lnB>
                      <a:noFill/>
                    </a:lnB>
                  </a:tcPr>
                </a:tc>
                <a:tc rowSpan="2" gridSpan="2">
                  <a:txBody>
                    <a:bodyPr/>
                    <a:lstStyle/>
                    <a:p>
                      <a:pPr algn="ctr" fontAlgn="ctr"/>
                      <a:r>
                        <a:rPr lang="en-US" sz="1050" b="0" i="0" u="none" strike="noStrike" dirty="0">
                          <a:solidFill>
                            <a:srgbClr val="000000"/>
                          </a:solidFill>
                          <a:effectLst/>
                          <a:latin typeface="Calibri" panose="020F0502020204030204" pitchFamily="34" charset="0"/>
                        </a:rPr>
                        <a:t>$18.6 M</a:t>
                      </a:r>
                    </a:p>
                  </a:txBody>
                  <a:tcPr marL="3763" marR="3763" marT="376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rowSpan="2" hMerge="1">
                  <a:txBody>
                    <a:bodyPr/>
                    <a:lstStyle/>
                    <a:p>
                      <a:endParaRPr lang="en-US"/>
                    </a:p>
                  </a:txBody>
                  <a:tcPr/>
                </a:tc>
                <a:tc rowSpan="2" gridSpan="2">
                  <a:txBody>
                    <a:bodyPr/>
                    <a:lstStyle/>
                    <a:p>
                      <a:pPr algn="ctr" fontAlgn="ctr"/>
                      <a:r>
                        <a:rPr lang="en-US" sz="1050" b="0" i="0" u="none" strike="noStrike" dirty="0">
                          <a:solidFill>
                            <a:srgbClr val="000000"/>
                          </a:solidFill>
                          <a:effectLst/>
                          <a:latin typeface="Calibri" panose="020F0502020204030204" pitchFamily="34" charset="0"/>
                        </a:rPr>
                        <a:t>$1.9 M</a:t>
                      </a:r>
                    </a:p>
                  </a:txBody>
                  <a:tcPr marL="3763" marR="3763" marT="376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rowSpan="2" hMerge="1">
                  <a:txBody>
                    <a:bodyPr/>
                    <a:lstStyle/>
                    <a:p>
                      <a:endParaRPr lang="en-US"/>
                    </a:p>
                  </a:txBody>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panose="020F0502020204030204" pitchFamily="34" charset="0"/>
                        </a:rPr>
                        <a:t> </a:t>
                      </a:r>
                    </a:p>
                  </a:txBody>
                  <a:tcPr marL="3763" marR="3763" marT="376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79417465"/>
                  </a:ext>
                </a:extLst>
              </a:tr>
              <a:tr h="243637">
                <a:tc>
                  <a:txBody>
                    <a:bodyPr/>
                    <a:lstStyle/>
                    <a:p>
                      <a:pPr algn="ctr" fontAlgn="ctr"/>
                      <a:r>
                        <a:rPr lang="en-US" sz="1050" b="0" i="0" u="none" strike="noStrike" dirty="0">
                          <a:solidFill>
                            <a:schemeClr val="tx2"/>
                          </a:solidFill>
                          <a:effectLst/>
                          <a:latin typeface="Calibri" panose="020F0502020204030204" pitchFamily="34" charset="0"/>
                        </a:rPr>
                        <a:t>12/11/20 - 12/31/21</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a:noFill/>
                    </a:lnT>
                    <a:lnB w="635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panose="020F0502020204030204" pitchFamily="34" charset="0"/>
                        </a:rPr>
                        <a:t> </a:t>
                      </a:r>
                    </a:p>
                  </a:txBody>
                  <a:tcPr marL="3763" marR="3763" marT="376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6887072"/>
                  </a:ext>
                </a:extLst>
              </a:tr>
              <a:tr h="243637">
                <a:tc>
                  <a:txBody>
                    <a:bodyPr/>
                    <a:lstStyle/>
                    <a:p>
                      <a:pPr algn="ctr" fontAlgn="b"/>
                      <a:r>
                        <a:rPr lang="en-US" sz="1050" b="0" i="0" u="none" strike="noStrike" dirty="0">
                          <a:solidFill>
                            <a:schemeClr val="tx2"/>
                          </a:solidFill>
                          <a:effectLst/>
                          <a:latin typeface="Calibri" panose="020F0502020204030204" pitchFamily="34" charset="0"/>
                        </a:rPr>
                        <a:t>COVID Relief</a:t>
                      </a:r>
                    </a:p>
                  </a:txBody>
                  <a:tcPr marL="3763" marR="3763" marT="3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gridSpan="4">
                  <a:txBody>
                    <a:bodyPr/>
                    <a:lstStyle/>
                    <a:p>
                      <a:pPr algn="ctr" fontAlgn="ctr"/>
                      <a:r>
                        <a:rPr lang="en-US" sz="1050" b="0" i="0" u="none" strike="noStrike" dirty="0">
                          <a:solidFill>
                            <a:srgbClr val="000000"/>
                          </a:solidFill>
                          <a:effectLst/>
                          <a:latin typeface="Calibri" panose="020F0502020204030204" pitchFamily="34" charset="0"/>
                        </a:rPr>
                        <a:t>$108.7 M</a:t>
                      </a:r>
                    </a:p>
                  </a:txBody>
                  <a:tcPr marL="3763" marR="3763" marT="3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3">
                  <a:txBody>
                    <a:bodyPr/>
                    <a:lstStyle/>
                    <a:p>
                      <a:pPr algn="ctr" fontAlgn="ctr"/>
                      <a:r>
                        <a:rPr lang="en-US" sz="1050" b="0" i="0" u="none" strike="noStrike" dirty="0">
                          <a:solidFill>
                            <a:srgbClr val="000000"/>
                          </a:solidFill>
                          <a:effectLst/>
                          <a:latin typeface="Calibri" panose="020F0502020204030204" pitchFamily="34" charset="0"/>
                        </a:rPr>
                        <a:t>$50.6 M</a:t>
                      </a:r>
                    </a:p>
                  </a:txBody>
                  <a:tcPr marL="3763" marR="3763" marT="376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9BC2E6"/>
                    </a:solidFill>
                  </a:tcPr>
                </a:tc>
                <a:tc rowSpan="2" hMerge="1">
                  <a:txBody>
                    <a:bodyPr/>
                    <a:lstStyle/>
                    <a:p>
                      <a:endParaRPr lang="en-US"/>
                    </a:p>
                  </a:txBody>
                  <a:tcPr/>
                </a:tc>
                <a:tc rowSpan="2" hMerge="1">
                  <a:txBody>
                    <a:bodyPr/>
                    <a:lstStyle/>
                    <a:p>
                      <a:endParaRPr lang="en-US"/>
                    </a:p>
                  </a:txBody>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panose="020F0502020204030204" pitchFamily="34" charset="0"/>
                        </a:rPr>
                        <a:t> </a:t>
                      </a:r>
                    </a:p>
                  </a:txBody>
                  <a:tcPr marL="3763" marR="3763" marT="376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78745356"/>
                  </a:ext>
                </a:extLst>
              </a:tr>
              <a:tr h="243637">
                <a:tc>
                  <a:txBody>
                    <a:bodyPr/>
                    <a:lstStyle/>
                    <a:p>
                      <a:pPr algn="ctr" fontAlgn="ctr"/>
                      <a:r>
                        <a:rPr lang="en-US" sz="1050" b="0" i="0" u="none" strike="noStrike" dirty="0">
                          <a:solidFill>
                            <a:schemeClr val="tx2"/>
                          </a:solidFill>
                          <a:effectLst/>
                          <a:latin typeface="Calibri" panose="020F0502020204030204" pitchFamily="34" charset="0"/>
                        </a:rPr>
                        <a:t>07/01/21 - 03/14/23</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a:noFill/>
                    </a:lnL>
                    <a:lnR>
                      <a:noFill/>
                    </a:lnR>
                    <a:lnT>
                      <a:noFill/>
                    </a:lnT>
                    <a:lnB>
                      <a:noFill/>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a:noFill/>
                    </a:lnL>
                    <a:lnR>
                      <a:noFill/>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w="6350" cap="flat" cmpd="sng" algn="ctr">
                      <a:solidFill>
                        <a:srgbClr val="000000"/>
                      </a:solidFill>
                      <a:prstDash val="dot"/>
                      <a:round/>
                      <a:headEnd type="none" w="med" len="med"/>
                      <a:tailEnd type="none" w="med" len="med"/>
                    </a:lnR>
                    <a:lnT>
                      <a:noFill/>
                    </a:lnT>
                    <a:lnB>
                      <a:noFill/>
                    </a:lnB>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a:noFill/>
                    </a:lnL>
                    <a:lnR>
                      <a:noFill/>
                    </a:lnR>
                    <a:lnT>
                      <a:noFill/>
                    </a:lnT>
                    <a:lnB>
                      <a:noFill/>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a:noFill/>
                    </a:lnL>
                    <a:lnR>
                      <a:noFill/>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a:noFill/>
                    </a:lnL>
                    <a:lnR>
                      <a:noFill/>
                    </a:lnR>
                    <a:lnT>
                      <a:noFill/>
                    </a:lnT>
                    <a:lnB>
                      <a:noFill/>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a:noFill/>
                    </a:lnL>
                    <a:lnR>
                      <a:noFill/>
                    </a:lnR>
                    <a:lnT>
                      <a:noFill/>
                    </a:lnT>
                    <a:lnB>
                      <a:noFill/>
                    </a:lnB>
                  </a:tcPr>
                </a:tc>
                <a:tc>
                  <a:txBody>
                    <a:bodyPr/>
                    <a:lstStyle/>
                    <a:p>
                      <a:pPr algn="l" fontAlgn="b"/>
                      <a:r>
                        <a:rPr lang="en-US" sz="700" b="0" i="0" u="none" strike="noStrike" dirty="0">
                          <a:solidFill>
                            <a:srgbClr val="000000"/>
                          </a:solidFill>
                          <a:effectLst/>
                          <a:latin typeface="Calibri" panose="020F0502020204030204" pitchFamily="34" charset="0"/>
                        </a:rPr>
                        <a:t> </a:t>
                      </a:r>
                    </a:p>
                  </a:txBody>
                  <a:tcPr marL="3763" marR="3763" marT="3763"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15956778"/>
                  </a:ext>
                </a:extLst>
              </a:tr>
              <a:tr h="302095">
                <a:tc>
                  <a:txBody>
                    <a:bodyPr/>
                    <a:lstStyle/>
                    <a:p>
                      <a:pPr algn="ctr" fontAlgn="b"/>
                      <a:r>
                        <a:rPr lang="en-US" sz="1050" b="0" i="0" u="none" strike="noStrike" dirty="0">
                          <a:solidFill>
                            <a:schemeClr val="tx2"/>
                          </a:solidFill>
                          <a:effectLst/>
                          <a:latin typeface="Calibri" panose="020F0502020204030204" pitchFamily="34" charset="0"/>
                        </a:rPr>
                        <a:t>American Rescue Plan</a:t>
                      </a:r>
                    </a:p>
                  </a:txBody>
                  <a:tcPr marL="3763" marR="3763" marT="3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a:noFill/>
                    </a:lnL>
                    <a:lnR>
                      <a:noFill/>
                    </a:lnR>
                    <a:lnT>
                      <a:noFill/>
                    </a:lnT>
                    <a:lnB>
                      <a:noFill/>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3763" marR="3763" marT="3763" marB="0" anchor="b">
                    <a:lnL>
                      <a:noFill/>
                    </a:lnL>
                    <a:lnR>
                      <a:noFill/>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w="6350" cap="flat" cmpd="sng" algn="ctr">
                      <a:solidFill>
                        <a:srgbClr val="000000"/>
                      </a:solidFill>
                      <a:prstDash val="dot"/>
                      <a:round/>
                      <a:headEnd type="none" w="med" len="med"/>
                      <a:tailEnd type="none" w="med" len="med"/>
                    </a:lnL>
                    <a:lnR>
                      <a:noFill/>
                    </a:lnR>
                    <a:lnT>
                      <a:noFill/>
                    </a:lnT>
                    <a:lnB>
                      <a:noFill/>
                    </a:lnB>
                  </a:tcPr>
                </a:tc>
                <a:tc rowSpan="2" gridSpan="3">
                  <a:txBody>
                    <a:bodyPr/>
                    <a:lstStyle/>
                    <a:p>
                      <a:pPr algn="ctr" fontAlgn="ctr"/>
                      <a:r>
                        <a:rPr lang="en-US" sz="1050" b="0" i="0" u="none" strike="noStrike" dirty="0">
                          <a:solidFill>
                            <a:srgbClr val="000000"/>
                          </a:solidFill>
                          <a:effectLst/>
                          <a:latin typeface="Calibri" panose="020F0502020204030204" pitchFamily="34" charset="0"/>
                        </a:rPr>
                        <a:t>$12 M</a:t>
                      </a:r>
                    </a:p>
                  </a:txBody>
                  <a:tcPr marL="3763" marR="3763" marT="3763" marB="0" anchor="ctr">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1050" b="0" i="0" u="none" strike="noStrike" dirty="0">
                          <a:solidFill>
                            <a:srgbClr val="000000"/>
                          </a:solidFill>
                          <a:effectLst/>
                          <a:latin typeface="Calibri" panose="020F0502020204030204" pitchFamily="34" charset="0"/>
                        </a:rPr>
                        <a:t>$58.1 M</a:t>
                      </a:r>
                    </a:p>
                  </a:txBody>
                  <a:tcPr marL="3763" marR="3763" marT="3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1050" b="0" i="0" u="none" strike="noStrike" dirty="0">
                          <a:solidFill>
                            <a:srgbClr val="000000"/>
                          </a:solidFill>
                          <a:effectLst/>
                          <a:latin typeface="Calibri" panose="020F0502020204030204" pitchFamily="34" charset="0"/>
                        </a:rPr>
                        <a:t>$57.4 M</a:t>
                      </a:r>
                    </a:p>
                  </a:txBody>
                  <a:tcPr marL="3763" marR="3763" marT="3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1050" b="0" i="0" u="none" strike="noStrike" dirty="0">
                          <a:solidFill>
                            <a:srgbClr val="000000"/>
                          </a:solidFill>
                          <a:effectLst/>
                          <a:latin typeface="Calibri" panose="020F0502020204030204" pitchFamily="34" charset="0"/>
                        </a:rPr>
                        <a:t>$57.4 M</a:t>
                      </a:r>
                    </a:p>
                  </a:txBody>
                  <a:tcPr marL="3763" marR="3763" marT="376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562426349"/>
                  </a:ext>
                </a:extLst>
              </a:tr>
              <a:tr h="243637">
                <a:tc>
                  <a:txBody>
                    <a:bodyPr/>
                    <a:lstStyle/>
                    <a:p>
                      <a:pPr algn="ctr" fontAlgn="ctr"/>
                      <a:r>
                        <a:rPr lang="en-US" sz="1050" b="0" i="0" u="none" strike="noStrike" dirty="0">
                          <a:solidFill>
                            <a:schemeClr val="tx2"/>
                          </a:solidFill>
                          <a:effectLst/>
                          <a:latin typeface="Calibri" panose="020F0502020204030204" pitchFamily="34" charset="0"/>
                        </a:rPr>
                        <a:t>09/01/21 - 06/30/25</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3763" marR="3763" marT="3763"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912461440"/>
                  </a:ext>
                </a:extLst>
              </a:tr>
              <a:tr h="432456">
                <a:tc>
                  <a:txBody>
                    <a:bodyPr/>
                    <a:lstStyle/>
                    <a:p>
                      <a:pPr algn="ctr" fontAlgn="ctr"/>
                      <a:r>
                        <a:rPr lang="en-US" sz="1050" b="1" i="0" u="none" strike="noStrike" dirty="0">
                          <a:solidFill>
                            <a:srgbClr val="000000"/>
                          </a:solidFill>
                          <a:effectLst/>
                          <a:latin typeface="Calibri" panose="020F0502020204030204" pitchFamily="34" charset="0"/>
                        </a:rPr>
                        <a:t>TOTAL</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1050" b="1" i="0" u="none" strike="noStrike" dirty="0">
                          <a:solidFill>
                            <a:srgbClr val="000000"/>
                          </a:solidFill>
                          <a:effectLst/>
                          <a:latin typeface="Calibri" panose="020F0502020204030204" pitchFamily="34" charset="0"/>
                        </a:rPr>
                        <a:t>$265.3 M</a:t>
                      </a:r>
                    </a:p>
                  </a:txBody>
                  <a:tcPr marL="3763" marR="3763" marT="376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050" b="1" i="0" u="none" strike="noStrike" dirty="0">
                          <a:solidFill>
                            <a:srgbClr val="000000"/>
                          </a:solidFill>
                          <a:effectLst/>
                          <a:latin typeface="Calibri" panose="020F0502020204030204" pitchFamily="34" charset="0"/>
                        </a:rPr>
                        <a:t>$381.8 M</a:t>
                      </a:r>
                    </a:p>
                  </a:txBody>
                  <a:tcPr marL="3763" marR="3763" marT="3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050" b="1" i="0" u="none" strike="noStrike" dirty="0">
                          <a:solidFill>
                            <a:srgbClr val="000000"/>
                          </a:solidFill>
                          <a:effectLst/>
                          <a:latin typeface="Calibri" panose="020F0502020204030204" pitchFamily="34" charset="0"/>
                        </a:rPr>
                        <a:t>$292.7 M</a:t>
                      </a:r>
                    </a:p>
                  </a:txBody>
                  <a:tcPr marL="3763" marR="3763" marT="3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050" b="1" i="0" u="none" strike="noStrike" dirty="0">
                          <a:solidFill>
                            <a:srgbClr val="000000"/>
                          </a:solidFill>
                          <a:effectLst/>
                          <a:latin typeface="Calibri" panose="020F0502020204030204" pitchFamily="34" charset="0"/>
                        </a:rPr>
                        <a:t>$216.4 M</a:t>
                      </a:r>
                    </a:p>
                  </a:txBody>
                  <a:tcPr marL="3763" marR="3763" marT="3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050" b="1" i="0" u="none" strike="noStrike" dirty="0">
                          <a:solidFill>
                            <a:srgbClr val="000000"/>
                          </a:solidFill>
                          <a:effectLst/>
                          <a:latin typeface="Calibri" panose="020F0502020204030204" pitchFamily="34" charset="0"/>
                        </a:rPr>
                        <a:t>$216.4 M</a:t>
                      </a:r>
                    </a:p>
                  </a:txBody>
                  <a:tcPr marL="3763" marR="3763" marT="376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48092237"/>
                  </a:ext>
                </a:extLst>
              </a:tr>
            </a:tbl>
          </a:graphicData>
        </a:graphic>
      </p:graphicFrame>
    </p:spTree>
    <p:extLst>
      <p:ext uri="{BB962C8B-B14F-4D97-AF65-F5344CB8AC3E}">
        <p14:creationId xmlns:p14="http://schemas.microsoft.com/office/powerpoint/2010/main" val="2456515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oogle Shape;6135;p64">
            <a:extLst>
              <a:ext uri="{FF2B5EF4-FFF2-40B4-BE49-F238E27FC236}">
                <a16:creationId xmlns:a16="http://schemas.microsoft.com/office/drawing/2014/main" id="{90E00D40-08F5-43F2-B49F-7423F2C74F32}"/>
              </a:ext>
            </a:extLst>
          </p:cNvPr>
          <p:cNvGrpSpPr/>
          <p:nvPr/>
        </p:nvGrpSpPr>
        <p:grpSpPr>
          <a:xfrm>
            <a:off x="59473" y="1519709"/>
            <a:ext cx="9084533" cy="1907352"/>
            <a:chOff x="4100207" y="2107304"/>
            <a:chExt cx="595978" cy="118352"/>
          </a:xfrm>
        </p:grpSpPr>
        <p:sp>
          <p:nvSpPr>
            <p:cNvPr id="15" name="Google Shape;6136;p64">
              <a:extLst>
                <a:ext uri="{FF2B5EF4-FFF2-40B4-BE49-F238E27FC236}">
                  <a16:creationId xmlns:a16="http://schemas.microsoft.com/office/drawing/2014/main" id="{E228EDD2-DD7D-4BFC-B372-381A08A5F222}"/>
                </a:ext>
              </a:extLst>
            </p:cNvPr>
            <p:cNvSpPr/>
            <p:nvPr/>
          </p:nvSpPr>
          <p:spPr>
            <a:xfrm>
              <a:off x="4170375" y="2107456"/>
              <a:ext cx="525810" cy="1182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137;p64">
              <a:extLst>
                <a:ext uri="{FF2B5EF4-FFF2-40B4-BE49-F238E27FC236}">
                  <a16:creationId xmlns:a16="http://schemas.microsoft.com/office/drawing/2014/main" id="{DACD053C-5A62-4F7C-81BA-BB561867ABC6}"/>
                </a:ext>
              </a:extLst>
            </p:cNvPr>
            <p:cNvSpPr/>
            <p:nvPr/>
          </p:nvSpPr>
          <p:spPr>
            <a:xfrm rot="-5400000">
              <a:off x="4132960" y="2135652"/>
              <a:ext cx="118352" cy="61655"/>
            </a:xfrm>
            <a:custGeom>
              <a:avLst/>
              <a:gdLst/>
              <a:ahLst/>
              <a:cxnLst/>
              <a:rect l="l" t="t" r="r" b="b"/>
              <a:pathLst>
                <a:path w="9834" h="5123" extrusionOk="0">
                  <a:moveTo>
                    <a:pt x="458" y="0"/>
                  </a:moveTo>
                  <a:lnTo>
                    <a:pt x="92" y="641"/>
                  </a:lnTo>
                  <a:lnTo>
                    <a:pt x="1" y="823"/>
                  </a:lnTo>
                  <a:lnTo>
                    <a:pt x="2425" y="5122"/>
                  </a:lnTo>
                  <a:lnTo>
                    <a:pt x="7364" y="5122"/>
                  </a:lnTo>
                  <a:lnTo>
                    <a:pt x="9833" y="823"/>
                  </a:lnTo>
                  <a:lnTo>
                    <a:pt x="9696" y="641"/>
                  </a:lnTo>
                  <a:lnTo>
                    <a:pt x="9330" y="0"/>
                  </a:lnTo>
                  <a:lnTo>
                    <a:pt x="7364" y="3430"/>
                  </a:lnTo>
                  <a:lnTo>
                    <a:pt x="2425" y="3430"/>
                  </a:lnTo>
                  <a:lnTo>
                    <a:pt x="458" y="0"/>
                  </a:ln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38;p64">
              <a:extLst>
                <a:ext uri="{FF2B5EF4-FFF2-40B4-BE49-F238E27FC236}">
                  <a16:creationId xmlns:a16="http://schemas.microsoft.com/office/drawing/2014/main" id="{59FFE7E2-8404-43BE-883C-5AD9D6FCD303}"/>
                </a:ext>
              </a:extLst>
            </p:cNvPr>
            <p:cNvSpPr/>
            <p:nvPr/>
          </p:nvSpPr>
          <p:spPr>
            <a:xfrm rot="-5400000">
              <a:off x="4092228" y="2115283"/>
              <a:ext cx="118352" cy="102394"/>
            </a:xfrm>
            <a:custGeom>
              <a:avLst/>
              <a:gdLst/>
              <a:ahLst/>
              <a:cxnLst/>
              <a:rect l="l" t="t" r="r" b="b"/>
              <a:pathLst>
                <a:path w="9834" h="8508" extrusionOk="0">
                  <a:moveTo>
                    <a:pt x="2425" y="1"/>
                  </a:moveTo>
                  <a:lnTo>
                    <a:pt x="1" y="4254"/>
                  </a:lnTo>
                  <a:lnTo>
                    <a:pt x="458" y="5077"/>
                  </a:lnTo>
                  <a:lnTo>
                    <a:pt x="2425" y="8507"/>
                  </a:lnTo>
                  <a:lnTo>
                    <a:pt x="7364" y="8507"/>
                  </a:lnTo>
                  <a:lnTo>
                    <a:pt x="9330" y="5077"/>
                  </a:lnTo>
                  <a:lnTo>
                    <a:pt x="9833" y="4254"/>
                  </a:lnTo>
                  <a:lnTo>
                    <a:pt x="736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ext Placeholder 10">
            <a:extLst>
              <a:ext uri="{FF2B5EF4-FFF2-40B4-BE49-F238E27FC236}">
                <a16:creationId xmlns:a16="http://schemas.microsoft.com/office/drawing/2014/main" id="{1F90A639-09EC-4961-8EFB-C5F9B4A5F516}"/>
              </a:ext>
            </a:extLst>
          </p:cNvPr>
          <p:cNvSpPr>
            <a:spLocks noGrp="1"/>
          </p:cNvSpPr>
          <p:nvPr>
            <p:ph type="body" sz="quarter" idx="4294967295"/>
          </p:nvPr>
        </p:nvSpPr>
        <p:spPr>
          <a:xfrm>
            <a:off x="1930659" y="2083644"/>
            <a:ext cx="6493953" cy="779463"/>
          </a:xfrm>
        </p:spPr>
        <p:txBody>
          <a:bodyPr/>
          <a:lstStyle/>
          <a:p>
            <a:pPr marL="127000" indent="0">
              <a:buNone/>
            </a:pPr>
            <a:r>
              <a:rPr lang="en-US" sz="4000" b="1" dirty="0">
                <a:solidFill>
                  <a:schemeClr val="dk1"/>
                </a:solidFill>
                <a:ea typeface="Roboto Medium"/>
                <a:sym typeface="Roboto Medium"/>
              </a:rPr>
              <a:t>Questions?</a:t>
            </a:r>
          </a:p>
        </p:txBody>
      </p:sp>
    </p:spTree>
    <p:extLst>
      <p:ext uri="{BB962C8B-B14F-4D97-AF65-F5344CB8AC3E}">
        <p14:creationId xmlns:p14="http://schemas.microsoft.com/office/powerpoint/2010/main" val="1939449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73209E-911F-4C06-84B7-4A5B685D81F5}"/>
              </a:ext>
            </a:extLst>
          </p:cNvPr>
          <p:cNvPicPr>
            <a:picLocks noChangeAspect="1"/>
          </p:cNvPicPr>
          <p:nvPr/>
        </p:nvPicPr>
        <p:blipFill>
          <a:blip r:embed="rId2"/>
          <a:stretch>
            <a:fillRect/>
          </a:stretch>
        </p:blipFill>
        <p:spPr>
          <a:xfrm>
            <a:off x="3741821" y="1390112"/>
            <a:ext cx="4700837" cy="3000240"/>
          </a:xfrm>
          <a:prstGeom prst="rect">
            <a:avLst/>
          </a:prstGeom>
        </p:spPr>
      </p:pic>
      <p:sp>
        <p:nvSpPr>
          <p:cNvPr id="2" name="Title 1">
            <a:extLst>
              <a:ext uri="{FF2B5EF4-FFF2-40B4-BE49-F238E27FC236}">
                <a16:creationId xmlns:a16="http://schemas.microsoft.com/office/drawing/2014/main" id="{04866109-9547-4B13-92EC-FDB1F477C7C5}"/>
              </a:ext>
            </a:extLst>
          </p:cNvPr>
          <p:cNvSpPr>
            <a:spLocks noGrp="1"/>
          </p:cNvSpPr>
          <p:nvPr>
            <p:ph type="title"/>
          </p:nvPr>
        </p:nvSpPr>
        <p:spPr/>
        <p:txBody>
          <a:bodyPr/>
          <a:lstStyle/>
          <a:p>
            <a:r>
              <a:rPr lang="en-US" dirty="0"/>
              <a:t>Base Block Grant Funding</a:t>
            </a:r>
          </a:p>
        </p:txBody>
      </p:sp>
      <p:sp>
        <p:nvSpPr>
          <p:cNvPr id="3" name="Text Placeholder 2">
            <a:extLst>
              <a:ext uri="{FF2B5EF4-FFF2-40B4-BE49-F238E27FC236}">
                <a16:creationId xmlns:a16="http://schemas.microsoft.com/office/drawing/2014/main" id="{9E07AEC6-54E6-4613-82BB-40D3C2C2F35A}"/>
              </a:ext>
            </a:extLst>
          </p:cNvPr>
          <p:cNvSpPr>
            <a:spLocks noGrp="1"/>
          </p:cNvSpPr>
          <p:nvPr>
            <p:ph type="body" sz="quarter" idx="10"/>
          </p:nvPr>
        </p:nvSpPr>
        <p:spPr>
          <a:xfrm>
            <a:off x="445169" y="1269796"/>
            <a:ext cx="3296652" cy="3524788"/>
          </a:xfrm>
        </p:spPr>
        <p:txBody>
          <a:bodyPr/>
          <a:lstStyle/>
          <a:p>
            <a:pPr marL="285750" indent="-285750"/>
            <a:r>
              <a:rPr lang="en-US" dirty="0">
                <a:solidFill>
                  <a:schemeClr val="tx1"/>
                </a:solidFill>
              </a:rPr>
              <a:t>Noncompetitive </a:t>
            </a:r>
          </a:p>
          <a:p>
            <a:pPr marL="285750" indent="-285750"/>
            <a:r>
              <a:rPr lang="en-US" dirty="0">
                <a:solidFill>
                  <a:schemeClr val="tx1"/>
                </a:solidFill>
              </a:rPr>
              <a:t>Mandated by the U.S. Congress</a:t>
            </a:r>
          </a:p>
          <a:p>
            <a:pPr marL="285750" indent="-285750"/>
            <a:r>
              <a:rPr lang="en-US" dirty="0">
                <a:solidFill>
                  <a:schemeClr val="tx1"/>
                </a:solidFill>
              </a:rPr>
              <a:t>The Substance Abuse and Mental Health Services Administration (SAMHSA) is responsible for two Block Grants:</a:t>
            </a:r>
          </a:p>
          <a:p>
            <a:pPr marL="742950" lvl="1" indent="-285750"/>
            <a:r>
              <a:rPr lang="en-US" dirty="0">
                <a:solidFill>
                  <a:schemeClr val="tx1"/>
                </a:solidFill>
              </a:rPr>
              <a:t>Substance Abuse Prevention and Treatment</a:t>
            </a:r>
          </a:p>
          <a:p>
            <a:pPr marL="742950" lvl="1" indent="-285750"/>
            <a:r>
              <a:rPr lang="en-US" dirty="0">
                <a:solidFill>
                  <a:schemeClr val="tx1"/>
                </a:solidFill>
              </a:rPr>
              <a:t>Community Mental Health Services </a:t>
            </a:r>
          </a:p>
          <a:p>
            <a:endParaRPr lang="en-US" dirty="0"/>
          </a:p>
          <a:p>
            <a:endParaRPr lang="en-US" dirty="0"/>
          </a:p>
          <a:p>
            <a:endParaRPr lang="en-US" dirty="0"/>
          </a:p>
          <a:p>
            <a:endParaRPr lang="en-US" dirty="0"/>
          </a:p>
          <a:p>
            <a:endParaRPr lang="en-US" dirty="0"/>
          </a:p>
          <a:p>
            <a:endParaRPr lang="en-US" dirty="0"/>
          </a:p>
        </p:txBody>
      </p:sp>
      <p:sp>
        <p:nvSpPr>
          <p:cNvPr id="4" name="Slide Number Placeholder 2">
            <a:extLst>
              <a:ext uri="{FF2B5EF4-FFF2-40B4-BE49-F238E27FC236}">
                <a16:creationId xmlns:a16="http://schemas.microsoft.com/office/drawing/2014/main" id="{631931BA-5597-4555-A337-838DDE67CD95}"/>
              </a:ext>
            </a:extLst>
          </p:cNvPr>
          <p:cNvSpPr txBox="1">
            <a:spLocks/>
          </p:cNvSpPr>
          <p:nvPr/>
        </p:nvSpPr>
        <p:spPr>
          <a:xfrm>
            <a:off x="8785729" y="0"/>
            <a:ext cx="301234" cy="337751"/>
          </a:xfrm>
          <a:prstGeom prst="rect">
            <a:avLst/>
          </a:prstGeom>
        </p:spPr>
        <p:txBody>
          <a:bodyPr vert="horz" anchor="b"/>
          <a:lstStyle>
            <a:defPPr>
              <a:defRPr lang="en-US"/>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fld id="{401CF334-2D5C-4859-84A6-CA7E6E43FAEB}" type="slidenum">
              <a:rPr lang="en-US" sz="1400" smtClean="0">
                <a:solidFill>
                  <a:srgbClr val="002060"/>
                </a:solidFill>
                <a:latin typeface="Calibri"/>
              </a:rPr>
              <a:pPr>
                <a:buClrTx/>
                <a:buFontTx/>
                <a:buNone/>
              </a:pPr>
              <a:t>2</a:t>
            </a:fld>
            <a:endParaRPr lang="en-US" dirty="0">
              <a:solidFill>
                <a:srgbClr val="002060"/>
              </a:solidFill>
              <a:latin typeface="Calibri"/>
            </a:endParaRPr>
          </a:p>
        </p:txBody>
      </p:sp>
    </p:spTree>
    <p:extLst>
      <p:ext uri="{BB962C8B-B14F-4D97-AF65-F5344CB8AC3E}">
        <p14:creationId xmlns:p14="http://schemas.microsoft.com/office/powerpoint/2010/main" val="2990849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12039-C125-406E-A3DF-485EB2F9DD07}"/>
              </a:ext>
            </a:extLst>
          </p:cNvPr>
          <p:cNvSpPr>
            <a:spLocks noGrp="1"/>
          </p:cNvSpPr>
          <p:nvPr>
            <p:ph type="title"/>
          </p:nvPr>
        </p:nvSpPr>
        <p:spPr>
          <a:xfrm>
            <a:off x="795300" y="337751"/>
            <a:ext cx="7553400" cy="715031"/>
          </a:xfrm>
        </p:spPr>
        <p:txBody>
          <a:bodyPr>
            <a:noAutofit/>
          </a:bodyPr>
          <a:lstStyle/>
          <a:p>
            <a:r>
              <a:rPr lang="en-US" dirty="0"/>
              <a:t>Block Grant Award and Expenditure Cycles</a:t>
            </a:r>
          </a:p>
        </p:txBody>
      </p:sp>
      <p:sp>
        <p:nvSpPr>
          <p:cNvPr id="3" name="Text Placeholder 2">
            <a:extLst>
              <a:ext uri="{FF2B5EF4-FFF2-40B4-BE49-F238E27FC236}">
                <a16:creationId xmlns:a16="http://schemas.microsoft.com/office/drawing/2014/main" id="{1DE9567E-B19C-4CFB-9A35-ED3B837ED73B}"/>
              </a:ext>
            </a:extLst>
          </p:cNvPr>
          <p:cNvSpPr>
            <a:spLocks noGrp="1"/>
          </p:cNvSpPr>
          <p:nvPr>
            <p:ph type="body" sz="quarter" idx="10"/>
          </p:nvPr>
        </p:nvSpPr>
        <p:spPr>
          <a:xfrm>
            <a:off x="795300" y="1407695"/>
            <a:ext cx="7553400" cy="3320716"/>
          </a:xfrm>
        </p:spPr>
        <p:txBody>
          <a:bodyPr>
            <a:normAutofit fontScale="92500" lnSpcReduction="10000"/>
          </a:bodyPr>
          <a:lstStyle/>
          <a:p>
            <a:r>
              <a:rPr lang="en-US" sz="1400" dirty="0">
                <a:solidFill>
                  <a:schemeClr val="tx1"/>
                </a:solidFill>
              </a:rPr>
              <a:t>The block grants are awarded annually based on the federal fiscal year. </a:t>
            </a:r>
          </a:p>
          <a:p>
            <a:endParaRPr lang="en-US" sz="1400" dirty="0">
              <a:solidFill>
                <a:schemeClr val="tx1"/>
              </a:solidFill>
            </a:endParaRPr>
          </a:p>
          <a:p>
            <a:r>
              <a:rPr lang="en-US" sz="1400" dirty="0">
                <a:solidFill>
                  <a:schemeClr val="tx1"/>
                </a:solidFill>
              </a:rPr>
              <a:t>Once a two-year award cycle is complete and unspent funds are returned to SAMHSA, those funds are not eligible for carry forward.</a:t>
            </a:r>
          </a:p>
          <a:p>
            <a:endParaRPr lang="en-US" sz="1400" dirty="0">
              <a:solidFill>
                <a:schemeClr val="tx1"/>
              </a:solidFill>
            </a:endParaRPr>
          </a:p>
          <a:p>
            <a:r>
              <a:rPr lang="en-US" sz="1400" dirty="0">
                <a:solidFill>
                  <a:schemeClr val="tx1"/>
                </a:solidFill>
              </a:rPr>
              <a:t>It is important to note, while block grant budget authority may be reverted to the Department from the Managing Entities at the end of a state fiscal year, the funding may be reappropriated into the next fiscal year if they are in the first year of the two-year cycle.</a:t>
            </a:r>
          </a:p>
          <a:p>
            <a:endParaRPr lang="en-US" sz="1400" dirty="0">
              <a:solidFill>
                <a:schemeClr val="tx1"/>
              </a:solidFill>
            </a:endParaRPr>
          </a:p>
          <a:p>
            <a:r>
              <a:rPr lang="en-US" sz="1400" dirty="0">
                <a:solidFill>
                  <a:schemeClr val="tx1"/>
                </a:solidFill>
              </a:rPr>
              <a:t>Reverting budget authority at the end of the state fiscal year is not the same as reverting the funds back to SAMHSA at the end of the two-year expenditure cycle.</a:t>
            </a:r>
          </a:p>
          <a:p>
            <a:endParaRPr lang="en-US" sz="1400" dirty="0">
              <a:solidFill>
                <a:schemeClr val="tx1"/>
              </a:solidFill>
            </a:endParaRPr>
          </a:p>
          <a:p>
            <a:r>
              <a:rPr lang="en-US" sz="1400" dirty="0">
                <a:solidFill>
                  <a:schemeClr val="tx1"/>
                </a:solidFill>
              </a:rPr>
              <a:t>As the following slides show, over the last five years, the block grants have been fully expended each cycle.</a:t>
            </a:r>
          </a:p>
        </p:txBody>
      </p:sp>
      <p:sp>
        <p:nvSpPr>
          <p:cNvPr id="5" name="Slide Number Placeholder 2">
            <a:extLst>
              <a:ext uri="{FF2B5EF4-FFF2-40B4-BE49-F238E27FC236}">
                <a16:creationId xmlns:a16="http://schemas.microsoft.com/office/drawing/2014/main" id="{743E7329-9187-4806-840A-60A7AF5237BF}"/>
              </a:ext>
            </a:extLst>
          </p:cNvPr>
          <p:cNvSpPr txBox="1">
            <a:spLocks/>
          </p:cNvSpPr>
          <p:nvPr/>
        </p:nvSpPr>
        <p:spPr>
          <a:xfrm>
            <a:off x="8785729" y="0"/>
            <a:ext cx="301234" cy="337751"/>
          </a:xfrm>
          <a:prstGeom prst="rect">
            <a:avLst/>
          </a:prstGeom>
        </p:spPr>
        <p:txBody>
          <a:bodyPr vert="horz" anchor="b"/>
          <a:lstStyle>
            <a:defPPr>
              <a:defRPr lang="en-US"/>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fld id="{401CF334-2D5C-4859-84A6-CA7E6E43FAEB}" type="slidenum">
              <a:rPr lang="en-US" sz="1400" smtClean="0">
                <a:solidFill>
                  <a:srgbClr val="002060"/>
                </a:solidFill>
                <a:latin typeface="Calibri"/>
              </a:rPr>
              <a:pPr>
                <a:buClrTx/>
                <a:buFontTx/>
                <a:buNone/>
              </a:pPr>
              <a:t>3</a:t>
            </a:fld>
            <a:endParaRPr lang="en-US" dirty="0">
              <a:solidFill>
                <a:srgbClr val="002060"/>
              </a:solidFill>
              <a:latin typeface="Calibri"/>
            </a:endParaRPr>
          </a:p>
        </p:txBody>
      </p:sp>
    </p:spTree>
    <p:extLst>
      <p:ext uri="{BB962C8B-B14F-4D97-AF65-F5344CB8AC3E}">
        <p14:creationId xmlns:p14="http://schemas.microsoft.com/office/powerpoint/2010/main" val="1209666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32071-04B6-4C1D-825D-44428C694220}"/>
              </a:ext>
            </a:extLst>
          </p:cNvPr>
          <p:cNvSpPr>
            <a:spLocks noGrp="1"/>
          </p:cNvSpPr>
          <p:nvPr>
            <p:ph type="title"/>
          </p:nvPr>
        </p:nvSpPr>
        <p:spPr>
          <a:xfrm>
            <a:off x="300789" y="128337"/>
            <a:ext cx="8686800" cy="572700"/>
          </a:xfrm>
        </p:spPr>
        <p:txBody>
          <a:bodyPr/>
          <a:lstStyle/>
          <a:p>
            <a:r>
              <a:rPr lang="en-US" sz="2000" dirty="0"/>
              <a:t>Substance Abuse Prevention and Treatment &amp;</a:t>
            </a:r>
            <a:br>
              <a:rPr lang="en-US" sz="2000" dirty="0"/>
            </a:br>
            <a:r>
              <a:rPr lang="en-US" sz="2000" dirty="0"/>
              <a:t>Community Mental Health Services</a:t>
            </a:r>
            <a:br>
              <a:rPr lang="en-US" sz="2000" dirty="0"/>
            </a:br>
            <a:r>
              <a:rPr lang="en-US" sz="2000" dirty="0"/>
              <a:t>Block Grant Awards</a:t>
            </a:r>
          </a:p>
        </p:txBody>
      </p:sp>
      <p:sp>
        <p:nvSpPr>
          <p:cNvPr id="6" name="Slide Number Placeholder 2">
            <a:extLst>
              <a:ext uri="{FF2B5EF4-FFF2-40B4-BE49-F238E27FC236}">
                <a16:creationId xmlns:a16="http://schemas.microsoft.com/office/drawing/2014/main" id="{2F4925D3-84B1-4A0F-93F2-CC450DAF8503}"/>
              </a:ext>
            </a:extLst>
          </p:cNvPr>
          <p:cNvSpPr txBox="1">
            <a:spLocks/>
          </p:cNvSpPr>
          <p:nvPr/>
        </p:nvSpPr>
        <p:spPr>
          <a:xfrm>
            <a:off x="8785729" y="0"/>
            <a:ext cx="301234" cy="337751"/>
          </a:xfrm>
          <a:prstGeom prst="rect">
            <a:avLst/>
          </a:prstGeom>
        </p:spPr>
        <p:txBody>
          <a:bodyPr vert="horz" anchor="b"/>
          <a:lstStyle>
            <a:defPPr>
              <a:defRPr lang="en-US"/>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fld id="{401CF334-2D5C-4859-84A6-CA7E6E43FAEB}" type="slidenum">
              <a:rPr lang="en-US" sz="1400" smtClean="0">
                <a:solidFill>
                  <a:srgbClr val="002060"/>
                </a:solidFill>
                <a:latin typeface="Calibri"/>
              </a:rPr>
              <a:pPr>
                <a:buClrTx/>
                <a:buFontTx/>
                <a:buNone/>
              </a:pPr>
              <a:t>4</a:t>
            </a:fld>
            <a:endParaRPr lang="en-US" dirty="0">
              <a:solidFill>
                <a:srgbClr val="002060"/>
              </a:solidFill>
              <a:latin typeface="Calibri"/>
            </a:endParaRPr>
          </a:p>
        </p:txBody>
      </p:sp>
      <p:pic>
        <p:nvPicPr>
          <p:cNvPr id="11" name="Picture 10">
            <a:extLst>
              <a:ext uri="{FF2B5EF4-FFF2-40B4-BE49-F238E27FC236}">
                <a16:creationId xmlns:a16="http://schemas.microsoft.com/office/drawing/2014/main" id="{4EEE709A-D262-4EC8-8816-482FAC30A61E}"/>
              </a:ext>
            </a:extLst>
          </p:cNvPr>
          <p:cNvPicPr>
            <a:picLocks noChangeAspect="1"/>
          </p:cNvPicPr>
          <p:nvPr/>
        </p:nvPicPr>
        <p:blipFill>
          <a:blip r:embed="rId3"/>
          <a:stretch>
            <a:fillRect/>
          </a:stretch>
        </p:blipFill>
        <p:spPr>
          <a:xfrm>
            <a:off x="868492" y="1258583"/>
            <a:ext cx="7407015" cy="1691472"/>
          </a:xfrm>
          <a:prstGeom prst="rect">
            <a:avLst/>
          </a:prstGeom>
        </p:spPr>
      </p:pic>
      <p:graphicFrame>
        <p:nvGraphicFramePr>
          <p:cNvPr id="12" name="Table 11">
            <a:extLst>
              <a:ext uri="{FF2B5EF4-FFF2-40B4-BE49-F238E27FC236}">
                <a16:creationId xmlns:a16="http://schemas.microsoft.com/office/drawing/2014/main" id="{421C20EE-4170-4A16-BCD1-EAB23B130165}"/>
              </a:ext>
            </a:extLst>
          </p:cNvPr>
          <p:cNvGraphicFramePr>
            <a:graphicFrameLocks noGrp="1"/>
          </p:cNvGraphicFramePr>
          <p:nvPr>
            <p:extLst>
              <p:ext uri="{D42A27DB-BD31-4B8C-83A1-F6EECF244321}">
                <p14:modId xmlns:p14="http://schemas.microsoft.com/office/powerpoint/2010/main" val="2642652524"/>
              </p:ext>
            </p:extLst>
          </p:nvPr>
        </p:nvGraphicFramePr>
        <p:xfrm>
          <a:off x="868492" y="2950055"/>
          <a:ext cx="7407015" cy="1691472"/>
        </p:xfrm>
        <a:graphic>
          <a:graphicData uri="http://schemas.openxmlformats.org/drawingml/2006/table">
            <a:tbl>
              <a:tblPr/>
              <a:tblGrid>
                <a:gridCol w="2469005">
                  <a:extLst>
                    <a:ext uri="{9D8B030D-6E8A-4147-A177-3AD203B41FA5}">
                      <a16:colId xmlns:a16="http://schemas.microsoft.com/office/drawing/2014/main" val="1934618152"/>
                    </a:ext>
                  </a:extLst>
                </a:gridCol>
                <a:gridCol w="2469005">
                  <a:extLst>
                    <a:ext uri="{9D8B030D-6E8A-4147-A177-3AD203B41FA5}">
                      <a16:colId xmlns:a16="http://schemas.microsoft.com/office/drawing/2014/main" val="3848446349"/>
                    </a:ext>
                  </a:extLst>
                </a:gridCol>
                <a:gridCol w="2469005">
                  <a:extLst>
                    <a:ext uri="{9D8B030D-6E8A-4147-A177-3AD203B41FA5}">
                      <a16:colId xmlns:a16="http://schemas.microsoft.com/office/drawing/2014/main" val="2465909882"/>
                    </a:ext>
                  </a:extLst>
                </a:gridCol>
              </a:tblGrid>
              <a:tr h="362976">
                <a:tc gridSpan="3">
                  <a:txBody>
                    <a:bodyPr/>
                    <a:lstStyle/>
                    <a:p>
                      <a:pPr algn="ctr" fontAlgn="ctr"/>
                      <a:r>
                        <a:rPr lang="en-US" sz="1400" b="0" i="0" u="none" strike="noStrike" dirty="0">
                          <a:solidFill>
                            <a:srgbClr val="000000"/>
                          </a:solidFill>
                          <a:effectLst/>
                          <a:latin typeface="Calibri" panose="020F0502020204030204" pitchFamily="34" charset="0"/>
                        </a:rPr>
                        <a:t>Community Mental Health Services Block Grant (CMHS)*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48312147"/>
                  </a:ext>
                </a:extLst>
              </a:tr>
              <a:tr h="221416">
                <a:tc>
                  <a:txBody>
                    <a:bodyPr/>
                    <a:lstStyle/>
                    <a:p>
                      <a:pPr algn="ctr" fontAlgn="b"/>
                      <a:r>
                        <a:rPr lang="en-US" sz="1100" b="0" i="0" u="none" strike="noStrike" dirty="0">
                          <a:solidFill>
                            <a:srgbClr val="000000"/>
                          </a:solidFill>
                          <a:effectLst/>
                          <a:latin typeface="Calibri" panose="020F0502020204030204" pitchFamily="34" charset="0"/>
                        </a:rPr>
                        <a:t>Award Year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100" b="0" i="0" u="none" strike="noStrike" dirty="0">
                          <a:solidFill>
                            <a:srgbClr val="000000"/>
                          </a:solidFill>
                          <a:effectLst/>
                          <a:latin typeface="Calibri" panose="020F0502020204030204" pitchFamily="34" charset="0"/>
                        </a:rPr>
                        <a:t>Award Amount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100" b="0" i="0" u="none" strike="noStrike" dirty="0">
                          <a:solidFill>
                            <a:srgbClr val="000000"/>
                          </a:solidFill>
                          <a:effectLst/>
                          <a:latin typeface="Calibri" panose="020F0502020204030204" pitchFamily="34" charset="0"/>
                        </a:rPr>
                        <a:t>Expenditures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83310635"/>
                  </a:ext>
                </a:extLst>
              </a:tr>
              <a:tr h="221416">
                <a:tc>
                  <a:txBody>
                    <a:bodyPr/>
                    <a:lstStyle/>
                    <a:p>
                      <a:pPr algn="ctr" fontAlgn="b"/>
                      <a:r>
                        <a:rPr lang="en-US" sz="1100" b="0" i="0" u="none" strike="noStrike" dirty="0">
                          <a:solidFill>
                            <a:srgbClr val="000000"/>
                          </a:solidFill>
                          <a:effectLst/>
                          <a:latin typeface="Calibri" panose="020F0502020204030204" pitchFamily="34" charset="0"/>
                        </a:rPr>
                        <a:t>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                     36,710,162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                     36,710,162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52713860"/>
                  </a:ext>
                </a:extLst>
              </a:tr>
              <a:tr h="221416">
                <a:tc>
                  <a:txBody>
                    <a:bodyPr/>
                    <a:lstStyle/>
                    <a:p>
                      <a:pPr algn="ctr" fontAlgn="b"/>
                      <a:r>
                        <a:rPr lang="en-US" sz="1100" b="0" i="0" u="none" strike="noStrike" dirty="0">
                          <a:solidFill>
                            <a:srgbClr val="000000"/>
                          </a:solidFill>
                          <a:effectLst/>
                          <a:latin typeface="Calibri" panose="020F0502020204030204" pitchFamily="34" charset="0"/>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1100" b="0" i="0" u="none" strike="noStrike" dirty="0">
                          <a:solidFill>
                            <a:srgbClr val="000000"/>
                          </a:solidFill>
                          <a:effectLst/>
                          <a:latin typeface="Calibri" panose="020F0502020204030204" pitchFamily="34" charset="0"/>
                        </a:rPr>
                        <a:t> $                     47,883,780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1100" b="0" i="0" u="none" strike="noStrike" dirty="0">
                          <a:solidFill>
                            <a:srgbClr val="000000"/>
                          </a:solidFill>
                          <a:effectLst/>
                          <a:latin typeface="Calibri" panose="020F0502020204030204" pitchFamily="34" charset="0"/>
                        </a:rPr>
                        <a:t> $                     47,760,158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062474706"/>
                  </a:ext>
                </a:extLst>
              </a:tr>
              <a:tr h="221416">
                <a:tc>
                  <a:txBody>
                    <a:bodyPr/>
                    <a:lstStyle/>
                    <a:p>
                      <a:pPr algn="ctr" fontAlgn="b"/>
                      <a:r>
                        <a:rPr lang="en-US" sz="1100" b="0" i="0" u="none" strike="noStrike" dirty="0">
                          <a:solidFill>
                            <a:srgbClr val="000000"/>
                          </a:solidFill>
                          <a:effectLst/>
                          <a:latin typeface="Calibri" panose="020F0502020204030204" pitchFamily="34" charset="0"/>
                        </a:rPr>
                        <a:t>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                     44,999,189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                     44,999,189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06521924"/>
                  </a:ext>
                </a:extLst>
              </a:tr>
              <a:tr h="221416">
                <a:tc>
                  <a:txBody>
                    <a:bodyPr/>
                    <a:lstStyle/>
                    <a:p>
                      <a:pPr algn="ctr" fontAlgn="b"/>
                      <a:r>
                        <a:rPr lang="en-US" sz="1100" b="0" i="0" u="none" strike="noStrike" dirty="0">
                          <a:solidFill>
                            <a:srgbClr val="000000"/>
                          </a:solidFill>
                          <a:effectLst/>
                          <a:latin typeface="Calibri" panose="020F0502020204030204" pitchFamily="34" charset="0"/>
                        </a:rPr>
                        <a:t>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1100" b="0" i="0" u="none" strike="noStrike" dirty="0">
                          <a:solidFill>
                            <a:srgbClr val="000000"/>
                          </a:solidFill>
                          <a:effectLst/>
                          <a:latin typeface="Calibri" panose="020F0502020204030204" pitchFamily="34" charset="0"/>
                        </a:rPr>
                        <a:t> $                     45,278,203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1100" b="0" i="0" u="none" strike="noStrike" dirty="0">
                          <a:solidFill>
                            <a:srgbClr val="000000"/>
                          </a:solidFill>
                          <a:effectLst/>
                          <a:latin typeface="Calibri" panose="020F0502020204030204" pitchFamily="34" charset="0"/>
                        </a:rPr>
                        <a:t> $                     45,278,203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835517305"/>
                  </a:ext>
                </a:extLst>
              </a:tr>
              <a:tr h="221416">
                <a:tc>
                  <a:txBody>
                    <a:bodyPr/>
                    <a:lstStyle/>
                    <a:p>
                      <a:pPr algn="ctr" fontAlgn="b"/>
                      <a:r>
                        <a:rPr lang="en-US" sz="1100" b="0" i="0" u="none" strike="noStrike" dirty="0">
                          <a:solidFill>
                            <a:srgbClr val="000000"/>
                          </a:solidFill>
                          <a:effectLst/>
                          <a:latin typeface="Calibri" panose="020F0502020204030204" pitchFamily="34" charset="0"/>
                        </a:rPr>
                        <a:t>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                     47,760,557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 Not Yet Available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64653503"/>
                  </a:ext>
                </a:extLst>
              </a:tr>
            </a:tbl>
          </a:graphicData>
        </a:graphic>
      </p:graphicFrame>
      <p:sp>
        <p:nvSpPr>
          <p:cNvPr id="13" name="TextBox 12">
            <a:extLst>
              <a:ext uri="{FF2B5EF4-FFF2-40B4-BE49-F238E27FC236}">
                <a16:creationId xmlns:a16="http://schemas.microsoft.com/office/drawing/2014/main" id="{402B5A65-B8A0-44E2-9279-3421EF1FD2D9}"/>
              </a:ext>
            </a:extLst>
          </p:cNvPr>
          <p:cNvSpPr txBox="1"/>
          <p:nvPr/>
        </p:nvSpPr>
        <p:spPr>
          <a:xfrm>
            <a:off x="1631109" y="4762747"/>
            <a:ext cx="2923544" cy="253916"/>
          </a:xfrm>
          <a:prstGeom prst="rect">
            <a:avLst/>
          </a:prstGeom>
          <a:noFill/>
        </p:spPr>
        <p:txBody>
          <a:bodyPr wrap="square" rtlCol="0">
            <a:spAutoFit/>
          </a:bodyPr>
          <a:lstStyle/>
          <a:p>
            <a:r>
              <a:rPr lang="en-US" sz="1050" dirty="0"/>
              <a:t>*Requires State Maintenance of Effort (MOE)</a:t>
            </a:r>
          </a:p>
        </p:txBody>
      </p:sp>
    </p:spTree>
    <p:extLst>
      <p:ext uri="{BB962C8B-B14F-4D97-AF65-F5344CB8AC3E}">
        <p14:creationId xmlns:p14="http://schemas.microsoft.com/office/powerpoint/2010/main" val="2191743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66109-9547-4B13-92EC-FDB1F477C7C5}"/>
              </a:ext>
            </a:extLst>
          </p:cNvPr>
          <p:cNvSpPr>
            <a:spLocks noGrp="1"/>
          </p:cNvSpPr>
          <p:nvPr>
            <p:ph type="title"/>
          </p:nvPr>
        </p:nvSpPr>
        <p:spPr>
          <a:xfrm>
            <a:off x="853167" y="365068"/>
            <a:ext cx="7437664" cy="537554"/>
          </a:xfrm>
        </p:spPr>
        <p:txBody>
          <a:bodyPr/>
          <a:lstStyle/>
          <a:p>
            <a:r>
              <a:rPr kumimoji="0" lang="en-US" sz="2400" b="1" i="0" u="none" strike="noStrike" kern="0" cap="none" spc="0" normalizeH="0" baseline="0" noProof="0" dirty="0">
                <a:ln>
                  <a:noFill/>
                </a:ln>
                <a:solidFill>
                  <a:srgbClr val="115BA4"/>
                </a:solidFill>
                <a:effectLst/>
                <a:uLnTx/>
                <a:uFillTx/>
                <a:latin typeface="Roboto"/>
                <a:ea typeface="Roboto"/>
                <a:sym typeface="Roboto"/>
              </a:rPr>
              <a:t>Required Set-Asides</a:t>
            </a:r>
            <a:br>
              <a:rPr kumimoji="0" lang="en-US" sz="2400" b="1" i="0" u="none" strike="noStrike" kern="0" cap="none" spc="0" normalizeH="0" baseline="0" noProof="0" dirty="0">
                <a:ln>
                  <a:noFill/>
                </a:ln>
                <a:solidFill>
                  <a:srgbClr val="115BA4"/>
                </a:solidFill>
                <a:effectLst/>
                <a:uLnTx/>
                <a:uFillTx/>
                <a:latin typeface="Roboto"/>
                <a:ea typeface="Roboto"/>
                <a:sym typeface="Roboto"/>
              </a:rPr>
            </a:br>
            <a:endParaRPr lang="en-US" dirty="0"/>
          </a:p>
        </p:txBody>
      </p:sp>
      <p:sp>
        <p:nvSpPr>
          <p:cNvPr id="4" name="Slide Number Placeholder 2">
            <a:extLst>
              <a:ext uri="{FF2B5EF4-FFF2-40B4-BE49-F238E27FC236}">
                <a16:creationId xmlns:a16="http://schemas.microsoft.com/office/drawing/2014/main" id="{11574190-A49C-4007-A262-007B211BE9AD}"/>
              </a:ext>
            </a:extLst>
          </p:cNvPr>
          <p:cNvSpPr txBox="1">
            <a:spLocks/>
          </p:cNvSpPr>
          <p:nvPr/>
        </p:nvSpPr>
        <p:spPr>
          <a:xfrm>
            <a:off x="8785729" y="0"/>
            <a:ext cx="301234" cy="337751"/>
          </a:xfrm>
          <a:prstGeom prst="rect">
            <a:avLst/>
          </a:prstGeom>
        </p:spPr>
        <p:txBody>
          <a:bodyPr vert="horz" anchor="b"/>
          <a:lstStyle>
            <a:defPPr>
              <a:defRPr lang="en-US"/>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fld id="{401CF334-2D5C-4859-84A6-CA7E6E43FAEB}" type="slidenum">
              <a:rPr lang="en-US" sz="1400" smtClean="0">
                <a:solidFill>
                  <a:srgbClr val="002060"/>
                </a:solidFill>
                <a:latin typeface="Calibri"/>
              </a:rPr>
              <a:pPr>
                <a:buClrTx/>
                <a:buFontTx/>
                <a:buNone/>
              </a:pPr>
              <a:t>5</a:t>
            </a:fld>
            <a:endParaRPr lang="en-US" dirty="0">
              <a:solidFill>
                <a:srgbClr val="002060"/>
              </a:solidFill>
              <a:latin typeface="Calibri"/>
            </a:endParaRPr>
          </a:p>
        </p:txBody>
      </p:sp>
      <p:graphicFrame>
        <p:nvGraphicFramePr>
          <p:cNvPr id="7" name="Chart 6">
            <a:extLst>
              <a:ext uri="{FF2B5EF4-FFF2-40B4-BE49-F238E27FC236}">
                <a16:creationId xmlns:a16="http://schemas.microsoft.com/office/drawing/2014/main" id="{F735B6E7-A9D9-4960-B340-A2D8E6D480A4}"/>
              </a:ext>
            </a:extLst>
          </p:cNvPr>
          <p:cNvGraphicFramePr>
            <a:graphicFrameLocks/>
          </p:cNvGraphicFramePr>
          <p:nvPr>
            <p:extLst>
              <p:ext uri="{D42A27DB-BD31-4B8C-83A1-F6EECF244321}">
                <p14:modId xmlns:p14="http://schemas.microsoft.com/office/powerpoint/2010/main" val="2248048377"/>
              </p:ext>
            </p:extLst>
          </p:nvPr>
        </p:nvGraphicFramePr>
        <p:xfrm>
          <a:off x="261887" y="1174475"/>
          <a:ext cx="4427220" cy="38758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27DB9DD3-0FD5-42BF-861F-5AAF5E083943}"/>
              </a:ext>
            </a:extLst>
          </p:cNvPr>
          <p:cNvGraphicFramePr>
            <a:graphicFrameLocks/>
          </p:cNvGraphicFramePr>
          <p:nvPr>
            <p:extLst>
              <p:ext uri="{D42A27DB-BD31-4B8C-83A1-F6EECF244321}">
                <p14:modId xmlns:p14="http://schemas.microsoft.com/office/powerpoint/2010/main" val="3332161274"/>
              </p:ext>
            </p:extLst>
          </p:nvPr>
        </p:nvGraphicFramePr>
        <p:xfrm>
          <a:off x="4453171" y="1174476"/>
          <a:ext cx="3837660" cy="360395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4D05E91B-5685-4761-B9E2-10278D6280A0}"/>
              </a:ext>
            </a:extLst>
          </p:cNvPr>
          <p:cNvSpPr txBox="1"/>
          <p:nvPr/>
        </p:nvSpPr>
        <p:spPr>
          <a:xfrm>
            <a:off x="1661542" y="4812491"/>
            <a:ext cx="5171609" cy="246221"/>
          </a:xfrm>
          <a:prstGeom prst="rect">
            <a:avLst/>
          </a:prstGeom>
          <a:noFill/>
        </p:spPr>
        <p:txBody>
          <a:bodyPr wrap="none" rtlCol="0">
            <a:spAutoFit/>
          </a:bodyPr>
          <a:lstStyle/>
          <a:p>
            <a:r>
              <a:rPr lang="en-US" sz="1000" dirty="0">
                <a:solidFill>
                  <a:schemeClr val="bg2">
                    <a:lumMod val="50000"/>
                  </a:schemeClr>
                </a:solidFill>
              </a:rPr>
              <a:t>*Both block grants are intended to serve individuals who are uninsured or under-insured.</a:t>
            </a:r>
          </a:p>
        </p:txBody>
      </p:sp>
    </p:spTree>
    <p:extLst>
      <p:ext uri="{BB962C8B-B14F-4D97-AF65-F5344CB8AC3E}">
        <p14:creationId xmlns:p14="http://schemas.microsoft.com/office/powerpoint/2010/main" val="3296145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866B1-E05F-4367-98BD-B9A8DB55A666}"/>
              </a:ext>
            </a:extLst>
          </p:cNvPr>
          <p:cNvSpPr>
            <a:spLocks noGrp="1"/>
          </p:cNvSpPr>
          <p:nvPr>
            <p:ph type="title"/>
          </p:nvPr>
        </p:nvSpPr>
        <p:spPr>
          <a:xfrm>
            <a:off x="794986" y="337751"/>
            <a:ext cx="7553400" cy="572700"/>
          </a:xfrm>
        </p:spPr>
        <p:txBody>
          <a:bodyPr/>
          <a:lstStyle/>
          <a:p>
            <a:r>
              <a:rPr lang="en-US" dirty="0"/>
              <a:t>Restrictions</a:t>
            </a:r>
          </a:p>
        </p:txBody>
      </p:sp>
      <p:sp>
        <p:nvSpPr>
          <p:cNvPr id="3" name="Text Placeholder 2">
            <a:extLst>
              <a:ext uri="{FF2B5EF4-FFF2-40B4-BE49-F238E27FC236}">
                <a16:creationId xmlns:a16="http://schemas.microsoft.com/office/drawing/2014/main" id="{973310FA-E1AE-4021-9183-8EF1374D9FF2}"/>
              </a:ext>
            </a:extLst>
          </p:cNvPr>
          <p:cNvSpPr>
            <a:spLocks noGrp="1"/>
          </p:cNvSpPr>
          <p:nvPr>
            <p:ph type="body" sz="quarter" idx="10"/>
          </p:nvPr>
        </p:nvSpPr>
        <p:spPr>
          <a:xfrm>
            <a:off x="1056283" y="1503947"/>
            <a:ext cx="7030805" cy="2109965"/>
          </a:xfrm>
        </p:spPr>
        <p:txBody>
          <a:bodyPr/>
          <a:lstStyle/>
          <a:p>
            <a:r>
              <a:rPr lang="en-US" dirty="0">
                <a:solidFill>
                  <a:schemeClr val="tx1"/>
                </a:solidFill>
              </a:rPr>
              <a:t>No more than 5% of the award amount can be spent on administration</a:t>
            </a:r>
          </a:p>
          <a:p>
            <a:r>
              <a:rPr lang="en-US" dirty="0">
                <a:solidFill>
                  <a:schemeClr val="tx1"/>
                </a:solidFill>
              </a:rPr>
              <a:t>No inpatient hospital services (including state psychiatric hospitals)</a:t>
            </a:r>
          </a:p>
          <a:p>
            <a:r>
              <a:rPr lang="en-US" dirty="0">
                <a:solidFill>
                  <a:schemeClr val="tx1"/>
                </a:solidFill>
              </a:rPr>
              <a:t>No cash payments to intended recipients of health services</a:t>
            </a:r>
          </a:p>
          <a:p>
            <a:r>
              <a:rPr lang="en-US" dirty="0">
                <a:solidFill>
                  <a:schemeClr val="tx1"/>
                </a:solidFill>
              </a:rPr>
              <a:t>No land, building or medical equipment</a:t>
            </a:r>
          </a:p>
          <a:p>
            <a:r>
              <a:rPr lang="en-US" dirty="0">
                <a:solidFill>
                  <a:schemeClr val="tx1"/>
                </a:solidFill>
              </a:rPr>
              <a:t>No hypodermic needles/syringes</a:t>
            </a:r>
          </a:p>
          <a:p>
            <a:r>
              <a:rPr lang="en-US" dirty="0">
                <a:solidFill>
                  <a:schemeClr val="tx1"/>
                </a:solidFill>
              </a:rPr>
              <a:t>No substance abuse treatment services in penal or correctional institutions (assessments in jails or court settings are permissible)</a:t>
            </a:r>
          </a:p>
          <a:p>
            <a:r>
              <a:rPr lang="en-US" dirty="0">
                <a:solidFill>
                  <a:schemeClr val="tx1"/>
                </a:solidFill>
              </a:rPr>
              <a:t>Primary Prevention dollars cannot be used to fund the enforcement of alcohol, tobacco or drug laws.</a:t>
            </a:r>
          </a:p>
          <a:p>
            <a:r>
              <a:rPr lang="en-US" dirty="0">
                <a:solidFill>
                  <a:schemeClr val="tx1"/>
                </a:solidFill>
              </a:rPr>
              <a:t>Federal funds may not be used for lobbying </a:t>
            </a:r>
          </a:p>
        </p:txBody>
      </p:sp>
      <p:sp>
        <p:nvSpPr>
          <p:cNvPr id="8" name="Slide Number Placeholder 2">
            <a:extLst>
              <a:ext uri="{FF2B5EF4-FFF2-40B4-BE49-F238E27FC236}">
                <a16:creationId xmlns:a16="http://schemas.microsoft.com/office/drawing/2014/main" id="{1C6034CD-C832-4988-899A-A2AF67AA7F2B}"/>
              </a:ext>
            </a:extLst>
          </p:cNvPr>
          <p:cNvSpPr txBox="1">
            <a:spLocks/>
          </p:cNvSpPr>
          <p:nvPr/>
        </p:nvSpPr>
        <p:spPr>
          <a:xfrm>
            <a:off x="8710863" y="0"/>
            <a:ext cx="376100" cy="337751"/>
          </a:xfrm>
          <a:prstGeom prst="rect">
            <a:avLst/>
          </a:prstGeom>
        </p:spPr>
        <p:txBody>
          <a:bodyPr vert="horz" anchor="b"/>
          <a:lstStyle>
            <a:defPPr>
              <a:defRPr lang="en-US"/>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fld id="{401CF334-2D5C-4859-84A6-CA7E6E43FAEB}" type="slidenum">
              <a:rPr lang="en-US" sz="1400" smtClean="0">
                <a:solidFill>
                  <a:srgbClr val="002060"/>
                </a:solidFill>
                <a:latin typeface="Calibri"/>
              </a:rPr>
              <a:pPr>
                <a:buClrTx/>
                <a:buFontTx/>
                <a:buNone/>
              </a:pPr>
              <a:t>6</a:t>
            </a:fld>
            <a:endParaRPr lang="en-US" dirty="0">
              <a:solidFill>
                <a:srgbClr val="002060"/>
              </a:solidFill>
              <a:latin typeface="Calibri"/>
            </a:endParaRPr>
          </a:p>
        </p:txBody>
      </p:sp>
    </p:spTree>
    <p:extLst>
      <p:ext uri="{BB962C8B-B14F-4D97-AF65-F5344CB8AC3E}">
        <p14:creationId xmlns:p14="http://schemas.microsoft.com/office/powerpoint/2010/main" val="1053379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8B628-2A3D-4AD9-9C13-CB1338887EF7}"/>
              </a:ext>
            </a:extLst>
          </p:cNvPr>
          <p:cNvSpPr>
            <a:spLocks noGrp="1"/>
          </p:cNvSpPr>
          <p:nvPr>
            <p:ph type="title"/>
          </p:nvPr>
        </p:nvSpPr>
        <p:spPr/>
        <p:txBody>
          <a:bodyPr/>
          <a:lstStyle/>
          <a:p>
            <a:r>
              <a:rPr lang="en-US" dirty="0"/>
              <a:t>Supplemental Non-Recurring Grant Funding</a:t>
            </a:r>
          </a:p>
        </p:txBody>
      </p:sp>
      <p:sp>
        <p:nvSpPr>
          <p:cNvPr id="3" name="Text Placeholder 2">
            <a:extLst>
              <a:ext uri="{FF2B5EF4-FFF2-40B4-BE49-F238E27FC236}">
                <a16:creationId xmlns:a16="http://schemas.microsoft.com/office/drawing/2014/main" id="{9CB56C3F-0270-4453-8CBD-B1A01D2FD8DC}"/>
              </a:ext>
            </a:extLst>
          </p:cNvPr>
          <p:cNvSpPr>
            <a:spLocks noGrp="1"/>
          </p:cNvSpPr>
          <p:nvPr>
            <p:ph type="body" sz="quarter" idx="10"/>
          </p:nvPr>
        </p:nvSpPr>
        <p:spPr>
          <a:xfrm>
            <a:off x="1010653" y="1386590"/>
            <a:ext cx="7038473" cy="3132944"/>
          </a:xfrm>
        </p:spPr>
        <p:txBody>
          <a:bodyPr/>
          <a:lstStyle/>
          <a:p>
            <a:r>
              <a:rPr lang="en-US" dirty="0">
                <a:solidFill>
                  <a:srgbClr val="115BA4"/>
                </a:solidFill>
              </a:rPr>
              <a:t>In calendar year 2021, the Florida Department of Children and Families was awarded $344.2 million in federal supplemental funds by the U.S. Department of Health and Human Services, Substance Abuse and Mental Health Services Administration.</a:t>
            </a:r>
          </a:p>
          <a:p>
            <a:endParaRPr lang="en-US" dirty="0">
              <a:solidFill>
                <a:srgbClr val="115BA4"/>
              </a:solidFill>
            </a:endParaRPr>
          </a:p>
          <a:p>
            <a:r>
              <a:rPr lang="en-US" dirty="0">
                <a:solidFill>
                  <a:srgbClr val="115BA4"/>
                </a:solidFill>
              </a:rPr>
              <a:t>These non-recurring supplemental awards were funded through the Substance Abuse Prevention and Treatment, and the Community Mental Health Services Block Grants.</a:t>
            </a:r>
          </a:p>
          <a:p>
            <a:endParaRPr lang="en-US" dirty="0">
              <a:solidFill>
                <a:srgbClr val="115BA4"/>
              </a:solidFill>
            </a:endParaRPr>
          </a:p>
          <a:p>
            <a:pPr marL="127000" indent="0">
              <a:buNone/>
            </a:pPr>
            <a:endParaRPr lang="en-US" dirty="0"/>
          </a:p>
          <a:p>
            <a:endParaRPr lang="en-US" dirty="0"/>
          </a:p>
        </p:txBody>
      </p:sp>
      <p:sp>
        <p:nvSpPr>
          <p:cNvPr id="4" name="Slide Number Placeholder 2">
            <a:extLst>
              <a:ext uri="{FF2B5EF4-FFF2-40B4-BE49-F238E27FC236}">
                <a16:creationId xmlns:a16="http://schemas.microsoft.com/office/drawing/2014/main" id="{F9A9E2F5-7155-4274-AE51-65C5E443DB19}"/>
              </a:ext>
            </a:extLst>
          </p:cNvPr>
          <p:cNvSpPr txBox="1">
            <a:spLocks/>
          </p:cNvSpPr>
          <p:nvPr/>
        </p:nvSpPr>
        <p:spPr>
          <a:xfrm>
            <a:off x="8710863" y="0"/>
            <a:ext cx="376100" cy="337751"/>
          </a:xfrm>
          <a:prstGeom prst="rect">
            <a:avLst/>
          </a:prstGeom>
        </p:spPr>
        <p:txBody>
          <a:bodyPr vert="horz" anchor="b"/>
          <a:lstStyle>
            <a:defPPr>
              <a:defRPr lang="en-US"/>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fld id="{401CF334-2D5C-4859-84A6-CA7E6E43FAEB}" type="slidenum">
              <a:rPr lang="en-US" sz="1400" smtClean="0">
                <a:solidFill>
                  <a:srgbClr val="002060"/>
                </a:solidFill>
                <a:latin typeface="Calibri"/>
              </a:rPr>
              <a:pPr>
                <a:buClrTx/>
                <a:buFontTx/>
                <a:buNone/>
              </a:pPr>
              <a:t>7</a:t>
            </a:fld>
            <a:endParaRPr lang="en-US" dirty="0">
              <a:solidFill>
                <a:srgbClr val="002060"/>
              </a:solidFill>
              <a:latin typeface="Calibri"/>
            </a:endParaRPr>
          </a:p>
        </p:txBody>
      </p:sp>
    </p:spTree>
    <p:extLst>
      <p:ext uri="{BB962C8B-B14F-4D97-AF65-F5344CB8AC3E}">
        <p14:creationId xmlns:p14="http://schemas.microsoft.com/office/powerpoint/2010/main" val="3004712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10EA-E581-4CD7-A4DC-448D26357D92}"/>
              </a:ext>
            </a:extLst>
          </p:cNvPr>
          <p:cNvSpPr>
            <a:spLocks noGrp="1"/>
          </p:cNvSpPr>
          <p:nvPr>
            <p:ph type="title"/>
          </p:nvPr>
        </p:nvSpPr>
        <p:spPr>
          <a:xfrm>
            <a:off x="795300" y="337751"/>
            <a:ext cx="7553400" cy="692149"/>
          </a:xfrm>
        </p:spPr>
        <p:txBody>
          <a:bodyPr/>
          <a:lstStyle/>
          <a:p>
            <a:r>
              <a:rPr lang="en-US" dirty="0"/>
              <a:t>Covid-19 Relief Act</a:t>
            </a:r>
            <a:br>
              <a:rPr lang="en-US" dirty="0"/>
            </a:br>
            <a:r>
              <a:rPr lang="en-US" sz="1800" dirty="0">
                <a:solidFill>
                  <a:schemeClr val="accent6"/>
                </a:solidFill>
              </a:rPr>
              <a:t>$159,285,189</a:t>
            </a:r>
            <a:endParaRPr lang="en-US" dirty="0"/>
          </a:p>
        </p:txBody>
      </p:sp>
      <p:sp>
        <p:nvSpPr>
          <p:cNvPr id="3" name="Text Placeholder 2">
            <a:extLst>
              <a:ext uri="{FF2B5EF4-FFF2-40B4-BE49-F238E27FC236}">
                <a16:creationId xmlns:a16="http://schemas.microsoft.com/office/drawing/2014/main" id="{88C48E39-C801-4202-82A7-E13BEA8144A4}"/>
              </a:ext>
            </a:extLst>
          </p:cNvPr>
          <p:cNvSpPr>
            <a:spLocks noGrp="1"/>
          </p:cNvSpPr>
          <p:nvPr>
            <p:ph type="body" sz="quarter" idx="10"/>
          </p:nvPr>
        </p:nvSpPr>
        <p:spPr>
          <a:xfrm>
            <a:off x="795300" y="1311442"/>
            <a:ext cx="7546042" cy="3050005"/>
          </a:xfrm>
        </p:spPr>
        <p:txBody>
          <a:bodyPr/>
          <a:lstStyle/>
          <a:p>
            <a:pPr marL="127000" indent="0">
              <a:buNone/>
            </a:pPr>
            <a:r>
              <a:rPr lang="en-US" sz="1400" dirty="0">
                <a:solidFill>
                  <a:srgbClr val="115BA4"/>
                </a:solidFill>
              </a:rPr>
              <a:t>The Covid-19 Relief Act was passed by Congress in December 2020. </a:t>
            </a:r>
          </a:p>
          <a:p>
            <a:endParaRPr lang="en-US" sz="1400" dirty="0">
              <a:solidFill>
                <a:srgbClr val="115BA4"/>
              </a:solidFill>
            </a:endParaRPr>
          </a:p>
          <a:p>
            <a:r>
              <a:rPr lang="en-US" sz="1400" dirty="0">
                <a:solidFill>
                  <a:srgbClr val="115BA4"/>
                </a:solidFill>
              </a:rPr>
              <a:t>$54.8 million was allocated as a supplemental to the Community Mental Health Services (CMHS) Block Grant.</a:t>
            </a:r>
          </a:p>
          <a:p>
            <a:endParaRPr lang="en-US" sz="1400" dirty="0">
              <a:solidFill>
                <a:srgbClr val="115BA4"/>
              </a:solidFill>
            </a:endParaRPr>
          </a:p>
          <a:p>
            <a:r>
              <a:rPr lang="en-US" sz="1400" dirty="0">
                <a:solidFill>
                  <a:srgbClr val="115BA4"/>
                </a:solidFill>
              </a:rPr>
              <a:t>$104.3 million was allocated as a supplemental to the Substance Abuse Prevention and Treatment (SAPT) Block Grant.</a:t>
            </a:r>
          </a:p>
          <a:p>
            <a:endParaRPr lang="en-US" sz="1400" dirty="0">
              <a:solidFill>
                <a:srgbClr val="115BA4"/>
              </a:solidFill>
            </a:endParaRPr>
          </a:p>
          <a:p>
            <a:r>
              <a:rPr lang="en-US" sz="1400" dirty="0">
                <a:solidFill>
                  <a:srgbClr val="115BA4"/>
                </a:solidFill>
              </a:rPr>
              <a:t>Expenditure period for use of the funds: 03/15/2021 – 03/14/2023</a:t>
            </a:r>
          </a:p>
          <a:p>
            <a:endParaRPr lang="en-US" sz="1400" dirty="0">
              <a:solidFill>
                <a:srgbClr val="115BA4"/>
              </a:solidFill>
            </a:endParaRPr>
          </a:p>
          <a:p>
            <a:r>
              <a:rPr lang="en-US" sz="1400" dirty="0">
                <a:solidFill>
                  <a:srgbClr val="115BA4"/>
                </a:solidFill>
              </a:rPr>
              <a:t>Initial state budget authority to begin spending funds was 07/01/2021</a:t>
            </a:r>
          </a:p>
          <a:p>
            <a:endParaRPr lang="en-US" sz="1400" dirty="0">
              <a:solidFill>
                <a:srgbClr val="115BA4"/>
              </a:solidFill>
            </a:endParaRPr>
          </a:p>
          <a:p>
            <a:r>
              <a:rPr lang="en-US" sz="1400" dirty="0">
                <a:solidFill>
                  <a:srgbClr val="115BA4"/>
                </a:solidFill>
              </a:rPr>
              <a:t>These funds were released to the Managing Entities in their schedule of funds on 08/06/2021.</a:t>
            </a:r>
          </a:p>
        </p:txBody>
      </p:sp>
      <p:sp>
        <p:nvSpPr>
          <p:cNvPr id="8" name="Slide Number Placeholder 2">
            <a:extLst>
              <a:ext uri="{FF2B5EF4-FFF2-40B4-BE49-F238E27FC236}">
                <a16:creationId xmlns:a16="http://schemas.microsoft.com/office/drawing/2014/main" id="{363FA5C1-0643-4FD4-86CE-EB721513CAA5}"/>
              </a:ext>
            </a:extLst>
          </p:cNvPr>
          <p:cNvSpPr txBox="1">
            <a:spLocks/>
          </p:cNvSpPr>
          <p:nvPr/>
        </p:nvSpPr>
        <p:spPr>
          <a:xfrm>
            <a:off x="8710863" y="0"/>
            <a:ext cx="376100" cy="337751"/>
          </a:xfrm>
          <a:prstGeom prst="rect">
            <a:avLst/>
          </a:prstGeom>
        </p:spPr>
        <p:txBody>
          <a:bodyPr vert="horz" anchor="b"/>
          <a:lstStyle>
            <a:defPPr>
              <a:defRPr lang="en-US"/>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fld id="{401CF334-2D5C-4859-84A6-CA7E6E43FAEB}" type="slidenum">
              <a:rPr lang="en-US" sz="1400" smtClean="0">
                <a:solidFill>
                  <a:srgbClr val="002060"/>
                </a:solidFill>
                <a:latin typeface="Calibri"/>
              </a:rPr>
              <a:pPr>
                <a:buClrTx/>
                <a:buFontTx/>
                <a:buNone/>
              </a:pPr>
              <a:t>8</a:t>
            </a:fld>
            <a:endParaRPr lang="en-US" dirty="0">
              <a:solidFill>
                <a:srgbClr val="002060"/>
              </a:solidFill>
              <a:latin typeface="Calibri"/>
            </a:endParaRPr>
          </a:p>
        </p:txBody>
      </p:sp>
    </p:spTree>
    <p:extLst>
      <p:ext uri="{BB962C8B-B14F-4D97-AF65-F5344CB8AC3E}">
        <p14:creationId xmlns:p14="http://schemas.microsoft.com/office/powerpoint/2010/main" val="644517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3CB7C-CA91-4F74-A0F5-B1F73C0CFBB5}"/>
              </a:ext>
            </a:extLst>
          </p:cNvPr>
          <p:cNvSpPr>
            <a:spLocks noGrp="1"/>
          </p:cNvSpPr>
          <p:nvPr>
            <p:ph type="title"/>
          </p:nvPr>
        </p:nvSpPr>
        <p:spPr/>
        <p:txBody>
          <a:bodyPr/>
          <a:lstStyle/>
          <a:p>
            <a:r>
              <a:rPr lang="en-US" dirty="0"/>
              <a:t>Planning</a:t>
            </a:r>
          </a:p>
        </p:txBody>
      </p:sp>
      <p:sp>
        <p:nvSpPr>
          <p:cNvPr id="4" name="Slide Number Placeholder 2">
            <a:extLst>
              <a:ext uri="{FF2B5EF4-FFF2-40B4-BE49-F238E27FC236}">
                <a16:creationId xmlns:a16="http://schemas.microsoft.com/office/drawing/2014/main" id="{97535958-0E78-4689-B4BF-EBF05A0862C4}"/>
              </a:ext>
            </a:extLst>
          </p:cNvPr>
          <p:cNvSpPr txBox="1">
            <a:spLocks/>
          </p:cNvSpPr>
          <p:nvPr/>
        </p:nvSpPr>
        <p:spPr>
          <a:xfrm>
            <a:off x="8710863" y="0"/>
            <a:ext cx="376100" cy="337751"/>
          </a:xfrm>
          <a:prstGeom prst="rect">
            <a:avLst/>
          </a:prstGeom>
        </p:spPr>
        <p:txBody>
          <a:bodyPr vert="horz" anchor="b"/>
          <a:lstStyle>
            <a:defPPr>
              <a:defRPr lang="en-US"/>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fld id="{401CF334-2D5C-4859-84A6-CA7E6E43FAEB}" type="slidenum">
              <a:rPr lang="en-US" sz="1400" smtClean="0">
                <a:solidFill>
                  <a:srgbClr val="002060"/>
                </a:solidFill>
                <a:latin typeface="Calibri"/>
              </a:rPr>
              <a:pPr>
                <a:buClrTx/>
                <a:buFontTx/>
                <a:buNone/>
              </a:pPr>
              <a:t>9</a:t>
            </a:fld>
            <a:endParaRPr lang="en-US" dirty="0">
              <a:solidFill>
                <a:srgbClr val="002060"/>
              </a:solidFill>
              <a:latin typeface="Calibri"/>
            </a:endParaRPr>
          </a:p>
        </p:txBody>
      </p:sp>
      <p:sp>
        <p:nvSpPr>
          <p:cNvPr id="5" name="Text Placeholder 2">
            <a:extLst>
              <a:ext uri="{FF2B5EF4-FFF2-40B4-BE49-F238E27FC236}">
                <a16:creationId xmlns:a16="http://schemas.microsoft.com/office/drawing/2014/main" id="{B7A3D418-5794-400A-80E8-BA56D8F8EFD2}"/>
              </a:ext>
            </a:extLst>
          </p:cNvPr>
          <p:cNvSpPr>
            <a:spLocks noGrp="1"/>
          </p:cNvSpPr>
          <p:nvPr>
            <p:ph type="body" sz="quarter" idx="10"/>
          </p:nvPr>
        </p:nvSpPr>
        <p:spPr>
          <a:xfrm>
            <a:off x="795300" y="1311442"/>
            <a:ext cx="7546042" cy="3050005"/>
          </a:xfrm>
        </p:spPr>
        <p:txBody>
          <a:bodyPr/>
          <a:lstStyle/>
          <a:p>
            <a:pPr marL="127000" indent="0">
              <a:buNone/>
            </a:pPr>
            <a:r>
              <a:rPr lang="en-US" sz="1400" dirty="0">
                <a:solidFill>
                  <a:schemeClr val="tx1"/>
                </a:solidFill>
              </a:rPr>
              <a:t>Upon receipt of the initial supplemental awards through the Covid-19 Relief Act, the Department was required to draft a plan for use of the funds and submit to SAMHSA for approval.</a:t>
            </a:r>
          </a:p>
          <a:p>
            <a:endParaRPr lang="en-US" sz="1400" dirty="0">
              <a:solidFill>
                <a:schemeClr val="tx1"/>
              </a:solidFill>
            </a:endParaRPr>
          </a:p>
          <a:p>
            <a:pPr marL="127000" indent="0">
              <a:buNone/>
            </a:pPr>
            <a:r>
              <a:rPr lang="en-US" sz="1400" dirty="0">
                <a:solidFill>
                  <a:schemeClr val="tx1"/>
                </a:solidFill>
              </a:rPr>
              <a:t>This plan had to:</a:t>
            </a:r>
          </a:p>
          <a:p>
            <a:endParaRPr lang="en-US" sz="1400" dirty="0">
              <a:solidFill>
                <a:schemeClr val="tx1"/>
              </a:solidFill>
            </a:endParaRPr>
          </a:p>
          <a:p>
            <a:r>
              <a:rPr lang="en-US" sz="1400" dirty="0">
                <a:solidFill>
                  <a:schemeClr val="tx1"/>
                </a:solidFill>
              </a:rPr>
              <a:t>Follow the standard block grant requirements including eligible populations, set-asides and funding restrictions (unless otherwise stated in guidance documents specific to the supplementals)</a:t>
            </a:r>
          </a:p>
          <a:p>
            <a:endParaRPr lang="en-US" sz="1400" dirty="0">
              <a:solidFill>
                <a:schemeClr val="tx1"/>
              </a:solidFill>
            </a:endParaRPr>
          </a:p>
          <a:p>
            <a:r>
              <a:rPr lang="en-US" sz="1400" dirty="0">
                <a:solidFill>
                  <a:schemeClr val="tx1"/>
                </a:solidFill>
              </a:rPr>
              <a:t>Address existing needs and gaps exacerbated by the Covid-19 pandemic</a:t>
            </a:r>
          </a:p>
          <a:p>
            <a:endParaRPr lang="en-US" sz="1400" dirty="0">
              <a:solidFill>
                <a:schemeClr val="tx1"/>
              </a:solidFill>
            </a:endParaRPr>
          </a:p>
          <a:p>
            <a:r>
              <a:rPr lang="en-US" sz="1400" dirty="0">
                <a:solidFill>
                  <a:schemeClr val="tx1"/>
                </a:solidFill>
              </a:rPr>
              <a:t>Take into account the time-limited, non-recurring nature of the funds</a:t>
            </a:r>
          </a:p>
        </p:txBody>
      </p:sp>
    </p:spTree>
    <p:extLst>
      <p:ext uri="{BB962C8B-B14F-4D97-AF65-F5344CB8AC3E}">
        <p14:creationId xmlns:p14="http://schemas.microsoft.com/office/powerpoint/2010/main" val="1881078375"/>
      </p:ext>
    </p:extLst>
  </p:cSld>
  <p:clrMapOvr>
    <a:masterClrMapping/>
  </p:clrMapOvr>
</p:sld>
</file>

<file path=ppt/theme/theme1.xml><?xml version="1.0" encoding="utf-8"?>
<a:theme xmlns:a="http://schemas.openxmlformats.org/drawingml/2006/main" name="DCF Master">
  <a:themeElements>
    <a:clrScheme name="DCF">
      <a:dk1>
        <a:srgbClr val="115BA4"/>
      </a:dk1>
      <a:lt1>
        <a:sysClr val="window" lastClr="FFFFFF"/>
      </a:lt1>
      <a:dk2>
        <a:srgbClr val="193441"/>
      </a:dk2>
      <a:lt2>
        <a:srgbClr val="E7E6E6"/>
      </a:lt2>
      <a:accent1>
        <a:srgbClr val="4472C4"/>
      </a:accent1>
      <a:accent2>
        <a:srgbClr val="ED7D31"/>
      </a:accent2>
      <a:accent3>
        <a:srgbClr val="87BDF2"/>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masterFINAL">
  <a:themeElements>
    <a:clrScheme name="Custom 34">
      <a:dk1>
        <a:srgbClr val="115BA4"/>
      </a:dk1>
      <a:lt1>
        <a:sysClr val="window" lastClr="FFFFFF"/>
      </a:lt1>
      <a:dk2>
        <a:srgbClr val="115BA4"/>
      </a:dk2>
      <a:lt2>
        <a:srgbClr val="488F4D"/>
      </a:lt2>
      <a:accent1>
        <a:srgbClr val="115BA4"/>
      </a:accent1>
      <a:accent2>
        <a:srgbClr val="488F4D"/>
      </a:accent2>
      <a:accent3>
        <a:srgbClr val="115BA4"/>
      </a:accent3>
      <a:accent4>
        <a:srgbClr val="488F4D"/>
      </a:accent4>
      <a:accent5>
        <a:srgbClr val="115BA4"/>
      </a:accent5>
      <a:accent6>
        <a:srgbClr val="488F4D"/>
      </a:accent6>
      <a:hlink>
        <a:srgbClr val="115BA4"/>
      </a:hlink>
      <a:folHlink>
        <a:srgbClr val="115BA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CF Master">
  <a:themeElements>
    <a:clrScheme name="DCF">
      <a:dk1>
        <a:srgbClr val="115BA4"/>
      </a:dk1>
      <a:lt1>
        <a:sysClr val="window" lastClr="FFFFFF"/>
      </a:lt1>
      <a:dk2>
        <a:srgbClr val="193441"/>
      </a:dk2>
      <a:lt2>
        <a:srgbClr val="E7E6E6"/>
      </a:lt2>
      <a:accent1>
        <a:srgbClr val="4472C4"/>
      </a:accent1>
      <a:accent2>
        <a:srgbClr val="ED7D31"/>
      </a:accent2>
      <a:accent3>
        <a:srgbClr val="87BDF2"/>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1874</TotalTime>
  <Words>1469</Words>
  <Application>Microsoft Office PowerPoint</Application>
  <PresentationFormat>On-screen Show (16:9)</PresentationFormat>
  <Paragraphs>280</Paragraphs>
  <Slides>16</Slides>
  <Notes>3</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16</vt:i4>
      </vt:variant>
    </vt:vector>
  </HeadingPairs>
  <TitlesOfParts>
    <vt:vector size="26" baseType="lpstr">
      <vt:lpstr>Arial</vt:lpstr>
      <vt:lpstr>Calibri</vt:lpstr>
      <vt:lpstr>Roboto</vt:lpstr>
      <vt:lpstr>Roboto Medium</vt:lpstr>
      <vt:lpstr>Times New Roman</vt:lpstr>
      <vt:lpstr>Trajan Pro</vt:lpstr>
      <vt:lpstr>DCF Master</vt:lpstr>
      <vt:lpstr>PPmasterFINAL</vt:lpstr>
      <vt:lpstr>1_DCF Master</vt:lpstr>
      <vt:lpstr>Presentation</vt:lpstr>
      <vt:lpstr>PowerPoint Presentation</vt:lpstr>
      <vt:lpstr>Base Block Grant Funding</vt:lpstr>
      <vt:lpstr>Block Grant Award and Expenditure Cycles</vt:lpstr>
      <vt:lpstr>Substance Abuse Prevention and Treatment &amp; Community Mental Health Services Block Grant Awards</vt:lpstr>
      <vt:lpstr>Required Set-Asides </vt:lpstr>
      <vt:lpstr>Restrictions</vt:lpstr>
      <vt:lpstr>Supplemental Non-Recurring Grant Funding</vt:lpstr>
      <vt:lpstr>Covid-19 Relief Act $159,285,189</vt:lpstr>
      <vt:lpstr>Planning</vt:lpstr>
      <vt:lpstr>Planning</vt:lpstr>
      <vt:lpstr>American Rescue Plan (ARP) $184,968,159</vt:lpstr>
      <vt:lpstr>Planning</vt:lpstr>
      <vt:lpstr>Planned Activities</vt:lpstr>
      <vt:lpstr>State Targeted Response (STR) and  State Opioid Response (SOR) Grants</vt:lpstr>
      <vt:lpstr>Use Across Fiscal Years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 on Mental Health and Substance Abuse - Behavioral Health State Funding Process (November 17 2021)</dc:title>
  <dc:creator>Clifford Allen</dc:creator>
  <cp:lastModifiedBy>VanDyke, Misty N</cp:lastModifiedBy>
  <cp:revision>160</cp:revision>
  <cp:lastPrinted>2021-10-29T15:52:56Z</cp:lastPrinted>
  <dcterms:modified xsi:type="dcterms:W3CDTF">2025-06-06T20:13:16Z</dcterms:modified>
</cp:coreProperties>
</file>